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9" r:id="rId1"/>
  </p:sldMasterIdLst>
  <p:notesMasterIdLst>
    <p:notesMasterId r:id="rId45"/>
  </p:notesMasterIdLst>
  <p:handoutMasterIdLst>
    <p:handoutMasterId r:id="rId46"/>
  </p:handoutMasterIdLst>
  <p:sldIdLst>
    <p:sldId id="256" r:id="rId2"/>
    <p:sldId id="283" r:id="rId3"/>
    <p:sldId id="329" r:id="rId4"/>
    <p:sldId id="285" r:id="rId5"/>
    <p:sldId id="284" r:id="rId6"/>
    <p:sldId id="330" r:id="rId7"/>
    <p:sldId id="323" r:id="rId8"/>
    <p:sldId id="324" r:id="rId9"/>
    <p:sldId id="331" r:id="rId10"/>
    <p:sldId id="332" r:id="rId11"/>
    <p:sldId id="286" r:id="rId12"/>
    <p:sldId id="287" r:id="rId13"/>
    <p:sldId id="336" r:id="rId14"/>
    <p:sldId id="337" r:id="rId15"/>
    <p:sldId id="314" r:id="rId16"/>
    <p:sldId id="315" r:id="rId17"/>
    <p:sldId id="325" r:id="rId18"/>
    <p:sldId id="309" r:id="rId19"/>
    <p:sldId id="310" r:id="rId20"/>
    <p:sldId id="311" r:id="rId21"/>
    <p:sldId id="312" r:id="rId22"/>
    <p:sldId id="313" r:id="rId23"/>
    <p:sldId id="334" r:id="rId24"/>
    <p:sldId id="290" r:id="rId25"/>
    <p:sldId id="294" r:id="rId26"/>
    <p:sldId id="295" r:id="rId27"/>
    <p:sldId id="296" r:id="rId28"/>
    <p:sldId id="297" r:id="rId29"/>
    <p:sldId id="300" r:id="rId30"/>
    <p:sldId id="301" r:id="rId31"/>
    <p:sldId id="326" r:id="rId32"/>
    <p:sldId id="327" r:id="rId33"/>
    <p:sldId id="328" r:id="rId34"/>
    <p:sldId id="302" r:id="rId35"/>
    <p:sldId id="303" r:id="rId36"/>
    <p:sldId id="304" r:id="rId37"/>
    <p:sldId id="305" r:id="rId38"/>
    <p:sldId id="306" r:id="rId39"/>
    <p:sldId id="307" r:id="rId40"/>
    <p:sldId id="318" r:id="rId41"/>
    <p:sldId id="319" r:id="rId42"/>
    <p:sldId id="320" r:id="rId43"/>
    <p:sldId id="321" r:id="rId44"/>
  </p:sldIdLst>
  <p:sldSz cx="9156700" cy="6870700"/>
  <p:notesSz cx="6858000" cy="9144000"/>
  <p:kinsoku lang="ja-JP" invalStChars="、。，．・：；？！゛゜ヽヾゝゞ々ー’”）〕］｝〉》」』】°‰′″℃￠％ぁぃぅぇぉっゃゅょゎァィゥェォッャュョヮヵヶ!%),.:;?]}｡｣､･ｧｨｩｪｫｬｭｮｯｰﾞﾟ" invalEndChars="‘“（〔［｛〈《「『【￥＄$([\{｢￡"/>
  <p:defaultTextStyle>
    <a:defPPr>
      <a:defRPr lang="en-US"/>
    </a:defPPr>
    <a:lvl1pPr algn="ctr" rtl="0" eaLnBrk="0" fontAlgn="base" hangingPunct="0">
      <a:spcBef>
        <a:spcPct val="0"/>
      </a:spcBef>
      <a:spcAft>
        <a:spcPct val="0"/>
      </a:spcAft>
      <a:defRPr sz="1400" kern="1200">
        <a:solidFill>
          <a:schemeClr val="tx1"/>
        </a:solidFill>
        <a:latin typeface="Arial" charset="0"/>
        <a:ea typeface="+mn-ea"/>
        <a:cs typeface="+mn-cs"/>
      </a:defRPr>
    </a:lvl1pPr>
    <a:lvl2pPr marL="457200" algn="ctr" rtl="0" eaLnBrk="0" fontAlgn="base" hangingPunct="0">
      <a:spcBef>
        <a:spcPct val="0"/>
      </a:spcBef>
      <a:spcAft>
        <a:spcPct val="0"/>
      </a:spcAft>
      <a:defRPr sz="1400" kern="1200">
        <a:solidFill>
          <a:schemeClr val="tx1"/>
        </a:solidFill>
        <a:latin typeface="Arial" charset="0"/>
        <a:ea typeface="+mn-ea"/>
        <a:cs typeface="+mn-cs"/>
      </a:defRPr>
    </a:lvl2pPr>
    <a:lvl3pPr marL="914400" algn="ctr" rtl="0" eaLnBrk="0" fontAlgn="base" hangingPunct="0">
      <a:spcBef>
        <a:spcPct val="0"/>
      </a:spcBef>
      <a:spcAft>
        <a:spcPct val="0"/>
      </a:spcAft>
      <a:defRPr sz="1400" kern="1200">
        <a:solidFill>
          <a:schemeClr val="tx1"/>
        </a:solidFill>
        <a:latin typeface="Arial" charset="0"/>
        <a:ea typeface="+mn-ea"/>
        <a:cs typeface="+mn-cs"/>
      </a:defRPr>
    </a:lvl3pPr>
    <a:lvl4pPr marL="1371600" algn="ctr" rtl="0" eaLnBrk="0" fontAlgn="base" hangingPunct="0">
      <a:spcBef>
        <a:spcPct val="0"/>
      </a:spcBef>
      <a:spcAft>
        <a:spcPct val="0"/>
      </a:spcAft>
      <a:defRPr sz="1400" kern="1200">
        <a:solidFill>
          <a:schemeClr val="tx1"/>
        </a:solidFill>
        <a:latin typeface="Arial" charset="0"/>
        <a:ea typeface="+mn-ea"/>
        <a:cs typeface="+mn-cs"/>
      </a:defRPr>
    </a:lvl4pPr>
    <a:lvl5pPr marL="1828800" algn="ctr" rtl="0" eaLnBrk="0" fontAlgn="base" hangingPunct="0">
      <a:spcBef>
        <a:spcPct val="0"/>
      </a:spcBef>
      <a:spcAft>
        <a:spcPct val="0"/>
      </a:spcAft>
      <a:defRPr sz="1400" kern="1200">
        <a:solidFill>
          <a:schemeClr val="tx1"/>
        </a:solidFill>
        <a:latin typeface="Arial" charset="0"/>
        <a:ea typeface="+mn-ea"/>
        <a:cs typeface="+mn-cs"/>
      </a:defRPr>
    </a:lvl5pPr>
    <a:lvl6pPr marL="2286000" algn="l" defTabSz="457200" rtl="0" eaLnBrk="1" latinLnBrk="0" hangingPunct="1">
      <a:defRPr sz="1400" kern="1200">
        <a:solidFill>
          <a:schemeClr val="tx1"/>
        </a:solidFill>
        <a:latin typeface="Arial" charset="0"/>
        <a:ea typeface="+mn-ea"/>
        <a:cs typeface="+mn-cs"/>
      </a:defRPr>
    </a:lvl6pPr>
    <a:lvl7pPr marL="2743200" algn="l" defTabSz="457200" rtl="0" eaLnBrk="1" latinLnBrk="0" hangingPunct="1">
      <a:defRPr sz="1400" kern="1200">
        <a:solidFill>
          <a:schemeClr val="tx1"/>
        </a:solidFill>
        <a:latin typeface="Arial" charset="0"/>
        <a:ea typeface="+mn-ea"/>
        <a:cs typeface="+mn-cs"/>
      </a:defRPr>
    </a:lvl7pPr>
    <a:lvl8pPr marL="3200400" algn="l" defTabSz="457200" rtl="0" eaLnBrk="1" latinLnBrk="0" hangingPunct="1">
      <a:defRPr sz="1400" kern="1200">
        <a:solidFill>
          <a:schemeClr val="tx1"/>
        </a:solidFill>
        <a:latin typeface="Arial" charset="0"/>
        <a:ea typeface="+mn-ea"/>
        <a:cs typeface="+mn-cs"/>
      </a:defRPr>
    </a:lvl8pPr>
    <a:lvl9pPr marL="3657600" algn="l" defTabSz="457200" rtl="0" eaLnBrk="1" latinLnBrk="0" hangingPunct="1">
      <a:defRPr sz="1400"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4">
          <p15:clr>
            <a:srgbClr val="A4A3A4"/>
          </p15:clr>
        </p15:guide>
        <p15:guide id="2" pos="2884">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32EED"/>
    <a:srgbClr val="032EEE"/>
    <a:srgbClr val="0000B2"/>
    <a:srgbClr val="4E6E0B"/>
    <a:srgbClr val="00CCFF"/>
    <a:srgbClr val="00940E"/>
    <a:srgbClr val="08F62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436" autoAdjust="0"/>
    <p:restoredTop sz="96285" autoAdjust="0"/>
  </p:normalViewPr>
  <p:slideViewPr>
    <p:cSldViewPr>
      <p:cViewPr varScale="1">
        <p:scale>
          <a:sx n="139" d="100"/>
          <a:sy n="139" d="100"/>
        </p:scale>
        <p:origin x="272" y="168"/>
      </p:cViewPr>
      <p:guideLst>
        <p:guide orient="horz" pos="2164"/>
        <p:guide pos="2884"/>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84" d="100"/>
          <a:sy n="84" d="100"/>
        </p:scale>
        <p:origin x="-1902" y="-96"/>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presProps" Target="presProps.xml"/><Relationship Id="rId50"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handoutMaster" Target="handoutMasters/handoutMaster1.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062937312"/>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3186" name="Rectangle 2"/>
          <p:cNvSpPr>
            <a:spLocks noGrp="1" noChangeArrowheads="1"/>
          </p:cNvSpPr>
          <p:nvPr>
            <p:ph type="hdr" sz="quarter"/>
          </p:nvPr>
        </p:nvSpPr>
        <p:spPr bwMode="auto">
          <a:xfrm>
            <a:off x="0" y="0"/>
            <a:ext cx="2971800" cy="4572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pPr>
              <a:defRPr/>
            </a:pPr>
            <a:endParaRPr lang="en-US"/>
          </a:p>
        </p:txBody>
      </p:sp>
      <p:sp>
        <p:nvSpPr>
          <p:cNvPr id="93187" name="Rectangle 3"/>
          <p:cNvSpPr>
            <a:spLocks noGrp="1" noChangeArrowheads="1"/>
          </p:cNvSpPr>
          <p:nvPr>
            <p:ph type="dt" idx="1"/>
          </p:nvPr>
        </p:nvSpPr>
        <p:spPr bwMode="auto">
          <a:xfrm>
            <a:off x="3886200" y="0"/>
            <a:ext cx="2971800" cy="4572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14340" name="Rectangle 4"/>
          <p:cNvSpPr>
            <a:spLocks noGrp="1" noRot="1" noChangeAspect="1" noChangeArrowheads="1" noTextEdit="1"/>
          </p:cNvSpPr>
          <p:nvPr>
            <p:ph type="sldImg" idx="2"/>
          </p:nvPr>
        </p:nvSpPr>
        <p:spPr bwMode="auto">
          <a:xfrm>
            <a:off x="1144588" y="685800"/>
            <a:ext cx="4568825" cy="3429000"/>
          </a:xfrm>
          <a:prstGeom prst="rect">
            <a:avLst/>
          </a:prstGeom>
          <a:noFill/>
          <a:ln w="9525">
            <a:solidFill>
              <a:srgbClr val="000000"/>
            </a:solidFill>
            <a:miter lim="800000"/>
            <a:headEnd/>
            <a:tailEnd/>
          </a:ln>
        </p:spPr>
      </p:sp>
      <p:sp>
        <p:nvSpPr>
          <p:cNvPr id="93189" name="Rectangle 5"/>
          <p:cNvSpPr>
            <a:spLocks noGrp="1" noChangeArrowheads="1"/>
          </p:cNvSpPr>
          <p:nvPr>
            <p:ph type="body" sz="quarter" idx="3"/>
          </p:nvPr>
        </p:nvSpPr>
        <p:spPr bwMode="auto">
          <a:xfrm>
            <a:off x="914400" y="4343400"/>
            <a:ext cx="5029200" cy="41148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93190" name="Rectangle 6"/>
          <p:cNvSpPr>
            <a:spLocks noGrp="1" noChangeArrowheads="1"/>
          </p:cNvSpPr>
          <p:nvPr>
            <p:ph type="ftr" sz="quarter" idx="4"/>
          </p:nvPr>
        </p:nvSpPr>
        <p:spPr bwMode="auto">
          <a:xfrm>
            <a:off x="0" y="8686800"/>
            <a:ext cx="2971800" cy="457200"/>
          </a:xfrm>
          <a:prstGeom prst="rect">
            <a:avLst/>
          </a:prstGeom>
          <a:noFill/>
          <a:ln w="12700">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pPr>
              <a:defRPr/>
            </a:pPr>
            <a:endParaRPr lang="en-US"/>
          </a:p>
        </p:txBody>
      </p:sp>
      <p:sp>
        <p:nvSpPr>
          <p:cNvPr id="93191" name="Rectangle 7"/>
          <p:cNvSpPr>
            <a:spLocks noGrp="1" noChangeArrowheads="1"/>
          </p:cNvSpPr>
          <p:nvPr>
            <p:ph type="sldNum" sz="quarter" idx="5"/>
          </p:nvPr>
        </p:nvSpPr>
        <p:spPr bwMode="auto">
          <a:xfrm>
            <a:off x="3886200" y="8686800"/>
            <a:ext cx="2971800" cy="457200"/>
          </a:xfrm>
          <a:prstGeom prst="rect">
            <a:avLst/>
          </a:prstGeom>
          <a:noFill/>
          <a:ln w="12700">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CA842F0C-5F09-614B-A699-455FA1C1557C}" type="slidenum">
              <a:rPr lang="en-US"/>
              <a:pPr>
                <a:defRPr/>
              </a:pPr>
              <a:t>‹#›</a:t>
            </a:fld>
            <a:endParaRPr lang="en-US"/>
          </a:p>
        </p:txBody>
      </p:sp>
    </p:spTree>
    <p:extLst>
      <p:ext uri="{BB962C8B-B14F-4D97-AF65-F5344CB8AC3E}">
        <p14:creationId xmlns:p14="http://schemas.microsoft.com/office/powerpoint/2010/main" val="3288826547"/>
      </p:ext>
    </p:extLst>
  </p:cSld>
  <p:clrMap bg1="lt1" tx1="dk1" bg2="lt2" tx2="dk2" accent1="accent1" accent2="accent2" accent3="accent3" accent4="accent4" accent5="accent5" accent6="accent6" hlink="hlink" folHlink="folHlink"/>
  <p:hf hdr="0" ftr="0" dt="0"/>
  <p:notesStyle>
    <a:lvl1pPr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p:spPr>
        <p:txBody>
          <a:bodyPr/>
          <a:lstStyle/>
          <a:p>
            <a:fld id="{36051AB4-CD42-1249-A6F6-AE5BFA7662B6}" type="slidenum">
              <a:rPr lang="en-US"/>
              <a:pPr/>
              <a:t>1</a:t>
            </a:fld>
            <a:endParaRPr lang="en-US"/>
          </a:p>
        </p:txBody>
      </p:sp>
      <p:sp>
        <p:nvSpPr>
          <p:cNvPr id="2" name="Notes Placeholder 1">
            <a:extLst>
              <a:ext uri="{FF2B5EF4-FFF2-40B4-BE49-F238E27FC236}">
                <a16:creationId xmlns:a16="http://schemas.microsoft.com/office/drawing/2014/main" id="{55311C8F-CD7A-8173-0B4F-080FFA71693B}"/>
              </a:ext>
            </a:extLst>
          </p:cNvPr>
          <p:cNvSpPr>
            <a:spLocks noGrp="1"/>
          </p:cNvSpPr>
          <p:nvPr>
            <p:ph type="body" idx="1"/>
          </p:nvPr>
        </p:nvSpPr>
        <p:spPr/>
        <p:txBody>
          <a:bodyPr/>
          <a:lstStyle/>
          <a:p>
            <a:endParaRPr lang="en-US" dirty="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p:spPr>
        <p:txBody>
          <a:bodyPr/>
          <a:lstStyle/>
          <a:p>
            <a:fld id="{AC904215-3DC6-6B4E-9DDD-42A17C10DC0C}" type="slidenum">
              <a:rPr lang="en-US"/>
              <a:pPr/>
              <a:t>14</a:t>
            </a:fld>
            <a:endParaRPr 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a:ln w="9525"/>
        </p:spPr>
        <p:txBody>
          <a:bodyPr/>
          <a:lstStyle/>
          <a:p>
            <a:endParaRPr lang="en-US"/>
          </a:p>
        </p:txBody>
      </p:sp>
    </p:spTree>
    <p:extLst>
      <p:ext uri="{BB962C8B-B14F-4D97-AF65-F5344CB8AC3E}">
        <p14:creationId xmlns:p14="http://schemas.microsoft.com/office/powerpoint/2010/main" val="420611130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p:spPr>
        <p:txBody>
          <a:bodyPr/>
          <a:lstStyle/>
          <a:p>
            <a:fld id="{C895753D-E57C-6545-9AB0-42EE1926B09D}" type="slidenum">
              <a:rPr lang="en-US"/>
              <a:pPr/>
              <a:t>15</a:t>
            </a:fld>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p>
            <a:fld id="{FBE5CE18-8CA1-434F-85CE-CFA2119E2401}" type="slidenum">
              <a:rPr lang="en-US"/>
              <a:pPr/>
              <a:t>16</a:t>
            </a:fld>
            <a:endParaRPr lang="en-US"/>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7"/>
          <p:cNvSpPr>
            <a:spLocks noGrp="1" noChangeArrowheads="1"/>
          </p:cNvSpPr>
          <p:nvPr>
            <p:ph type="sldNum" sz="quarter" idx="5"/>
          </p:nvPr>
        </p:nvSpPr>
        <p:spPr>
          <a:noFill/>
        </p:spPr>
        <p:txBody>
          <a:bodyPr/>
          <a:lstStyle/>
          <a:p>
            <a:fld id="{C9E33206-45B7-9340-B05D-37447158250D}" type="slidenum">
              <a:rPr lang="en-US"/>
              <a:pPr/>
              <a:t>17</a:t>
            </a:fld>
            <a:endParaRPr lang="en-US"/>
          </a:p>
        </p:txBody>
      </p:sp>
      <p:sp>
        <p:nvSpPr>
          <p:cNvPr id="36867" name="Rectangle 2"/>
          <p:cNvSpPr>
            <a:spLocks noGrp="1" noRot="1" noChangeAspect="1" noChangeArrowheads="1" noTextEdit="1"/>
          </p:cNvSpPr>
          <p:nvPr>
            <p:ph type="sldImg"/>
          </p:nvPr>
        </p:nvSpPr>
        <p:spPr>
          <a:ln/>
        </p:spPr>
      </p:sp>
      <p:sp>
        <p:nvSpPr>
          <p:cNvPr id="36868"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7"/>
          <p:cNvSpPr>
            <a:spLocks noGrp="1" noChangeArrowheads="1"/>
          </p:cNvSpPr>
          <p:nvPr>
            <p:ph type="sldNum" sz="quarter" idx="5"/>
          </p:nvPr>
        </p:nvSpPr>
        <p:spPr>
          <a:noFill/>
        </p:spPr>
        <p:txBody>
          <a:bodyPr/>
          <a:lstStyle/>
          <a:p>
            <a:fld id="{0F65D73F-7127-D84F-B02D-A42002FFC9BC}" type="slidenum">
              <a:rPr lang="en-US"/>
              <a:pPr/>
              <a:t>18</a:t>
            </a:fld>
            <a:endParaRPr lang="en-US"/>
          </a:p>
        </p:txBody>
      </p:sp>
      <p:sp>
        <p:nvSpPr>
          <p:cNvPr id="38915" name="Rectangle 2"/>
          <p:cNvSpPr>
            <a:spLocks noGrp="1" noRot="1" noChangeAspect="1" noChangeArrowheads="1"/>
          </p:cNvSpPr>
          <p:nvPr>
            <p:ph type="sldImg"/>
          </p:nvPr>
        </p:nvSpPr>
        <p:spPr>
          <a:solidFill>
            <a:srgbClr val="FFFFFF"/>
          </a:solidFill>
          <a:ln/>
        </p:spPr>
      </p:sp>
      <p:sp>
        <p:nvSpPr>
          <p:cNvPr id="38916" name="Rectangle 3"/>
          <p:cNvSpPr>
            <a:spLocks noGrp="1" noChangeArrowheads="1"/>
          </p:cNvSpPr>
          <p:nvPr>
            <p:ph type="body" idx="1"/>
          </p:nvPr>
        </p:nvSpPr>
        <p:spPr>
          <a:solidFill>
            <a:srgbClr val="FFFFFF"/>
          </a:solidFill>
          <a:ln>
            <a:solidFill>
              <a:srgbClr val="000000"/>
            </a:solidFill>
          </a:ln>
        </p:spPr>
        <p:txBody>
          <a:bodyPr/>
          <a:lstStyle/>
          <a:p>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7"/>
          <p:cNvSpPr>
            <a:spLocks noGrp="1" noChangeArrowheads="1"/>
          </p:cNvSpPr>
          <p:nvPr>
            <p:ph type="sldNum" sz="quarter" idx="5"/>
          </p:nvPr>
        </p:nvSpPr>
        <p:spPr>
          <a:noFill/>
        </p:spPr>
        <p:txBody>
          <a:bodyPr/>
          <a:lstStyle/>
          <a:p>
            <a:fld id="{DF3DE0EA-3783-F64F-A97C-1B9C485A1E5F}" type="slidenum">
              <a:rPr lang="en-US"/>
              <a:pPr/>
              <a:t>19</a:t>
            </a:fld>
            <a:endParaRPr lang="en-US"/>
          </a:p>
        </p:txBody>
      </p:sp>
      <p:sp>
        <p:nvSpPr>
          <p:cNvPr id="40963" name="Rectangle 2"/>
          <p:cNvSpPr>
            <a:spLocks noGrp="1" noRot="1" noChangeAspect="1" noChangeArrowheads="1"/>
          </p:cNvSpPr>
          <p:nvPr>
            <p:ph type="sldImg"/>
          </p:nvPr>
        </p:nvSpPr>
        <p:spPr>
          <a:solidFill>
            <a:srgbClr val="FFFFFF"/>
          </a:solidFill>
          <a:ln/>
        </p:spPr>
      </p:sp>
      <p:sp>
        <p:nvSpPr>
          <p:cNvPr id="40964" name="Rectangle 3"/>
          <p:cNvSpPr>
            <a:spLocks noGrp="1" noChangeArrowheads="1"/>
          </p:cNvSpPr>
          <p:nvPr>
            <p:ph type="body" idx="1"/>
          </p:nvPr>
        </p:nvSpPr>
        <p:spPr>
          <a:solidFill>
            <a:srgbClr val="FFFFFF"/>
          </a:solidFill>
          <a:ln>
            <a:solidFill>
              <a:srgbClr val="000000"/>
            </a:solidFill>
          </a:ln>
        </p:spPr>
        <p:txBody>
          <a:bodyPr/>
          <a:lstStyle/>
          <a:p>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7"/>
          <p:cNvSpPr>
            <a:spLocks noGrp="1" noChangeArrowheads="1"/>
          </p:cNvSpPr>
          <p:nvPr>
            <p:ph type="sldNum" sz="quarter" idx="5"/>
          </p:nvPr>
        </p:nvSpPr>
        <p:spPr>
          <a:noFill/>
        </p:spPr>
        <p:txBody>
          <a:bodyPr/>
          <a:lstStyle/>
          <a:p>
            <a:fld id="{7C3A638D-09D8-1442-A692-40A7A1667362}" type="slidenum">
              <a:rPr lang="en-US"/>
              <a:pPr/>
              <a:t>20</a:t>
            </a:fld>
            <a:endParaRPr lang="en-US"/>
          </a:p>
        </p:txBody>
      </p:sp>
      <p:sp>
        <p:nvSpPr>
          <p:cNvPr id="43011" name="Rectangle 2"/>
          <p:cNvSpPr>
            <a:spLocks noGrp="1" noRot="1" noChangeAspect="1" noChangeArrowheads="1"/>
          </p:cNvSpPr>
          <p:nvPr>
            <p:ph type="sldImg"/>
          </p:nvPr>
        </p:nvSpPr>
        <p:spPr>
          <a:solidFill>
            <a:srgbClr val="FFFFFF"/>
          </a:solidFill>
          <a:ln/>
        </p:spPr>
      </p:sp>
      <p:sp>
        <p:nvSpPr>
          <p:cNvPr id="43012" name="Rectangle 3"/>
          <p:cNvSpPr>
            <a:spLocks noGrp="1" noChangeArrowheads="1"/>
          </p:cNvSpPr>
          <p:nvPr>
            <p:ph type="body" idx="1"/>
          </p:nvPr>
        </p:nvSpPr>
        <p:spPr>
          <a:solidFill>
            <a:srgbClr val="FFFFFF"/>
          </a:solidFill>
          <a:ln>
            <a:solidFill>
              <a:srgbClr val="000000"/>
            </a:solidFill>
          </a:ln>
        </p:spPr>
        <p:txBody>
          <a:bodyPr/>
          <a:lstStyle/>
          <a:p>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7"/>
          <p:cNvSpPr>
            <a:spLocks noGrp="1" noChangeArrowheads="1"/>
          </p:cNvSpPr>
          <p:nvPr>
            <p:ph type="sldNum" sz="quarter" idx="5"/>
          </p:nvPr>
        </p:nvSpPr>
        <p:spPr>
          <a:noFill/>
        </p:spPr>
        <p:txBody>
          <a:bodyPr/>
          <a:lstStyle/>
          <a:p>
            <a:fld id="{EC32D382-BE99-BA41-A1CB-C741E0A222E4}" type="slidenum">
              <a:rPr lang="en-US"/>
              <a:pPr/>
              <a:t>21</a:t>
            </a:fld>
            <a:endParaRPr lang="en-US"/>
          </a:p>
        </p:txBody>
      </p:sp>
      <p:sp>
        <p:nvSpPr>
          <p:cNvPr id="45059" name="Rectangle 2"/>
          <p:cNvSpPr>
            <a:spLocks noGrp="1" noRot="1" noChangeAspect="1" noChangeArrowheads="1"/>
          </p:cNvSpPr>
          <p:nvPr>
            <p:ph type="sldImg"/>
          </p:nvPr>
        </p:nvSpPr>
        <p:spPr>
          <a:solidFill>
            <a:srgbClr val="FFFFFF"/>
          </a:solidFill>
          <a:ln/>
        </p:spPr>
      </p:sp>
      <p:sp>
        <p:nvSpPr>
          <p:cNvPr id="45060" name="Rectangle 3"/>
          <p:cNvSpPr>
            <a:spLocks noGrp="1" noChangeArrowheads="1"/>
          </p:cNvSpPr>
          <p:nvPr>
            <p:ph type="body" idx="1"/>
          </p:nvPr>
        </p:nvSpPr>
        <p:spPr>
          <a:solidFill>
            <a:srgbClr val="FFFFFF"/>
          </a:solidFill>
          <a:ln>
            <a:solidFill>
              <a:srgbClr val="000000"/>
            </a:solidFill>
          </a:ln>
        </p:spPr>
        <p:txBody>
          <a:bodyPr/>
          <a:lstStyle/>
          <a:p>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7"/>
          <p:cNvSpPr>
            <a:spLocks noGrp="1" noChangeArrowheads="1"/>
          </p:cNvSpPr>
          <p:nvPr>
            <p:ph type="sldNum" sz="quarter" idx="5"/>
          </p:nvPr>
        </p:nvSpPr>
        <p:spPr>
          <a:noFill/>
        </p:spPr>
        <p:txBody>
          <a:bodyPr/>
          <a:lstStyle/>
          <a:p>
            <a:fld id="{A9BE16DF-C971-D744-82A1-00FC3E3C3325}" type="slidenum">
              <a:rPr lang="en-US"/>
              <a:pPr/>
              <a:t>22</a:t>
            </a:fld>
            <a:endParaRPr lang="en-US"/>
          </a:p>
        </p:txBody>
      </p:sp>
      <p:sp>
        <p:nvSpPr>
          <p:cNvPr id="47107" name="Rectangle 2"/>
          <p:cNvSpPr>
            <a:spLocks noGrp="1" noRot="1" noChangeAspect="1" noChangeArrowheads="1"/>
          </p:cNvSpPr>
          <p:nvPr>
            <p:ph type="sldImg"/>
          </p:nvPr>
        </p:nvSpPr>
        <p:spPr>
          <a:solidFill>
            <a:srgbClr val="FFFFFF"/>
          </a:solidFill>
          <a:ln/>
        </p:spPr>
      </p:sp>
      <p:sp>
        <p:nvSpPr>
          <p:cNvPr id="47108" name="Rectangle 3"/>
          <p:cNvSpPr>
            <a:spLocks noGrp="1" noChangeArrowheads="1"/>
          </p:cNvSpPr>
          <p:nvPr>
            <p:ph type="body" idx="1"/>
          </p:nvPr>
        </p:nvSpPr>
        <p:spPr>
          <a:solidFill>
            <a:srgbClr val="FFFFFF"/>
          </a:solidFill>
          <a:ln>
            <a:solidFill>
              <a:srgbClr val="000000"/>
            </a:solidFill>
          </a:ln>
        </p:spPr>
        <p:txBody>
          <a:bodyPr/>
          <a:lstStyle/>
          <a:p>
            <a:endParaRPr 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7"/>
          <p:cNvSpPr>
            <a:spLocks noGrp="1" noChangeArrowheads="1"/>
          </p:cNvSpPr>
          <p:nvPr>
            <p:ph type="sldNum" sz="quarter" idx="5"/>
          </p:nvPr>
        </p:nvSpPr>
        <p:spPr>
          <a:noFill/>
        </p:spPr>
        <p:txBody>
          <a:bodyPr/>
          <a:lstStyle/>
          <a:p>
            <a:fld id="{5392D54F-FAE2-EA4D-AA27-ACA022BB1428}" type="slidenum">
              <a:rPr lang="en-US"/>
              <a:pPr/>
              <a:t>23</a:t>
            </a:fld>
            <a:endParaRPr lang="en-US"/>
          </a:p>
        </p:txBody>
      </p:sp>
    </p:spTree>
    <p:extLst>
      <p:ext uri="{BB962C8B-B14F-4D97-AF65-F5344CB8AC3E}">
        <p14:creationId xmlns:p14="http://schemas.microsoft.com/office/powerpoint/2010/main" val="25068215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p:cNvSpPr>
            <a:spLocks noGrp="1" noChangeArrowheads="1"/>
          </p:cNvSpPr>
          <p:nvPr>
            <p:ph type="sldNum" sz="quarter" idx="5"/>
          </p:nvPr>
        </p:nvSpPr>
        <p:spPr>
          <a:noFill/>
        </p:spPr>
        <p:txBody>
          <a:bodyPr/>
          <a:lstStyle/>
          <a:p>
            <a:fld id="{58497523-E3B4-F648-B71B-3B527B50E305}" type="slidenum">
              <a:rPr lang="en-US"/>
              <a:pPr/>
              <a:t>2</a:t>
            </a:fld>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7"/>
          <p:cNvSpPr>
            <a:spLocks noGrp="1" noChangeArrowheads="1"/>
          </p:cNvSpPr>
          <p:nvPr>
            <p:ph type="sldNum" sz="quarter" idx="5"/>
          </p:nvPr>
        </p:nvSpPr>
        <p:spPr>
          <a:noFill/>
        </p:spPr>
        <p:txBody>
          <a:bodyPr/>
          <a:lstStyle/>
          <a:p>
            <a:fld id="{5392D54F-FAE2-EA4D-AA27-ACA022BB1428}" type="slidenum">
              <a:rPr lang="en-US"/>
              <a:pPr/>
              <a:t>24</a:t>
            </a:fld>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7"/>
          <p:cNvSpPr>
            <a:spLocks noGrp="1" noChangeArrowheads="1"/>
          </p:cNvSpPr>
          <p:nvPr>
            <p:ph type="sldNum" sz="quarter" idx="5"/>
          </p:nvPr>
        </p:nvSpPr>
        <p:spPr>
          <a:noFill/>
        </p:spPr>
        <p:txBody>
          <a:bodyPr/>
          <a:lstStyle/>
          <a:p>
            <a:fld id="{CCE05FC5-40BF-E341-8BE5-15380AB560CE}" type="slidenum">
              <a:rPr lang="en-US"/>
              <a:pPr/>
              <a:t>25</a:t>
            </a:fld>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7"/>
          <p:cNvSpPr>
            <a:spLocks noGrp="1" noChangeArrowheads="1"/>
          </p:cNvSpPr>
          <p:nvPr>
            <p:ph type="sldNum" sz="quarter" idx="5"/>
          </p:nvPr>
        </p:nvSpPr>
        <p:spPr>
          <a:noFill/>
        </p:spPr>
        <p:txBody>
          <a:bodyPr/>
          <a:lstStyle/>
          <a:p>
            <a:fld id="{66EFEE67-A9E9-734A-A2E8-4F64491FF0D2}" type="slidenum">
              <a:rPr lang="en-US"/>
              <a:pPr/>
              <a:t>27</a:t>
            </a:fld>
            <a:endParaRPr 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7"/>
          <p:cNvSpPr>
            <a:spLocks noGrp="1" noChangeArrowheads="1"/>
          </p:cNvSpPr>
          <p:nvPr>
            <p:ph type="sldNum" sz="quarter" idx="5"/>
          </p:nvPr>
        </p:nvSpPr>
        <p:spPr>
          <a:noFill/>
        </p:spPr>
        <p:txBody>
          <a:bodyPr/>
          <a:lstStyle/>
          <a:p>
            <a:fld id="{8AF290FC-D60C-B744-BE3A-34D6AC762984}" type="slidenum">
              <a:rPr lang="en-US"/>
              <a:pPr/>
              <a:t>29</a:t>
            </a:fld>
            <a:endParaRPr 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7"/>
          <p:cNvSpPr>
            <a:spLocks noGrp="1" noChangeArrowheads="1"/>
          </p:cNvSpPr>
          <p:nvPr>
            <p:ph type="sldNum" sz="quarter" idx="5"/>
          </p:nvPr>
        </p:nvSpPr>
        <p:spPr>
          <a:noFill/>
        </p:spPr>
        <p:txBody>
          <a:bodyPr/>
          <a:lstStyle/>
          <a:p>
            <a:fld id="{97D61CFD-3064-9445-A2B7-C6B8556C8B72}" type="slidenum">
              <a:rPr lang="en-US"/>
              <a:pPr/>
              <a:t>31</a:t>
            </a:fld>
            <a:endParaRPr 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7"/>
          <p:cNvSpPr>
            <a:spLocks noGrp="1" noChangeArrowheads="1"/>
          </p:cNvSpPr>
          <p:nvPr>
            <p:ph type="sldNum" sz="quarter" idx="5"/>
          </p:nvPr>
        </p:nvSpPr>
        <p:spPr>
          <a:noFill/>
        </p:spPr>
        <p:txBody>
          <a:bodyPr/>
          <a:lstStyle/>
          <a:p>
            <a:fld id="{93400C75-F744-D643-B0F1-F30F0D8D42DE}" type="slidenum">
              <a:rPr lang="en-US"/>
              <a:pPr/>
              <a:t>34</a:t>
            </a:fld>
            <a:endParaRPr 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Rectangle 7"/>
          <p:cNvSpPr>
            <a:spLocks noGrp="1" noChangeArrowheads="1"/>
          </p:cNvSpPr>
          <p:nvPr>
            <p:ph type="sldNum" sz="quarter" idx="5"/>
          </p:nvPr>
        </p:nvSpPr>
        <p:spPr>
          <a:noFill/>
        </p:spPr>
        <p:txBody>
          <a:bodyPr/>
          <a:lstStyle/>
          <a:p>
            <a:fld id="{CEC8F670-502F-8B43-BAF0-55FEA29AE221}" type="slidenum">
              <a:rPr lang="en-US"/>
              <a:pPr/>
              <a:t>36</a:t>
            </a:fld>
            <a:endParaRPr 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Rectangle 7"/>
          <p:cNvSpPr>
            <a:spLocks noGrp="1" noChangeArrowheads="1"/>
          </p:cNvSpPr>
          <p:nvPr>
            <p:ph type="sldNum" sz="quarter" idx="5"/>
          </p:nvPr>
        </p:nvSpPr>
        <p:spPr>
          <a:noFill/>
        </p:spPr>
        <p:txBody>
          <a:bodyPr/>
          <a:lstStyle/>
          <a:p>
            <a:fld id="{C4D035B8-F06E-7048-9B88-234EF899DBFA}" type="slidenum">
              <a:rPr lang="en-US"/>
              <a:pPr/>
              <a:t>38</a:t>
            </a:fld>
            <a:endParaRPr 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Rectangle 7"/>
          <p:cNvSpPr>
            <a:spLocks noGrp="1" noChangeArrowheads="1"/>
          </p:cNvSpPr>
          <p:nvPr>
            <p:ph type="sldNum" sz="quarter" idx="5"/>
          </p:nvPr>
        </p:nvSpPr>
        <p:spPr>
          <a:noFill/>
        </p:spPr>
        <p:txBody>
          <a:bodyPr/>
          <a:lstStyle/>
          <a:p>
            <a:fld id="{02EE604A-B81D-0F41-9AB3-B706041934F2}" type="slidenum">
              <a:rPr lang="en-US"/>
              <a:pPr/>
              <a:t>39</a:t>
            </a:fld>
            <a:endParaRPr lang="en-US"/>
          </a:p>
        </p:txBody>
      </p:sp>
      <p:sp>
        <p:nvSpPr>
          <p:cNvPr id="72707" name="Rectangle 2"/>
          <p:cNvSpPr>
            <a:spLocks noGrp="1" noRot="1" noChangeAspect="1" noChangeArrowheads="1" noTextEdit="1"/>
          </p:cNvSpPr>
          <p:nvPr>
            <p:ph type="sldImg"/>
          </p:nvPr>
        </p:nvSpPr>
        <p:spPr>
          <a:ln/>
        </p:spPr>
      </p:sp>
      <p:sp>
        <p:nvSpPr>
          <p:cNvPr id="72708"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Rectangle 7"/>
          <p:cNvSpPr>
            <a:spLocks noGrp="1" noChangeArrowheads="1"/>
          </p:cNvSpPr>
          <p:nvPr>
            <p:ph type="sldNum" sz="quarter" idx="5"/>
          </p:nvPr>
        </p:nvSpPr>
        <p:spPr>
          <a:noFill/>
        </p:spPr>
        <p:txBody>
          <a:bodyPr/>
          <a:lstStyle/>
          <a:p>
            <a:fld id="{D34DFF0D-A77A-7742-84C8-D72B2C32FE5E}" type="slidenum">
              <a:rPr lang="en-US"/>
              <a:pPr/>
              <a:t>40</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E96A970A-ADAB-1243-95D2-D5B563B85627}" type="slidenum">
              <a:rPr lang="en-US"/>
              <a:pPr/>
              <a:t>4</a:t>
            </a:fld>
            <a:endParaRPr 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Rectangle 7"/>
          <p:cNvSpPr>
            <a:spLocks noGrp="1" noChangeArrowheads="1"/>
          </p:cNvSpPr>
          <p:nvPr>
            <p:ph type="sldNum" sz="quarter" idx="5"/>
          </p:nvPr>
        </p:nvSpPr>
        <p:spPr>
          <a:noFill/>
        </p:spPr>
        <p:txBody>
          <a:bodyPr/>
          <a:lstStyle/>
          <a:p>
            <a:fld id="{4909903A-4183-F946-AD98-F4A83F280F41}" type="slidenum">
              <a:rPr lang="en-US"/>
              <a:pPr/>
              <a:t>41</a:t>
            </a:fld>
            <a:endParaRPr lang="en-US"/>
          </a:p>
        </p:txBody>
      </p:sp>
      <p:sp>
        <p:nvSpPr>
          <p:cNvPr id="76803" name="Rectangle 2"/>
          <p:cNvSpPr>
            <a:spLocks noGrp="1" noRot="1" noChangeAspect="1" noChangeArrowheads="1" noTextEdit="1"/>
          </p:cNvSpPr>
          <p:nvPr>
            <p:ph type="sldImg"/>
          </p:nvPr>
        </p:nvSpPr>
        <p:spPr>
          <a:ln/>
        </p:spPr>
      </p:sp>
      <p:sp>
        <p:nvSpPr>
          <p:cNvPr id="76804"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Rectangle 7"/>
          <p:cNvSpPr>
            <a:spLocks noGrp="1" noChangeArrowheads="1"/>
          </p:cNvSpPr>
          <p:nvPr>
            <p:ph type="sldNum" sz="quarter" idx="5"/>
          </p:nvPr>
        </p:nvSpPr>
        <p:spPr>
          <a:noFill/>
        </p:spPr>
        <p:txBody>
          <a:bodyPr/>
          <a:lstStyle/>
          <a:p>
            <a:fld id="{F2A75066-015C-D044-8101-DE8FCA277A49}" type="slidenum">
              <a:rPr lang="en-US"/>
              <a:pPr/>
              <a:t>42</a:t>
            </a:fld>
            <a:endParaRPr 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Rectangle 7"/>
          <p:cNvSpPr>
            <a:spLocks noGrp="1" noChangeArrowheads="1"/>
          </p:cNvSpPr>
          <p:nvPr>
            <p:ph type="sldNum" sz="quarter" idx="5"/>
          </p:nvPr>
        </p:nvSpPr>
        <p:spPr>
          <a:noFill/>
        </p:spPr>
        <p:txBody>
          <a:bodyPr/>
          <a:lstStyle/>
          <a:p>
            <a:fld id="{74AAAD44-77C8-8D43-ACA1-7C94E60123D4}" type="slidenum">
              <a:rPr lang="en-US"/>
              <a:pPr/>
              <a:t>43</a:t>
            </a:fld>
            <a:endParaRPr lang="en-US"/>
          </a:p>
        </p:txBody>
      </p:sp>
      <p:sp>
        <p:nvSpPr>
          <p:cNvPr id="80899" name="Rectangle 2"/>
          <p:cNvSpPr>
            <a:spLocks noGrp="1" noRot="1" noChangeAspect="1" noChangeArrowheads="1" noTextEdit="1"/>
          </p:cNvSpPr>
          <p:nvPr>
            <p:ph type="sldImg"/>
          </p:nvPr>
        </p:nvSpPr>
        <p:spPr>
          <a:ln/>
        </p:spPr>
      </p:sp>
      <p:sp>
        <p:nvSpPr>
          <p:cNvPr id="80900"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p:spPr>
        <p:txBody>
          <a:bodyPr/>
          <a:lstStyle/>
          <a:p>
            <a:fld id="{DC21E814-49B5-B24D-946B-89CF3CF01ED3}" type="slidenum">
              <a:rPr lang="en-US"/>
              <a:pPr/>
              <a:t>5</a:t>
            </a:fld>
            <a:endParaRPr lang="en-US"/>
          </a:p>
        </p:txBody>
      </p:sp>
      <p:sp>
        <p:nvSpPr>
          <p:cNvPr id="22531" name="Rectangle 2"/>
          <p:cNvSpPr>
            <a:spLocks noGrp="1" noRot="1" noChangeAspect="1" noChangeArrowheads="1" noTextEdit="1"/>
          </p:cNvSpPr>
          <p:nvPr>
            <p:ph type="sldImg"/>
          </p:nvPr>
        </p:nvSpPr>
        <p:spPr>
          <a:ln/>
        </p:spPr>
      </p:sp>
      <p:sp>
        <p:nvSpPr>
          <p:cNvPr id="22532"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p:cNvSpPr>
            <a:spLocks noGrp="1" noChangeArrowheads="1"/>
          </p:cNvSpPr>
          <p:nvPr>
            <p:ph type="sldNum" sz="quarter" idx="5"/>
          </p:nvPr>
        </p:nvSpPr>
        <p:spPr>
          <a:noFill/>
        </p:spPr>
        <p:txBody>
          <a:bodyPr/>
          <a:lstStyle/>
          <a:p>
            <a:fld id="{E1FD3226-9EE9-9042-A51B-EFC06C1969FC}" type="slidenum">
              <a:rPr lang="en-US"/>
              <a:pPr/>
              <a:t>6</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p:cNvSpPr>
            <a:spLocks noGrp="1" noChangeArrowheads="1"/>
          </p:cNvSpPr>
          <p:nvPr>
            <p:ph type="sldNum" sz="quarter" idx="5"/>
          </p:nvPr>
        </p:nvSpPr>
        <p:spPr>
          <a:noFill/>
        </p:spPr>
        <p:txBody>
          <a:bodyPr/>
          <a:lstStyle/>
          <a:p>
            <a:fld id="{E1FD3226-9EE9-9042-A51B-EFC06C1969FC}" type="slidenum">
              <a:rPr lang="en-US"/>
              <a:pPr/>
              <a:t>9</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0BDD292E-1BA2-3043-AECE-7DD5AFD4AC22}" type="slidenum">
              <a:rPr lang="en-US"/>
              <a:pPr/>
              <a:t>11</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p:spPr>
        <p:txBody>
          <a:bodyPr/>
          <a:lstStyle/>
          <a:p>
            <a:fld id="{AC904215-3DC6-6B4E-9DDD-42A17C10DC0C}" type="slidenum">
              <a:rPr lang="en-US"/>
              <a:pPr/>
              <a:t>12</a:t>
            </a:fld>
            <a:endParaRPr 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a:ln w="9525"/>
        </p:spPr>
        <p:txBody>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0BDD292E-1BA2-3043-AECE-7DD5AFD4AC22}" type="slidenum">
              <a:rPr lang="en-US"/>
              <a:pPr/>
              <a:t>13</a:t>
            </a:fld>
            <a:endParaRPr lang="en-US"/>
          </a:p>
        </p:txBody>
      </p:sp>
    </p:spTree>
    <p:extLst>
      <p:ext uri="{BB962C8B-B14F-4D97-AF65-F5344CB8AC3E}">
        <p14:creationId xmlns:p14="http://schemas.microsoft.com/office/powerpoint/2010/main" val="29971921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5"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lnSpc>
                <a:spcPct val="90000"/>
              </a:lnSpc>
              <a:defRPr/>
            </a:pPr>
            <a:r>
              <a:rPr lang="en-US" b="1"/>
              <a:t>Navigation and Ancillary Information Facility</a:t>
            </a:r>
          </a:p>
        </p:txBody>
      </p:sp>
      <p:sp>
        <p:nvSpPr>
          <p:cNvPr id="6"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grpSp>
        <p:nvGrpSpPr>
          <p:cNvPr id="7" name="Group 7"/>
          <p:cNvGrpSpPr>
            <a:grpSpLocks/>
          </p:cNvGrpSpPr>
          <p:nvPr/>
        </p:nvGrpSpPr>
        <p:grpSpPr bwMode="auto">
          <a:xfrm>
            <a:off x="177800" y="182563"/>
            <a:ext cx="1824038" cy="896937"/>
            <a:chOff x="112" y="115"/>
            <a:chExt cx="1149" cy="565"/>
          </a:xfrm>
        </p:grpSpPr>
        <p:sp>
          <p:nvSpPr>
            <p:cNvPr id="8" name="Arc 8"/>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9" name="Oval 9"/>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0" name="Line 10"/>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1" name="Line 11"/>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2" name="Oval 12"/>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3" name="Arc 13"/>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0" y="-1"/>
                  </a:moveTo>
                  <a:cubicBezTo>
                    <a:pt x="11929" y="0"/>
                    <a:pt x="21600" y="9670"/>
                    <a:pt x="21600" y="21600"/>
                  </a:cubicBezTo>
                  <a:cubicBezTo>
                    <a:pt x="21600" y="24387"/>
                    <a:pt x="21060" y="27148"/>
                    <a:pt x="20011" y="29731"/>
                  </a:cubicBezTo>
                </a:path>
                <a:path w="21600" h="29731" stroke="0" extrusionOk="0">
                  <a:moveTo>
                    <a:pt x="0" y="-1"/>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4" name="Oval 14"/>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5" name="Oval 15"/>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6" name="Line 16"/>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17" name="Freeform 17"/>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18" name="Line 18"/>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9" name="Text Box 19"/>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N</a:t>
              </a:r>
              <a:endParaRPr lang="en-US" sz="4400"/>
            </a:p>
          </p:txBody>
        </p:sp>
        <p:sp>
          <p:nvSpPr>
            <p:cNvPr id="20" name="Text Box 20"/>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IF</a:t>
              </a:r>
              <a:endParaRPr lang="en-US" sz="4400"/>
            </a:p>
          </p:txBody>
        </p:sp>
      </p:grpSp>
      <p:sp>
        <p:nvSpPr>
          <p:cNvPr id="91138" name="Rectangle 2"/>
          <p:cNvSpPr>
            <a:spLocks noGrp="1" noChangeArrowheads="1"/>
          </p:cNvSpPr>
          <p:nvPr>
            <p:ph type="ctrTitle"/>
          </p:nvPr>
        </p:nvSpPr>
        <p:spPr>
          <a:xfrm>
            <a:off x="1708150" y="2286000"/>
            <a:ext cx="5727700" cy="474663"/>
          </a:xfrm>
        </p:spPr>
        <p:txBody>
          <a:bodyPr/>
          <a:lstStyle>
            <a:lvl1pPr>
              <a:defRPr/>
            </a:lvl1pPr>
          </a:lstStyle>
          <a:p>
            <a:r>
              <a:rPr lang="en-US"/>
              <a:t>Click to edit Master title style</a:t>
            </a:r>
          </a:p>
        </p:txBody>
      </p:sp>
      <p:sp>
        <p:nvSpPr>
          <p:cNvPr id="91141"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a:lvl1pPr>
          </a:lstStyle>
          <a:p>
            <a:pPr>
              <a:defRPr/>
            </a:pPr>
            <a:r>
              <a:rPr lang="en-US"/>
              <a:t>Non-Toolkit Applications</a:t>
            </a:r>
          </a:p>
        </p:txBody>
      </p:sp>
      <p:sp>
        <p:nvSpPr>
          <p:cNvPr id="5" name="Slide Number Placeholder 4"/>
          <p:cNvSpPr>
            <a:spLocks noGrp="1"/>
          </p:cNvSpPr>
          <p:nvPr>
            <p:ph type="sldNum" sz="quarter" idx="11"/>
          </p:nvPr>
        </p:nvSpPr>
        <p:spPr/>
        <p:txBody>
          <a:bodyPr/>
          <a:lstStyle>
            <a:lvl1pPr>
              <a:defRPr/>
            </a:lvl1pPr>
          </a:lstStyle>
          <a:p>
            <a:pPr>
              <a:defRPr/>
            </a:pPr>
            <a:fld id="{7A7BCBA3-7EBA-734E-B38E-75EA8AB778F9}" type="slidenum">
              <a:rPr lang="en-US"/>
              <a:pPr>
                <a:defRPr/>
              </a:pPr>
              <a:t>‹#›</a:t>
            </a:fld>
            <a:endParaRPr lang="en-US" sz="1400" b="0">
              <a:latin typeface="Times New Roman"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21450" y="381000"/>
            <a:ext cx="1943100" cy="57213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92150" y="381000"/>
            <a:ext cx="5676900" cy="57213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a:lvl1pPr>
          </a:lstStyle>
          <a:p>
            <a:pPr>
              <a:defRPr/>
            </a:pPr>
            <a:r>
              <a:rPr lang="en-US"/>
              <a:t>Non-Toolkit Applications</a:t>
            </a:r>
          </a:p>
        </p:txBody>
      </p:sp>
      <p:sp>
        <p:nvSpPr>
          <p:cNvPr id="5" name="Slide Number Placeholder 4"/>
          <p:cNvSpPr>
            <a:spLocks noGrp="1"/>
          </p:cNvSpPr>
          <p:nvPr>
            <p:ph type="sldNum" sz="quarter" idx="11"/>
          </p:nvPr>
        </p:nvSpPr>
        <p:spPr/>
        <p:txBody>
          <a:bodyPr/>
          <a:lstStyle>
            <a:lvl1pPr>
              <a:defRPr/>
            </a:lvl1pPr>
          </a:lstStyle>
          <a:p>
            <a:pPr>
              <a:defRPr/>
            </a:pPr>
            <a:fld id="{D9E78C66-2460-0641-9FA3-34073090FA0D}" type="slidenum">
              <a:rPr lang="en-US"/>
              <a:pPr>
                <a:defRPr/>
              </a:pPr>
              <a:t>‹#›</a:t>
            </a:fld>
            <a:endParaRPr lang="en-US" sz="1400" b="0">
              <a:latin typeface="Times New Roman"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a:lvl1pPr>
          </a:lstStyle>
          <a:p>
            <a:pPr>
              <a:defRPr/>
            </a:pPr>
            <a:r>
              <a:rPr lang="en-US"/>
              <a:t>Non-Toolkit Applications</a:t>
            </a:r>
          </a:p>
        </p:txBody>
      </p:sp>
      <p:sp>
        <p:nvSpPr>
          <p:cNvPr id="5" name="Slide Number Placeholder 4"/>
          <p:cNvSpPr>
            <a:spLocks noGrp="1"/>
          </p:cNvSpPr>
          <p:nvPr>
            <p:ph type="sldNum" sz="quarter" idx="11"/>
          </p:nvPr>
        </p:nvSpPr>
        <p:spPr/>
        <p:txBody>
          <a:bodyPr/>
          <a:lstStyle>
            <a:lvl1pPr>
              <a:defRPr/>
            </a:lvl1pPr>
          </a:lstStyle>
          <a:p>
            <a:pPr>
              <a:defRPr/>
            </a:pPr>
            <a:fld id="{ECE3B132-9F81-0F48-A672-4818A598E388}" type="slidenum">
              <a:rPr lang="en-US"/>
              <a:pPr>
                <a:defRPr/>
              </a:pPr>
              <a:t>‹#›</a:t>
            </a:fld>
            <a:endParaRPr lang="en-US" sz="1400" b="0">
              <a:latin typeface="Times New Roman"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3900" y="4414838"/>
            <a:ext cx="7781925" cy="1365250"/>
          </a:xfrm>
        </p:spPr>
        <p:txBody>
          <a:bodyPr/>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3900" y="2911475"/>
            <a:ext cx="7781925" cy="15033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Footer Placeholder 3"/>
          <p:cNvSpPr>
            <a:spLocks noGrp="1"/>
          </p:cNvSpPr>
          <p:nvPr>
            <p:ph type="ftr" sz="quarter" idx="10"/>
          </p:nvPr>
        </p:nvSpPr>
        <p:spPr/>
        <p:txBody>
          <a:bodyPr/>
          <a:lstStyle>
            <a:lvl1pPr>
              <a:defRPr/>
            </a:lvl1pPr>
          </a:lstStyle>
          <a:p>
            <a:pPr>
              <a:defRPr/>
            </a:pPr>
            <a:r>
              <a:rPr lang="en-US"/>
              <a:t>Non-Toolkit Applications</a:t>
            </a:r>
          </a:p>
        </p:txBody>
      </p:sp>
      <p:sp>
        <p:nvSpPr>
          <p:cNvPr id="5" name="Slide Number Placeholder 4"/>
          <p:cNvSpPr>
            <a:spLocks noGrp="1"/>
          </p:cNvSpPr>
          <p:nvPr>
            <p:ph type="sldNum" sz="quarter" idx="11"/>
          </p:nvPr>
        </p:nvSpPr>
        <p:spPr/>
        <p:txBody>
          <a:bodyPr/>
          <a:lstStyle>
            <a:lvl1pPr>
              <a:defRPr/>
            </a:lvl1pPr>
          </a:lstStyle>
          <a:p>
            <a:pPr>
              <a:defRPr/>
            </a:pPr>
            <a:fld id="{9ED10DB9-9E9A-4148-A8AD-B68C8FC0A0C9}" type="slidenum">
              <a:rPr lang="en-US"/>
              <a:pPr>
                <a:defRPr/>
              </a:pPr>
              <a:t>‹#›</a:t>
            </a:fld>
            <a:endParaRPr lang="en-US" sz="1400" b="0">
              <a:latin typeface="Times New Roman"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921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545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10"/>
          </p:nvPr>
        </p:nvSpPr>
        <p:spPr/>
        <p:txBody>
          <a:bodyPr/>
          <a:lstStyle>
            <a:lvl1pPr>
              <a:defRPr/>
            </a:lvl1pPr>
          </a:lstStyle>
          <a:p>
            <a:pPr>
              <a:defRPr/>
            </a:pPr>
            <a:r>
              <a:rPr lang="en-US"/>
              <a:t>Non-Toolkit Applications</a:t>
            </a:r>
          </a:p>
        </p:txBody>
      </p:sp>
      <p:sp>
        <p:nvSpPr>
          <p:cNvPr id="6" name="Slide Number Placeholder 5"/>
          <p:cNvSpPr>
            <a:spLocks noGrp="1"/>
          </p:cNvSpPr>
          <p:nvPr>
            <p:ph type="sldNum" sz="quarter" idx="11"/>
          </p:nvPr>
        </p:nvSpPr>
        <p:spPr/>
        <p:txBody>
          <a:bodyPr/>
          <a:lstStyle>
            <a:lvl1pPr>
              <a:defRPr/>
            </a:lvl1pPr>
          </a:lstStyle>
          <a:p>
            <a:pPr>
              <a:defRPr/>
            </a:pPr>
            <a:fld id="{FA43F21F-4AD5-2B4E-A48F-18A9575A6FF7}" type="slidenum">
              <a:rPr lang="en-US"/>
              <a:pPr>
                <a:defRPr/>
              </a:pPr>
              <a:t>‹#›</a:t>
            </a:fld>
            <a:endParaRPr lang="en-US" sz="1400" b="0">
              <a:latin typeface="Times New Roman"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42300" cy="1146175"/>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8288"/>
            <a:ext cx="4046538"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9638"/>
            <a:ext cx="4046538"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51375" y="1538288"/>
            <a:ext cx="4048125"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51375" y="2179638"/>
            <a:ext cx="4048125"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6"/>
          <p:cNvSpPr>
            <a:spLocks noGrp="1"/>
          </p:cNvSpPr>
          <p:nvPr>
            <p:ph type="ftr" sz="quarter" idx="10"/>
          </p:nvPr>
        </p:nvSpPr>
        <p:spPr/>
        <p:txBody>
          <a:bodyPr/>
          <a:lstStyle>
            <a:lvl1pPr>
              <a:defRPr/>
            </a:lvl1pPr>
          </a:lstStyle>
          <a:p>
            <a:pPr>
              <a:defRPr/>
            </a:pPr>
            <a:r>
              <a:rPr lang="en-US"/>
              <a:t>Non-Toolkit Applications</a:t>
            </a:r>
          </a:p>
        </p:txBody>
      </p:sp>
      <p:sp>
        <p:nvSpPr>
          <p:cNvPr id="8" name="Slide Number Placeholder 7"/>
          <p:cNvSpPr>
            <a:spLocks noGrp="1"/>
          </p:cNvSpPr>
          <p:nvPr>
            <p:ph type="sldNum" sz="quarter" idx="11"/>
          </p:nvPr>
        </p:nvSpPr>
        <p:spPr/>
        <p:txBody>
          <a:bodyPr/>
          <a:lstStyle>
            <a:lvl1pPr>
              <a:defRPr/>
            </a:lvl1pPr>
          </a:lstStyle>
          <a:p>
            <a:pPr>
              <a:defRPr/>
            </a:pPr>
            <a:fld id="{2A8B0A02-AD68-3645-8B8B-EA5BBB83CB42}" type="slidenum">
              <a:rPr lang="en-US"/>
              <a:pPr>
                <a:defRPr/>
              </a:pPr>
              <a:t>‹#›</a:t>
            </a:fld>
            <a:endParaRPr lang="en-US" sz="1400" b="0">
              <a:latin typeface="Times New Roman"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Footer Placeholder 2"/>
          <p:cNvSpPr>
            <a:spLocks noGrp="1"/>
          </p:cNvSpPr>
          <p:nvPr>
            <p:ph type="ftr" sz="quarter" idx="10"/>
          </p:nvPr>
        </p:nvSpPr>
        <p:spPr/>
        <p:txBody>
          <a:bodyPr/>
          <a:lstStyle>
            <a:lvl1pPr>
              <a:defRPr/>
            </a:lvl1pPr>
          </a:lstStyle>
          <a:p>
            <a:pPr>
              <a:defRPr/>
            </a:pPr>
            <a:r>
              <a:rPr lang="en-US"/>
              <a:t>Non-Toolkit Applications</a:t>
            </a:r>
          </a:p>
        </p:txBody>
      </p:sp>
      <p:sp>
        <p:nvSpPr>
          <p:cNvPr id="4" name="Slide Number Placeholder 3"/>
          <p:cNvSpPr>
            <a:spLocks noGrp="1"/>
          </p:cNvSpPr>
          <p:nvPr>
            <p:ph type="sldNum" sz="quarter" idx="11"/>
          </p:nvPr>
        </p:nvSpPr>
        <p:spPr/>
        <p:txBody>
          <a:bodyPr/>
          <a:lstStyle>
            <a:lvl1pPr>
              <a:defRPr/>
            </a:lvl1pPr>
          </a:lstStyle>
          <a:p>
            <a:pPr>
              <a:defRPr/>
            </a:pPr>
            <a:fld id="{9252F44A-3004-B143-9F34-D166F4EB0466}" type="slidenum">
              <a:rPr lang="en-US"/>
              <a:pPr>
                <a:defRPr/>
              </a:pPr>
              <a:t>‹#›</a:t>
            </a:fld>
            <a:endParaRPr lang="en-US" sz="1400" b="0">
              <a:latin typeface="Times New Roman"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lvl1pPr>
              <a:defRPr/>
            </a:lvl1pPr>
          </a:lstStyle>
          <a:p>
            <a:pPr>
              <a:defRPr/>
            </a:pPr>
            <a:r>
              <a:rPr lang="en-US"/>
              <a:t>Non-Toolkit Applications</a:t>
            </a:r>
          </a:p>
        </p:txBody>
      </p:sp>
      <p:sp>
        <p:nvSpPr>
          <p:cNvPr id="3" name="Slide Number Placeholder 2"/>
          <p:cNvSpPr>
            <a:spLocks noGrp="1"/>
          </p:cNvSpPr>
          <p:nvPr>
            <p:ph type="sldNum" sz="quarter" idx="11"/>
          </p:nvPr>
        </p:nvSpPr>
        <p:spPr/>
        <p:txBody>
          <a:bodyPr/>
          <a:lstStyle>
            <a:lvl1pPr>
              <a:defRPr/>
            </a:lvl1pPr>
          </a:lstStyle>
          <a:p>
            <a:pPr>
              <a:defRPr/>
            </a:pPr>
            <a:fld id="{C162D8A5-5661-A749-9EEE-22E49B4A1F79}" type="slidenum">
              <a:rPr lang="en-US"/>
              <a:pPr>
                <a:defRPr/>
              </a:pPr>
              <a:t>‹#›</a:t>
            </a:fld>
            <a:endParaRPr lang="en-US" sz="1400" b="0">
              <a:latin typeface="Times New Roman"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13075" cy="1165225"/>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9813" y="273050"/>
            <a:ext cx="5119687" cy="58642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8275"/>
            <a:ext cx="3013075" cy="4699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a:lvl1pPr>
          </a:lstStyle>
          <a:p>
            <a:pPr>
              <a:defRPr/>
            </a:pPr>
            <a:r>
              <a:rPr lang="en-US"/>
              <a:t>Non-Toolkit Applications</a:t>
            </a:r>
          </a:p>
        </p:txBody>
      </p:sp>
      <p:sp>
        <p:nvSpPr>
          <p:cNvPr id="6" name="Slide Number Placeholder 5"/>
          <p:cNvSpPr>
            <a:spLocks noGrp="1"/>
          </p:cNvSpPr>
          <p:nvPr>
            <p:ph type="sldNum" sz="quarter" idx="11"/>
          </p:nvPr>
        </p:nvSpPr>
        <p:spPr/>
        <p:txBody>
          <a:bodyPr/>
          <a:lstStyle>
            <a:lvl1pPr>
              <a:defRPr/>
            </a:lvl1pPr>
          </a:lstStyle>
          <a:p>
            <a:pPr>
              <a:defRPr/>
            </a:pPr>
            <a:fld id="{04A9B818-7F86-EC47-AE88-FD98313C40A6}" type="slidenum">
              <a:rPr lang="en-US"/>
              <a:pPr>
                <a:defRPr/>
              </a:pPr>
              <a:t>‹#›</a:t>
            </a:fld>
            <a:endParaRPr lang="en-US" sz="1400" b="0">
              <a:latin typeface="Times New Roman"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5463" y="4810125"/>
            <a:ext cx="549275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5463" y="614363"/>
            <a:ext cx="5492750" cy="412273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5463" y="5376863"/>
            <a:ext cx="5492750" cy="8064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a:lvl1pPr>
          </a:lstStyle>
          <a:p>
            <a:pPr>
              <a:defRPr/>
            </a:pPr>
            <a:r>
              <a:rPr lang="en-US"/>
              <a:t>Non-Toolkit Applications</a:t>
            </a:r>
          </a:p>
        </p:txBody>
      </p:sp>
      <p:sp>
        <p:nvSpPr>
          <p:cNvPr id="6" name="Slide Number Placeholder 5"/>
          <p:cNvSpPr>
            <a:spLocks noGrp="1"/>
          </p:cNvSpPr>
          <p:nvPr>
            <p:ph type="sldNum" sz="quarter" idx="11"/>
          </p:nvPr>
        </p:nvSpPr>
        <p:spPr/>
        <p:txBody>
          <a:bodyPr/>
          <a:lstStyle>
            <a:lvl1pPr>
              <a:defRPr/>
            </a:lvl1pPr>
          </a:lstStyle>
          <a:p>
            <a:pPr>
              <a:defRPr/>
            </a:pPr>
            <a:fld id="{5C90BBF1-239C-6F4B-A036-28CC1B762B33}" type="slidenum">
              <a:rPr lang="en-US"/>
              <a:pPr>
                <a:defRPr/>
              </a:pPr>
              <a:t>‹#›</a:t>
            </a:fld>
            <a:endParaRPr lang="en-US" sz="1400" b="0">
              <a:latin typeface="Times New Roman"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493963" y="381000"/>
            <a:ext cx="5727700" cy="474663"/>
          </a:xfrm>
          <a:prstGeom prst="rect">
            <a:avLst/>
          </a:prstGeom>
          <a:noFill/>
          <a:ln w="12700">
            <a:noFill/>
            <a:miter lim="800000"/>
            <a:headEnd/>
            <a:tailEnd/>
          </a:ln>
        </p:spPr>
        <p:txBody>
          <a:bodyPr vert="horz" wrap="none" lIns="63500" tIns="25400" rIns="63500" bIns="25400" numCol="1" anchor="t" anchorCtr="0" compatLnSpc="1">
            <a:prstTxWarp prst="textNoShape">
              <a:avLst/>
            </a:prstTxWarp>
            <a:spAutoFit/>
          </a:bodyPr>
          <a:lstStyle/>
          <a:p>
            <a:pPr lvl="0"/>
            <a:r>
              <a:rPr lang="en-US"/>
              <a:t>Click to edit Master title style</a:t>
            </a:r>
          </a:p>
        </p:txBody>
      </p:sp>
      <p:sp>
        <p:nvSpPr>
          <p:cNvPr id="90115" name="Line 3"/>
          <p:cNvSpPr>
            <a:spLocks noChangeShapeType="1"/>
          </p:cNvSpPr>
          <p:nvPr/>
        </p:nvSpPr>
        <p:spPr bwMode="auto">
          <a:xfrm>
            <a:off x="206375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90116" name="Rectangle 4"/>
          <p:cNvSpPr>
            <a:spLocks noChangeArrowheads="1"/>
          </p:cNvSpPr>
          <p:nvPr/>
        </p:nvSpPr>
        <p:spPr bwMode="auto">
          <a:xfrm>
            <a:off x="2076450" y="971550"/>
            <a:ext cx="3890963"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lnSpc>
                <a:spcPct val="90000"/>
              </a:lnSpc>
              <a:defRPr/>
            </a:pPr>
            <a:r>
              <a:rPr lang="en-US" b="1"/>
              <a:t>Navigation and Ancillary Information Facility</a:t>
            </a:r>
          </a:p>
        </p:txBody>
      </p:sp>
      <p:sp>
        <p:nvSpPr>
          <p:cNvPr id="1029" name="Rectangle 5"/>
          <p:cNvSpPr>
            <a:spLocks noGrp="1" noChangeArrowheads="1"/>
          </p:cNvSpPr>
          <p:nvPr>
            <p:ph type="body" idx="1"/>
          </p:nvPr>
        </p:nvSpPr>
        <p:spPr bwMode="auto">
          <a:xfrm>
            <a:off x="692150" y="1987550"/>
            <a:ext cx="7772400" cy="4114800"/>
          </a:xfrm>
          <a:prstGeom prst="rect">
            <a:avLst/>
          </a:prstGeom>
          <a:noFill/>
          <a:ln w="12700">
            <a:noFill/>
            <a:miter lim="800000"/>
            <a:headEnd/>
            <a:tailEnd/>
          </a:ln>
        </p:spPr>
        <p:txBody>
          <a:bodyPr vert="horz" wrap="square" lIns="90488" tIns="44450" rIns="90488" bIns="4445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90118"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sp>
        <p:nvSpPr>
          <p:cNvPr id="90119" name="Rectangle 7"/>
          <p:cNvSpPr>
            <a:spLocks noGrp="1" noChangeArrowheads="1"/>
          </p:cNvSpPr>
          <p:nvPr>
            <p:ph type="ftr" sz="quarter" idx="3"/>
          </p:nvPr>
        </p:nvSpPr>
        <p:spPr bwMode="auto">
          <a:xfrm>
            <a:off x="0" y="6629400"/>
            <a:ext cx="28956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l">
              <a:defRPr sz="1000" b="1"/>
            </a:lvl1pPr>
          </a:lstStyle>
          <a:p>
            <a:pPr>
              <a:defRPr/>
            </a:pPr>
            <a:r>
              <a:rPr lang="en-US"/>
              <a:t>Non-Toolkit Applications</a:t>
            </a:r>
          </a:p>
        </p:txBody>
      </p:sp>
      <p:sp>
        <p:nvSpPr>
          <p:cNvPr id="90120" name="Rectangle 8"/>
          <p:cNvSpPr>
            <a:spLocks noGrp="1" noChangeArrowheads="1"/>
          </p:cNvSpPr>
          <p:nvPr>
            <p:ph type="sldNum" sz="quarter" idx="4"/>
          </p:nvPr>
        </p:nvSpPr>
        <p:spPr bwMode="auto">
          <a:xfrm>
            <a:off x="7251700" y="6629400"/>
            <a:ext cx="19050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defRPr sz="1200" b="1"/>
            </a:lvl1pPr>
          </a:lstStyle>
          <a:p>
            <a:pPr>
              <a:defRPr/>
            </a:pPr>
            <a:fld id="{11F41D7B-3AE9-6E49-8709-EAE2FBF3D94D}" type="slidenum">
              <a:rPr lang="en-US"/>
              <a:pPr>
                <a:defRPr/>
              </a:pPr>
              <a:t>‹#›</a:t>
            </a:fld>
            <a:endParaRPr lang="en-US">
              <a:latin typeface="Times New Roman" charset="0"/>
            </a:endParaRPr>
          </a:p>
        </p:txBody>
      </p:sp>
      <p:grpSp>
        <p:nvGrpSpPr>
          <p:cNvPr id="1033" name="Group 9"/>
          <p:cNvGrpSpPr>
            <a:grpSpLocks/>
          </p:cNvGrpSpPr>
          <p:nvPr/>
        </p:nvGrpSpPr>
        <p:grpSpPr bwMode="auto">
          <a:xfrm>
            <a:off x="177800" y="182563"/>
            <a:ext cx="1824038" cy="896937"/>
            <a:chOff x="112" y="115"/>
            <a:chExt cx="1149" cy="565"/>
          </a:xfrm>
        </p:grpSpPr>
        <p:sp>
          <p:nvSpPr>
            <p:cNvPr id="90122" name="Arc 10"/>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90123" name="Oval 11"/>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90124" name="Line 12"/>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90125" name="Line 13"/>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90126" name="Oval 14"/>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90127" name="Arc 15"/>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0" y="-1"/>
                  </a:moveTo>
                  <a:cubicBezTo>
                    <a:pt x="11929" y="0"/>
                    <a:pt x="21600" y="9670"/>
                    <a:pt x="21600" y="21600"/>
                  </a:cubicBezTo>
                  <a:cubicBezTo>
                    <a:pt x="21600" y="24387"/>
                    <a:pt x="21060" y="27148"/>
                    <a:pt x="20011" y="29731"/>
                  </a:cubicBezTo>
                </a:path>
                <a:path w="21600" h="29731" stroke="0" extrusionOk="0">
                  <a:moveTo>
                    <a:pt x="0" y="-1"/>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90128" name="Oval 16"/>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90129" name="Oval 17"/>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90130" name="Line 18"/>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90131" name="Freeform 19"/>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90132" name="Line 20"/>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90133" name="Text Box 21"/>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N</a:t>
              </a:r>
              <a:endParaRPr lang="en-US" sz="4400"/>
            </a:p>
          </p:txBody>
        </p:sp>
        <p:sp>
          <p:nvSpPr>
            <p:cNvPr id="90134" name="Text Box 22"/>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IF</a:t>
              </a:r>
              <a:endParaRPr lang="en-US" sz="4400"/>
            </a:p>
          </p:txBody>
        </p:sp>
      </p:grpSp>
    </p:spTree>
  </p:cSld>
  <p:clrMap bg1="lt1" tx1="dk1" bg2="lt2" tx2="dk2" accent1="accent1" accent2="accent2" accent3="accent3" accent4="accent4" accent5="accent5" accent6="accent6" hlink="hlink" folHlink="folHlink"/>
  <p:sldLayoutIdLst>
    <p:sldLayoutId id="2147483760" r:id="rId1"/>
    <p:sldLayoutId id="2147483761" r:id="rId2"/>
    <p:sldLayoutId id="2147483762" r:id="rId3"/>
    <p:sldLayoutId id="2147483763" r:id="rId4"/>
    <p:sldLayoutId id="2147483764" r:id="rId5"/>
    <p:sldLayoutId id="2147483765" r:id="rId6"/>
    <p:sldLayoutId id="2147483766" r:id="rId7"/>
    <p:sldLayoutId id="2147483767" r:id="rId8"/>
    <p:sldLayoutId id="2147483768" r:id="rId9"/>
    <p:sldLayoutId id="2147483769" r:id="rId10"/>
    <p:sldLayoutId id="2147483770" r:id="rId11"/>
  </p:sldLayoutIdLst>
  <p:hf hdr="0" dt="0"/>
  <p:txStyles>
    <p:titleStyle>
      <a:lvl1pPr algn="ctr" rtl="0" eaLnBrk="0" fontAlgn="base" hangingPunct="0">
        <a:lnSpc>
          <a:spcPct val="87000"/>
        </a:lnSpc>
        <a:spcBef>
          <a:spcPct val="0"/>
        </a:spcBef>
        <a:spcAft>
          <a:spcPct val="0"/>
        </a:spcAft>
        <a:defRPr sz="3200" b="1">
          <a:solidFill>
            <a:schemeClr val="tx2"/>
          </a:solidFill>
          <a:latin typeface="+mj-lt"/>
          <a:ea typeface="ＭＳ Ｐゴシック" charset="-128"/>
          <a:cs typeface="ＭＳ Ｐゴシック" charset="-128"/>
        </a:defRPr>
      </a:lvl1pPr>
      <a:lvl2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2pPr>
      <a:lvl3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3pPr>
      <a:lvl4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4pPr>
      <a:lvl5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5pPr>
      <a:lvl6pPr marL="457200" algn="ctr" rtl="0" eaLnBrk="0" fontAlgn="base" hangingPunct="0">
        <a:lnSpc>
          <a:spcPct val="87000"/>
        </a:lnSpc>
        <a:spcBef>
          <a:spcPct val="0"/>
        </a:spcBef>
        <a:spcAft>
          <a:spcPct val="0"/>
        </a:spcAft>
        <a:defRPr sz="3200" b="1">
          <a:solidFill>
            <a:schemeClr val="tx2"/>
          </a:solidFill>
          <a:latin typeface="Arial" charset="0"/>
        </a:defRPr>
      </a:lvl6pPr>
      <a:lvl7pPr marL="914400" algn="ctr" rtl="0" eaLnBrk="0" fontAlgn="base" hangingPunct="0">
        <a:lnSpc>
          <a:spcPct val="87000"/>
        </a:lnSpc>
        <a:spcBef>
          <a:spcPct val="0"/>
        </a:spcBef>
        <a:spcAft>
          <a:spcPct val="0"/>
        </a:spcAft>
        <a:defRPr sz="3200" b="1">
          <a:solidFill>
            <a:schemeClr val="tx2"/>
          </a:solidFill>
          <a:latin typeface="Arial" charset="0"/>
        </a:defRPr>
      </a:lvl7pPr>
      <a:lvl8pPr marL="1371600" algn="ctr" rtl="0" eaLnBrk="0" fontAlgn="base" hangingPunct="0">
        <a:lnSpc>
          <a:spcPct val="87000"/>
        </a:lnSpc>
        <a:spcBef>
          <a:spcPct val="0"/>
        </a:spcBef>
        <a:spcAft>
          <a:spcPct val="0"/>
        </a:spcAft>
        <a:defRPr sz="3200" b="1">
          <a:solidFill>
            <a:schemeClr val="tx2"/>
          </a:solidFill>
          <a:latin typeface="Arial" charset="0"/>
        </a:defRPr>
      </a:lvl8pPr>
      <a:lvl9pPr marL="1828800" algn="ctr" rtl="0" eaLnBrk="0" fontAlgn="base" hangingPunct="0">
        <a:lnSpc>
          <a:spcPct val="87000"/>
        </a:lnSpc>
        <a:spcBef>
          <a:spcPct val="0"/>
        </a:spcBef>
        <a:spcAft>
          <a:spcPct val="0"/>
        </a:spcAft>
        <a:defRPr sz="3200" b="1">
          <a:solidFill>
            <a:schemeClr val="tx2"/>
          </a:solidFill>
          <a:latin typeface="Arial" charset="0"/>
        </a:defRPr>
      </a:lvl9pPr>
    </p:titleStyle>
    <p:body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858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11430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829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s://naif.jpl.nasa.gov/naif/utilitie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ctrTitle"/>
          </p:nvPr>
        </p:nvSpPr>
        <p:spPr>
          <a:xfrm>
            <a:off x="1784350" y="2492375"/>
            <a:ext cx="5537200" cy="528638"/>
          </a:xfrm>
          <a:noFill/>
        </p:spPr>
        <p:txBody>
          <a:bodyPr/>
          <a:lstStyle/>
          <a:p>
            <a:r>
              <a:rPr lang="en-US" sz="3600"/>
              <a:t>Non-Toolkit Applications</a:t>
            </a:r>
          </a:p>
        </p:txBody>
      </p:sp>
      <p:sp>
        <p:nvSpPr>
          <p:cNvPr id="15363" name="Rectangle 3"/>
          <p:cNvSpPr>
            <a:spLocks noGrp="1" noChangeArrowheads="1"/>
          </p:cNvSpPr>
          <p:nvPr>
            <p:ph type="subTitle" idx="1"/>
          </p:nvPr>
        </p:nvSpPr>
        <p:spPr>
          <a:xfrm>
            <a:off x="1371600" y="5105400"/>
            <a:ext cx="6400800" cy="838200"/>
          </a:xfrm>
          <a:noFill/>
        </p:spPr>
        <p:txBody>
          <a:bodyPr lIns="90487" rIns="90487"/>
          <a:lstStyle/>
          <a:p>
            <a:pPr marL="285750" indent="-285750"/>
            <a:r>
              <a:rPr lang="en-US" dirty="0">
                <a:solidFill>
                  <a:schemeClr val="tx2"/>
                </a:solidFill>
              </a:rPr>
              <a:t>April 2023</a:t>
            </a: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Footer Placeholder 3"/>
          <p:cNvSpPr>
            <a:spLocks noGrp="1"/>
          </p:cNvSpPr>
          <p:nvPr>
            <p:ph type="ftr" sz="quarter" idx="10"/>
          </p:nvPr>
        </p:nvSpPr>
        <p:spPr>
          <a:noFill/>
        </p:spPr>
        <p:txBody>
          <a:bodyPr/>
          <a:lstStyle/>
          <a:p>
            <a:r>
              <a:rPr lang="en-US"/>
              <a:t>Non-Toolkit Applications</a:t>
            </a:r>
          </a:p>
        </p:txBody>
      </p:sp>
      <p:sp>
        <p:nvSpPr>
          <p:cNvPr id="25603" name="Slide Number Placeholder 4"/>
          <p:cNvSpPr>
            <a:spLocks noGrp="1"/>
          </p:cNvSpPr>
          <p:nvPr>
            <p:ph type="sldNum" sz="quarter" idx="11"/>
          </p:nvPr>
        </p:nvSpPr>
        <p:spPr>
          <a:noFill/>
        </p:spPr>
        <p:txBody>
          <a:bodyPr/>
          <a:lstStyle/>
          <a:p>
            <a:fld id="{57BF3D21-BE22-FE4B-AC65-3022A6030217}" type="slidenum">
              <a:rPr lang="en-US" smtClean="0"/>
              <a:pPr/>
              <a:t>10</a:t>
            </a:fld>
            <a:endParaRPr lang="en-US" sz="1400" b="0">
              <a:latin typeface="Times New Roman" charset="0"/>
            </a:endParaRPr>
          </a:p>
        </p:txBody>
      </p:sp>
      <p:grpSp>
        <p:nvGrpSpPr>
          <p:cNvPr id="25604" name="Group 2"/>
          <p:cNvGrpSpPr>
            <a:grpSpLocks/>
          </p:cNvGrpSpPr>
          <p:nvPr/>
        </p:nvGrpSpPr>
        <p:grpSpPr bwMode="auto">
          <a:xfrm>
            <a:off x="152400" y="1265238"/>
            <a:ext cx="8839200" cy="5287962"/>
            <a:chOff x="96" y="797"/>
            <a:chExt cx="5568" cy="3331"/>
          </a:xfrm>
        </p:grpSpPr>
        <p:sp>
          <p:nvSpPr>
            <p:cNvPr id="2560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2560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2560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561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2561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561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2561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25614" name="Group 10"/>
            <p:cNvGrpSpPr>
              <a:grpSpLocks/>
            </p:cNvGrpSpPr>
            <p:nvPr/>
          </p:nvGrpSpPr>
          <p:grpSpPr bwMode="auto">
            <a:xfrm>
              <a:off x="100" y="1637"/>
              <a:ext cx="136" cy="1492"/>
              <a:chOff x="100" y="1637"/>
              <a:chExt cx="136" cy="1492"/>
            </a:xfrm>
          </p:grpSpPr>
          <p:sp>
            <p:nvSpPr>
              <p:cNvPr id="2563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563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2563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25615" name="Group 16"/>
            <p:cNvGrpSpPr>
              <a:grpSpLocks/>
            </p:cNvGrpSpPr>
            <p:nvPr/>
          </p:nvGrpSpPr>
          <p:grpSpPr bwMode="auto">
            <a:xfrm>
              <a:off x="98" y="3653"/>
              <a:ext cx="138" cy="418"/>
              <a:chOff x="98" y="3653"/>
              <a:chExt cx="138" cy="418"/>
            </a:xfrm>
          </p:grpSpPr>
          <p:sp>
            <p:nvSpPr>
              <p:cNvPr id="2562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562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563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2563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2561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561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1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1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562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562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562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2562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25605" name="Rectangle 35"/>
          <p:cNvSpPr>
            <a:spLocks noGrp="1" noChangeArrowheads="1"/>
          </p:cNvSpPr>
          <p:nvPr>
            <p:ph type="body" idx="1"/>
          </p:nvPr>
        </p:nvSpPr>
        <p:spPr>
          <a:xfrm>
            <a:off x="457200" y="1600200"/>
            <a:ext cx="7772400" cy="4883150"/>
          </a:xfrm>
          <a:noFill/>
        </p:spPr>
        <p:txBody>
          <a:bodyPr lIns="90487" rIns="90487"/>
          <a:lstStyle/>
          <a:p>
            <a:pPr marL="0" indent="0">
              <a:buNone/>
            </a:pPr>
            <a:r>
              <a:rPr lang="en-US" sz="1200" dirty="0">
                <a:latin typeface="Courier New"/>
                <a:cs typeface="Courier New"/>
              </a:rPr>
              <a:t>$ </a:t>
            </a:r>
            <a:r>
              <a:rPr lang="en-US" sz="1200" dirty="0" err="1">
                <a:solidFill>
                  <a:srgbClr val="FF0000"/>
                </a:solidFill>
                <a:latin typeface="Courier New"/>
                <a:cs typeface="Courier New"/>
              </a:rPr>
              <a:t>dlacat</a:t>
            </a:r>
            <a:r>
              <a:rPr lang="en-US" sz="1200" dirty="0">
                <a:solidFill>
                  <a:srgbClr val="FF0000"/>
                </a:solidFill>
                <a:latin typeface="Courier New"/>
                <a:cs typeface="Courier New"/>
              </a:rPr>
              <a:t> </a:t>
            </a:r>
            <a:r>
              <a:rPr lang="en-US" sz="1200" dirty="0" err="1">
                <a:solidFill>
                  <a:srgbClr val="FF0000"/>
                </a:solidFill>
                <a:latin typeface="Courier New"/>
                <a:cs typeface="Courier New"/>
              </a:rPr>
              <a:t>phoebe_shape.bds</a:t>
            </a:r>
            <a:endParaRPr lang="en-US" sz="1200" dirty="0">
              <a:solidFill>
                <a:srgbClr val="FF0000"/>
              </a:solidFill>
              <a:latin typeface="Courier New"/>
              <a:cs typeface="Courier New"/>
            </a:endParaRPr>
          </a:p>
          <a:p>
            <a:pPr marL="0" indent="0">
              <a:buNone/>
            </a:pPr>
            <a:r>
              <a:rPr lang="en-US" sz="1200" dirty="0">
                <a:latin typeface="Courier New"/>
                <a:cs typeface="Courier New"/>
              </a:rPr>
              <a:t> </a:t>
            </a:r>
          </a:p>
          <a:p>
            <a:pPr marL="0" indent="0">
              <a:buNone/>
            </a:pPr>
            <a:r>
              <a:rPr lang="en-US" sz="1200" dirty="0">
                <a:solidFill>
                  <a:srgbClr val="032EED"/>
                </a:solidFill>
                <a:latin typeface="Courier New"/>
                <a:cs typeface="Courier New"/>
              </a:rPr>
              <a:t>DLA binary files concatenation program version 1.00</a:t>
            </a:r>
          </a:p>
          <a:p>
            <a:pPr marL="0" indent="0">
              <a:buNone/>
            </a:pPr>
            <a:r>
              <a:rPr lang="en-US" sz="1200" dirty="0">
                <a:solidFill>
                  <a:srgbClr val="032EED"/>
                </a:solidFill>
                <a:latin typeface="Courier New"/>
                <a:cs typeface="Courier New"/>
              </a:rPr>
              <a:t> </a:t>
            </a:r>
          </a:p>
          <a:p>
            <a:pPr marL="0" indent="0">
              <a:buNone/>
            </a:pPr>
            <a:r>
              <a:rPr lang="en-US" sz="1200" dirty="0">
                <a:solidFill>
                  <a:srgbClr val="032EED"/>
                </a:solidFill>
                <a:latin typeface="Courier New"/>
                <a:cs typeface="Courier New"/>
              </a:rPr>
              <a:t>phoebe_shape_part1.bds</a:t>
            </a:r>
          </a:p>
          <a:p>
            <a:pPr marL="0" indent="0">
              <a:buNone/>
            </a:pPr>
            <a:r>
              <a:rPr lang="en-US" sz="1200" dirty="0">
                <a:solidFill>
                  <a:srgbClr val="032EED"/>
                </a:solidFill>
                <a:latin typeface="Courier New"/>
                <a:cs typeface="Courier New"/>
              </a:rPr>
              <a:t>phoebe_shape_part2.bds</a:t>
            </a:r>
          </a:p>
          <a:p>
            <a:pPr marL="0" indent="0">
              <a:buNone/>
            </a:pPr>
            <a:r>
              <a:rPr lang="en-US" sz="1200" dirty="0">
                <a:solidFill>
                  <a:srgbClr val="032EED"/>
                </a:solidFill>
                <a:latin typeface="Courier New"/>
                <a:cs typeface="Courier New"/>
              </a:rPr>
              <a:t>^D</a:t>
            </a:r>
          </a:p>
          <a:p>
            <a:pPr marL="0" indent="0">
              <a:buNone/>
            </a:pPr>
            <a:r>
              <a:rPr lang="en-US" sz="1200" dirty="0">
                <a:solidFill>
                  <a:srgbClr val="032EED"/>
                </a:solidFill>
                <a:latin typeface="Courier New"/>
                <a:cs typeface="Courier New"/>
              </a:rPr>
              <a:t>Concatenating files:</a:t>
            </a:r>
          </a:p>
          <a:p>
            <a:pPr marL="0" indent="0">
              <a:buNone/>
            </a:pPr>
            <a:r>
              <a:rPr lang="en-US" sz="1200" dirty="0">
                <a:solidFill>
                  <a:srgbClr val="032EED"/>
                </a:solidFill>
                <a:latin typeface="Courier New"/>
                <a:cs typeface="Courier New"/>
              </a:rPr>
              <a:t>   phoebe_shape_part1.bds</a:t>
            </a:r>
          </a:p>
          <a:p>
            <a:pPr marL="0" indent="0">
              <a:buNone/>
            </a:pPr>
            <a:r>
              <a:rPr lang="en-US" sz="1200" dirty="0">
                <a:solidFill>
                  <a:srgbClr val="032EED"/>
                </a:solidFill>
                <a:latin typeface="Courier New"/>
                <a:cs typeface="Courier New"/>
              </a:rPr>
              <a:t>   phoebe_shape_part2.bds</a:t>
            </a:r>
          </a:p>
          <a:p>
            <a:pPr marL="0" indent="0">
              <a:buNone/>
            </a:pPr>
            <a:r>
              <a:rPr lang="en-US" sz="1200" dirty="0">
                <a:solidFill>
                  <a:srgbClr val="032EED"/>
                </a:solidFill>
                <a:latin typeface="Courier New"/>
                <a:cs typeface="Courier New"/>
              </a:rPr>
              <a:t>to:</a:t>
            </a:r>
          </a:p>
          <a:p>
            <a:pPr marL="0" indent="0">
              <a:buNone/>
            </a:pPr>
            <a:r>
              <a:rPr lang="en-US" sz="1200" dirty="0">
                <a:solidFill>
                  <a:srgbClr val="032EED"/>
                </a:solidFill>
                <a:latin typeface="Courier New"/>
                <a:cs typeface="Courier New"/>
              </a:rPr>
              <a:t>   </a:t>
            </a:r>
            <a:r>
              <a:rPr lang="en-US" sz="1200" dirty="0" err="1">
                <a:solidFill>
                  <a:srgbClr val="032EED"/>
                </a:solidFill>
                <a:latin typeface="Courier New"/>
                <a:cs typeface="Courier New"/>
              </a:rPr>
              <a:t>phoebe_shape.bds</a:t>
            </a:r>
            <a:endParaRPr lang="en-US" sz="1200" dirty="0">
              <a:solidFill>
                <a:srgbClr val="032EED"/>
              </a:solidFill>
              <a:latin typeface="Courier New"/>
              <a:cs typeface="Courier New"/>
            </a:endParaRPr>
          </a:p>
          <a:p>
            <a:pPr marL="0" indent="0">
              <a:buNone/>
            </a:pPr>
            <a:endParaRPr lang="en-US" sz="1200" dirty="0">
              <a:latin typeface="Courier New"/>
              <a:cs typeface="Courier New"/>
            </a:endParaRPr>
          </a:p>
          <a:p>
            <a:pPr marL="0" indent="0">
              <a:buNone/>
            </a:pPr>
            <a:r>
              <a:rPr lang="en-US" sz="1200" dirty="0">
                <a:latin typeface="Courier New"/>
                <a:cs typeface="Courier New"/>
              </a:rPr>
              <a:t>$ </a:t>
            </a:r>
            <a:r>
              <a:rPr lang="en-US" sz="1200" dirty="0" err="1">
                <a:solidFill>
                  <a:srgbClr val="FF0000"/>
                </a:solidFill>
                <a:latin typeface="Courier New"/>
                <a:cs typeface="Courier New"/>
              </a:rPr>
              <a:t>ls</a:t>
            </a:r>
            <a:r>
              <a:rPr lang="en-US" sz="1200" dirty="0">
                <a:solidFill>
                  <a:srgbClr val="FF0000"/>
                </a:solidFill>
                <a:latin typeface="Courier New"/>
                <a:cs typeface="Courier New"/>
              </a:rPr>
              <a:t> -1 phoebe_shape_part?.</a:t>
            </a:r>
            <a:r>
              <a:rPr lang="en-US" sz="1200" dirty="0" err="1">
                <a:solidFill>
                  <a:srgbClr val="FF0000"/>
                </a:solidFill>
                <a:latin typeface="Courier New"/>
                <a:cs typeface="Courier New"/>
              </a:rPr>
              <a:t>bds</a:t>
            </a:r>
            <a:r>
              <a:rPr lang="en-US" sz="1200" dirty="0">
                <a:solidFill>
                  <a:srgbClr val="FF0000"/>
                </a:solidFill>
                <a:latin typeface="Courier New"/>
                <a:cs typeface="Courier New"/>
              </a:rPr>
              <a:t> | </a:t>
            </a:r>
            <a:r>
              <a:rPr lang="en-US" sz="1200" dirty="0" err="1">
                <a:solidFill>
                  <a:srgbClr val="FF0000"/>
                </a:solidFill>
                <a:latin typeface="Courier New"/>
                <a:cs typeface="Courier New"/>
              </a:rPr>
              <a:t>dlacat</a:t>
            </a:r>
            <a:r>
              <a:rPr lang="en-US" sz="1200" dirty="0">
                <a:solidFill>
                  <a:srgbClr val="FF0000"/>
                </a:solidFill>
                <a:latin typeface="Courier New"/>
                <a:cs typeface="Courier New"/>
              </a:rPr>
              <a:t> phoebe_shape_2.bds </a:t>
            </a:r>
          </a:p>
          <a:p>
            <a:pPr marL="0" indent="0">
              <a:buNone/>
            </a:pPr>
            <a:r>
              <a:rPr lang="en-US" sz="1200" dirty="0">
                <a:latin typeface="Courier New"/>
                <a:cs typeface="Courier New"/>
              </a:rPr>
              <a:t> </a:t>
            </a:r>
          </a:p>
          <a:p>
            <a:pPr marL="0" indent="0">
              <a:buNone/>
            </a:pPr>
            <a:r>
              <a:rPr lang="en-US" sz="1200" dirty="0">
                <a:solidFill>
                  <a:srgbClr val="032EED"/>
                </a:solidFill>
                <a:latin typeface="Courier New"/>
                <a:cs typeface="Courier New"/>
              </a:rPr>
              <a:t>DLA binary files concatenation program version 1.00</a:t>
            </a:r>
          </a:p>
          <a:p>
            <a:pPr marL="0" indent="0">
              <a:buNone/>
            </a:pPr>
            <a:r>
              <a:rPr lang="en-US" sz="1200" dirty="0">
                <a:solidFill>
                  <a:srgbClr val="032EED"/>
                </a:solidFill>
                <a:latin typeface="Courier New"/>
                <a:cs typeface="Courier New"/>
              </a:rPr>
              <a:t> </a:t>
            </a:r>
          </a:p>
          <a:p>
            <a:pPr marL="0" indent="0">
              <a:buNone/>
            </a:pPr>
            <a:r>
              <a:rPr lang="en-US" sz="1200" dirty="0">
                <a:solidFill>
                  <a:srgbClr val="032EED"/>
                </a:solidFill>
                <a:latin typeface="Courier New"/>
                <a:cs typeface="Courier New"/>
              </a:rPr>
              <a:t>Concatenating files:</a:t>
            </a:r>
          </a:p>
          <a:p>
            <a:pPr marL="0" indent="0">
              <a:buNone/>
            </a:pPr>
            <a:r>
              <a:rPr lang="en-US" sz="1200" dirty="0">
                <a:solidFill>
                  <a:srgbClr val="032EED"/>
                </a:solidFill>
                <a:latin typeface="Courier New"/>
                <a:cs typeface="Courier New"/>
              </a:rPr>
              <a:t>   phoebe_shape_part1.bds</a:t>
            </a:r>
          </a:p>
          <a:p>
            <a:pPr marL="0" indent="0">
              <a:buNone/>
            </a:pPr>
            <a:r>
              <a:rPr lang="en-US" sz="1200" dirty="0">
                <a:solidFill>
                  <a:srgbClr val="032EED"/>
                </a:solidFill>
                <a:latin typeface="Courier New"/>
                <a:cs typeface="Courier New"/>
              </a:rPr>
              <a:t>   phoebe_shape_part2.bds</a:t>
            </a:r>
          </a:p>
          <a:p>
            <a:pPr marL="0" indent="0">
              <a:buNone/>
            </a:pPr>
            <a:r>
              <a:rPr lang="en-US" sz="1200" dirty="0">
                <a:solidFill>
                  <a:srgbClr val="032EED"/>
                </a:solidFill>
                <a:latin typeface="Courier New"/>
                <a:cs typeface="Courier New"/>
              </a:rPr>
              <a:t>to:</a:t>
            </a:r>
          </a:p>
          <a:p>
            <a:pPr marL="0" indent="0">
              <a:buNone/>
            </a:pPr>
            <a:r>
              <a:rPr lang="en-US" sz="1200" dirty="0">
                <a:solidFill>
                  <a:srgbClr val="032EED"/>
                </a:solidFill>
                <a:latin typeface="Courier New"/>
                <a:cs typeface="Courier New"/>
              </a:rPr>
              <a:t>   phoebe_shape_2.bds</a:t>
            </a:r>
          </a:p>
        </p:txBody>
      </p:sp>
      <p:sp>
        <p:nvSpPr>
          <p:cNvPr id="25606" name="Rectangle 36"/>
          <p:cNvSpPr>
            <a:spLocks noGrp="1" noChangeArrowheads="1"/>
          </p:cNvSpPr>
          <p:nvPr>
            <p:ph type="title"/>
          </p:nvPr>
        </p:nvSpPr>
        <p:spPr>
          <a:xfrm>
            <a:off x="3452741" y="381000"/>
            <a:ext cx="4734069" cy="490391"/>
          </a:xfrm>
        </p:spPr>
        <p:txBody>
          <a:bodyPr/>
          <a:lstStyle/>
          <a:p>
            <a:r>
              <a:rPr lang="en-US" dirty="0"/>
              <a:t>DLACAT Example: DSK</a:t>
            </a:r>
          </a:p>
        </p:txBody>
      </p:sp>
    </p:spTree>
    <p:extLst>
      <p:ext uri="{BB962C8B-B14F-4D97-AF65-F5344CB8AC3E}">
        <p14:creationId xmlns:p14="http://schemas.microsoft.com/office/powerpoint/2010/main" val="3256598769"/>
      </p:ext>
    </p:extLst>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Footer Placeholder 3"/>
          <p:cNvSpPr>
            <a:spLocks noGrp="1"/>
          </p:cNvSpPr>
          <p:nvPr>
            <p:ph type="ftr" sz="quarter" idx="10"/>
          </p:nvPr>
        </p:nvSpPr>
        <p:spPr>
          <a:noFill/>
        </p:spPr>
        <p:txBody>
          <a:bodyPr/>
          <a:lstStyle/>
          <a:p>
            <a:r>
              <a:rPr lang="en-US"/>
              <a:t>Non-Toolkit Applications</a:t>
            </a:r>
          </a:p>
        </p:txBody>
      </p:sp>
      <p:sp>
        <p:nvSpPr>
          <p:cNvPr id="27651" name="Slide Number Placeholder 4"/>
          <p:cNvSpPr>
            <a:spLocks noGrp="1"/>
          </p:cNvSpPr>
          <p:nvPr>
            <p:ph type="sldNum" sz="quarter" idx="11"/>
          </p:nvPr>
        </p:nvSpPr>
        <p:spPr>
          <a:noFill/>
        </p:spPr>
        <p:txBody>
          <a:bodyPr/>
          <a:lstStyle/>
          <a:p>
            <a:fld id="{C53CB9C8-7E28-9E44-8958-8661AD93DA2C}" type="slidenum">
              <a:rPr lang="en-US" smtClean="0"/>
              <a:pPr/>
              <a:t>11</a:t>
            </a:fld>
            <a:endParaRPr lang="en-US" sz="1400" b="0">
              <a:latin typeface="Times New Roman" charset="0"/>
            </a:endParaRPr>
          </a:p>
        </p:txBody>
      </p:sp>
      <p:sp>
        <p:nvSpPr>
          <p:cNvPr id="27652" name="Rectangle 2"/>
          <p:cNvSpPr>
            <a:spLocks noGrp="1" noChangeArrowheads="1"/>
          </p:cNvSpPr>
          <p:nvPr>
            <p:ph type="body" idx="1"/>
          </p:nvPr>
        </p:nvSpPr>
        <p:spPr>
          <a:xfrm>
            <a:off x="381000" y="1371600"/>
            <a:ext cx="8382000" cy="5181600"/>
          </a:xfrm>
          <a:noFill/>
        </p:spPr>
        <p:txBody>
          <a:bodyPr lIns="90487" rIns="90487"/>
          <a:lstStyle/>
          <a:p>
            <a:pPr>
              <a:spcBef>
                <a:spcPct val="0"/>
              </a:spcBef>
              <a:spcAft>
                <a:spcPct val="50000"/>
              </a:spcAft>
            </a:pPr>
            <a:r>
              <a:rPr lang="en-US" sz="1800" i="1" dirty="0" err="1"/>
              <a:t>bspidmod</a:t>
            </a:r>
            <a:r>
              <a:rPr lang="en-US" sz="1800" dirty="0"/>
              <a:t> is a program for altering the object IDs in a binary SPK file</a:t>
            </a:r>
          </a:p>
          <a:p>
            <a:pPr lvl="1">
              <a:spcBef>
                <a:spcPct val="0"/>
              </a:spcBef>
              <a:spcAft>
                <a:spcPct val="50000"/>
              </a:spcAft>
            </a:pPr>
            <a:r>
              <a:rPr lang="en-US" sz="1400" dirty="0"/>
              <a:t>It can be used to modify IDs in an SPK file(s) produced with a “bogus” spacecraft ID (or a simulation spacecraft ID)</a:t>
            </a:r>
          </a:p>
          <a:p>
            <a:pPr lvl="1">
              <a:spcBef>
                <a:spcPct val="0"/>
              </a:spcBef>
              <a:spcAft>
                <a:spcPct val="50000"/>
              </a:spcAft>
            </a:pPr>
            <a:r>
              <a:rPr lang="en-US" sz="1400" dirty="0"/>
              <a:t>It can be used to replace “official” IDs with “bogus” IDs if two different trajectories for the same object need to be used in the same program at the same time (for example for comparison, such as is done by </a:t>
            </a:r>
            <a:r>
              <a:rPr lang="en-US" sz="1400" dirty="0" err="1"/>
              <a:t>spkdiff</a:t>
            </a:r>
            <a:r>
              <a:rPr lang="en-US" sz="1400" dirty="0"/>
              <a:t>)</a:t>
            </a:r>
          </a:p>
          <a:p>
            <a:pPr lvl="1">
              <a:spcBef>
                <a:spcPct val="0"/>
              </a:spcBef>
              <a:spcAft>
                <a:spcPct val="50000"/>
              </a:spcAft>
            </a:pPr>
            <a:r>
              <a:rPr lang="en-US" sz="1400" dirty="0"/>
              <a:t>Works only in kernels in “native” binary format</a:t>
            </a:r>
          </a:p>
          <a:p>
            <a:pPr>
              <a:spcBef>
                <a:spcPct val="0"/>
              </a:spcBef>
              <a:spcAft>
                <a:spcPct val="50000"/>
              </a:spcAft>
            </a:pPr>
            <a:r>
              <a:rPr lang="en-US" sz="1800" i="1" dirty="0" err="1"/>
              <a:t>bspidmod</a:t>
            </a:r>
            <a:r>
              <a:rPr lang="en-US" sz="1800" dirty="0"/>
              <a:t> has the following usage:</a:t>
            </a:r>
          </a:p>
          <a:p>
            <a:pPr lvl="1">
              <a:spcBef>
                <a:spcPct val="0"/>
              </a:spcBef>
              <a:spcAft>
                <a:spcPct val="50000"/>
              </a:spcAft>
              <a:buFontTx/>
              <a:buNone/>
            </a:pPr>
            <a:r>
              <a:rPr lang="en-US" sz="1200" dirty="0" err="1">
                <a:latin typeface="Courier New" charset="0"/>
              </a:rPr>
              <a:t>bspidmod</a:t>
            </a:r>
            <a:r>
              <a:rPr lang="en-US" sz="1200" dirty="0">
                <a:latin typeface="Courier New" charset="0"/>
              </a:rPr>
              <a:t> -</a:t>
            </a:r>
            <a:r>
              <a:rPr lang="en-US" sz="1200" dirty="0" err="1">
                <a:latin typeface="Courier New" charset="0"/>
              </a:rPr>
              <a:t>spki</a:t>
            </a:r>
            <a:r>
              <a:rPr lang="en-US" sz="1200" dirty="0">
                <a:latin typeface="Courier New" charset="0"/>
              </a:rPr>
              <a:t> </a:t>
            </a:r>
            <a:r>
              <a:rPr lang="en-US" sz="1200" dirty="0" err="1">
                <a:latin typeface="Courier New" charset="0"/>
              </a:rPr>
              <a:t>inpspk</a:t>
            </a:r>
            <a:r>
              <a:rPr lang="en-US" sz="1200" dirty="0">
                <a:latin typeface="Courier New" charset="0"/>
              </a:rPr>
              <a:t> -</a:t>
            </a:r>
            <a:r>
              <a:rPr lang="en-US" sz="1200" dirty="0" err="1">
                <a:latin typeface="Courier New" charset="0"/>
              </a:rPr>
              <a:t>idi</a:t>
            </a:r>
            <a:r>
              <a:rPr lang="en-US" sz="1200" dirty="0">
                <a:latin typeface="Courier New" charset="0"/>
              </a:rPr>
              <a:t> </a:t>
            </a:r>
            <a:r>
              <a:rPr lang="en-US" sz="1200" dirty="0" err="1">
                <a:latin typeface="Courier New" charset="0"/>
              </a:rPr>
              <a:t>inpid</a:t>
            </a:r>
            <a:r>
              <a:rPr lang="en-US" sz="1200" dirty="0">
                <a:latin typeface="Courier New" charset="0"/>
              </a:rPr>
              <a:t> -</a:t>
            </a:r>
            <a:r>
              <a:rPr lang="en-US" sz="1200" dirty="0" err="1">
                <a:latin typeface="Courier New" charset="0"/>
              </a:rPr>
              <a:t>ido</a:t>
            </a:r>
            <a:r>
              <a:rPr lang="en-US" sz="1200" dirty="0">
                <a:latin typeface="Courier New" charset="0"/>
              </a:rPr>
              <a:t> </a:t>
            </a:r>
            <a:r>
              <a:rPr lang="en-US" sz="1200" dirty="0" err="1">
                <a:latin typeface="Courier New" charset="0"/>
              </a:rPr>
              <a:t>outid</a:t>
            </a:r>
            <a:r>
              <a:rPr lang="en-US" sz="1200" dirty="0">
                <a:latin typeface="Courier New" charset="0"/>
              </a:rPr>
              <a:t> -mod item -</a:t>
            </a:r>
            <a:r>
              <a:rPr lang="en-US" sz="1200" dirty="0" err="1">
                <a:latin typeface="Courier New" charset="0"/>
              </a:rPr>
              <a:t>oflg</a:t>
            </a:r>
            <a:endParaRPr lang="en-US" sz="1200" dirty="0">
              <a:latin typeface="Courier New" charset="0"/>
            </a:endParaRPr>
          </a:p>
          <a:p>
            <a:pPr lvl="1">
              <a:spcBef>
                <a:spcPct val="0"/>
              </a:spcBef>
              <a:spcAft>
                <a:spcPct val="50000"/>
              </a:spcAft>
            </a:pPr>
            <a:r>
              <a:rPr lang="en-US" sz="1400" dirty="0"/>
              <a:t>“</a:t>
            </a:r>
            <a:r>
              <a:rPr lang="en-US" sz="1400" dirty="0" err="1"/>
              <a:t>inpspk</a:t>
            </a:r>
            <a:r>
              <a:rPr lang="en-US" sz="1400" dirty="0"/>
              <a:t>” is the input SPK file; “</a:t>
            </a:r>
            <a:r>
              <a:rPr lang="en-US" sz="1400" dirty="0" err="1"/>
              <a:t>inpid</a:t>
            </a:r>
            <a:r>
              <a:rPr lang="en-US" sz="1400" dirty="0"/>
              <a:t>” and “</a:t>
            </a:r>
            <a:r>
              <a:rPr lang="en-US" sz="1400" dirty="0" err="1"/>
              <a:t>outid</a:t>
            </a:r>
            <a:r>
              <a:rPr lang="en-US" sz="1400" dirty="0"/>
              <a:t>” are the current ID and new ID</a:t>
            </a:r>
          </a:p>
          <a:p>
            <a:pPr lvl="1">
              <a:spcBef>
                <a:spcPct val="0"/>
              </a:spcBef>
              <a:spcAft>
                <a:spcPct val="50000"/>
              </a:spcAft>
            </a:pPr>
            <a:r>
              <a:rPr lang="en-US" sz="1400" dirty="0"/>
              <a:t>“item” indicates which IDs are to be replaced – TARGET (only target IDs are replaced), CENTER (only center IDs are replaced), or OBJECT (both target and center IDs are replaced)</a:t>
            </a:r>
          </a:p>
          <a:p>
            <a:pPr lvl="1">
              <a:spcBef>
                <a:spcPct val="0"/>
              </a:spcBef>
              <a:spcAft>
                <a:spcPct val="50000"/>
              </a:spcAft>
            </a:pPr>
            <a:r>
              <a:rPr lang="en-US" sz="1400" dirty="0"/>
              <a:t>Replacements are made only when “</a:t>
            </a:r>
            <a:r>
              <a:rPr lang="en-US" sz="1400" dirty="0" err="1"/>
              <a:t>inpid</a:t>
            </a:r>
            <a:r>
              <a:rPr lang="en-US" sz="1400" dirty="0"/>
              <a:t>” matches an ID found in the input SPK</a:t>
            </a:r>
          </a:p>
          <a:p>
            <a:pPr lvl="1">
              <a:spcBef>
                <a:spcPct val="0"/>
              </a:spcBef>
              <a:spcAft>
                <a:spcPct val="50000"/>
              </a:spcAft>
            </a:pPr>
            <a:r>
              <a:rPr lang="en-US" sz="1400" dirty="0"/>
              <a:t>“-</a:t>
            </a:r>
            <a:r>
              <a:rPr lang="en-US" sz="1400" dirty="0" err="1"/>
              <a:t>oflg</a:t>
            </a:r>
            <a:r>
              <a:rPr lang="en-US" sz="1400" dirty="0"/>
              <a:t>” flag indicating that changes should be made directly in the input file; if not specified, the program produces an output file with name that has “_out” appended to the name of the input file</a:t>
            </a:r>
          </a:p>
          <a:p>
            <a:pPr lvl="2">
              <a:spcBef>
                <a:spcPct val="0"/>
              </a:spcBef>
              <a:spcAft>
                <a:spcPct val="50000"/>
              </a:spcAft>
            </a:pPr>
            <a:r>
              <a:rPr lang="en-US" sz="1400" dirty="0"/>
              <a:t>In order for changes to be made in the input file it must be in the native binary format; if it is not, </a:t>
            </a:r>
            <a:r>
              <a:rPr lang="en-US" sz="1400" i="1" dirty="0"/>
              <a:t>bingo </a:t>
            </a:r>
            <a:r>
              <a:rPr lang="en-US" sz="1400" dirty="0"/>
              <a:t>may be used to convert it to the native binary format</a:t>
            </a:r>
          </a:p>
          <a:p>
            <a:pPr lvl="1">
              <a:spcBef>
                <a:spcPct val="0"/>
              </a:spcBef>
              <a:spcAft>
                <a:spcPct val="50000"/>
              </a:spcAft>
            </a:pPr>
            <a:r>
              <a:rPr lang="en-US" sz="1400" dirty="0"/>
              <a:t>A note stating which IDs were modified is put in the comment area</a:t>
            </a:r>
            <a:endParaRPr lang="en-US" sz="1400" i="1" dirty="0"/>
          </a:p>
        </p:txBody>
      </p:sp>
      <p:sp>
        <p:nvSpPr>
          <p:cNvPr id="27653" name="Rectangle 3"/>
          <p:cNvSpPr>
            <a:spLocks noGrp="1" noChangeArrowheads="1"/>
          </p:cNvSpPr>
          <p:nvPr>
            <p:ph type="title"/>
          </p:nvPr>
        </p:nvSpPr>
        <p:spPr>
          <a:xfrm>
            <a:off x="4195558" y="381000"/>
            <a:ext cx="2340384" cy="479747"/>
          </a:xfrm>
        </p:spPr>
        <p:txBody>
          <a:bodyPr/>
          <a:lstStyle/>
          <a:p>
            <a:r>
              <a:rPr lang="en-US" dirty="0"/>
              <a:t>BSPIDMOD</a:t>
            </a:r>
          </a:p>
        </p:txBody>
      </p:sp>
    </p:spTree>
  </p:cSld>
  <p:clrMapOvr>
    <a:masterClrMapping/>
  </p:clrMapOvr>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Footer Placeholder 3"/>
          <p:cNvSpPr>
            <a:spLocks noGrp="1"/>
          </p:cNvSpPr>
          <p:nvPr>
            <p:ph type="ftr" sz="quarter" idx="10"/>
          </p:nvPr>
        </p:nvSpPr>
        <p:spPr>
          <a:noFill/>
        </p:spPr>
        <p:txBody>
          <a:bodyPr/>
          <a:lstStyle/>
          <a:p>
            <a:r>
              <a:rPr lang="en-US"/>
              <a:t>Non-Toolkit Applications</a:t>
            </a:r>
          </a:p>
        </p:txBody>
      </p:sp>
      <p:sp>
        <p:nvSpPr>
          <p:cNvPr id="29699" name="Slide Number Placeholder 4"/>
          <p:cNvSpPr>
            <a:spLocks noGrp="1"/>
          </p:cNvSpPr>
          <p:nvPr>
            <p:ph type="sldNum" sz="quarter" idx="11"/>
          </p:nvPr>
        </p:nvSpPr>
        <p:spPr>
          <a:noFill/>
        </p:spPr>
        <p:txBody>
          <a:bodyPr/>
          <a:lstStyle/>
          <a:p>
            <a:fld id="{73472839-C611-AE4F-AC6F-DCA7FAA78337}" type="slidenum">
              <a:rPr lang="en-US" smtClean="0"/>
              <a:pPr/>
              <a:t>12</a:t>
            </a:fld>
            <a:endParaRPr lang="en-US" sz="1400" b="0">
              <a:latin typeface="Times New Roman" charset="0"/>
            </a:endParaRPr>
          </a:p>
        </p:txBody>
      </p:sp>
      <p:grpSp>
        <p:nvGrpSpPr>
          <p:cNvPr id="29700" name="Group 2"/>
          <p:cNvGrpSpPr>
            <a:grpSpLocks/>
          </p:cNvGrpSpPr>
          <p:nvPr/>
        </p:nvGrpSpPr>
        <p:grpSpPr bwMode="auto">
          <a:xfrm>
            <a:off x="152400" y="1265238"/>
            <a:ext cx="8839200" cy="5287962"/>
            <a:chOff x="96" y="797"/>
            <a:chExt cx="5568" cy="3331"/>
          </a:xfrm>
        </p:grpSpPr>
        <p:sp>
          <p:nvSpPr>
            <p:cNvPr id="2970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2970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2970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970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2970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970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2970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29710" name="Group 10"/>
            <p:cNvGrpSpPr>
              <a:grpSpLocks/>
            </p:cNvGrpSpPr>
            <p:nvPr/>
          </p:nvGrpSpPr>
          <p:grpSpPr bwMode="auto">
            <a:xfrm>
              <a:off x="100" y="1637"/>
              <a:ext cx="136" cy="1492"/>
              <a:chOff x="100" y="1637"/>
              <a:chExt cx="136" cy="1492"/>
            </a:xfrm>
          </p:grpSpPr>
          <p:sp>
            <p:nvSpPr>
              <p:cNvPr id="2973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973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3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3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2973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29711" name="Group 16"/>
            <p:cNvGrpSpPr>
              <a:grpSpLocks/>
            </p:cNvGrpSpPr>
            <p:nvPr/>
          </p:nvGrpSpPr>
          <p:grpSpPr bwMode="auto">
            <a:xfrm>
              <a:off x="98" y="3653"/>
              <a:ext cx="138" cy="418"/>
              <a:chOff x="98" y="3653"/>
              <a:chExt cx="138" cy="418"/>
            </a:xfrm>
          </p:grpSpPr>
          <p:sp>
            <p:nvSpPr>
              <p:cNvPr id="2972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972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972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2972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2971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971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1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1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971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971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971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1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2972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29701"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a:solidFill>
                  <a:srgbClr val="FF0000"/>
                </a:solidFill>
                <a:latin typeface="Courier New" charset="0"/>
              </a:rPr>
              <a:t>brief mer2_crus_sim_id.bsp </a:t>
            </a:r>
          </a:p>
          <a:p>
            <a:pPr marL="0" indent="0">
              <a:buFontTx/>
              <a:buNone/>
            </a:pPr>
            <a:r>
              <a:rPr lang="en-US" sz="1200" dirty="0">
                <a:solidFill>
                  <a:srgbClr val="032EED"/>
                </a:solidFill>
                <a:latin typeface="Courier New" charset="0"/>
              </a:rPr>
              <a:t>Brief.  Version: 2.2.0        (SPICE Toolkit N0057)</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Summary for: mer2_crus_sim_id.bsp</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Body: -255</a:t>
            </a:r>
          </a:p>
          <a:p>
            <a:pPr marL="0" indent="0">
              <a:buFontTx/>
              <a:buNone/>
            </a:pPr>
            <a:r>
              <a:rPr lang="en-US" sz="1200" dirty="0">
                <a:solidFill>
                  <a:srgbClr val="032EED"/>
                </a:solidFill>
                <a:latin typeface="Courier New" charset="0"/>
              </a:rPr>
              <a:t>      Start of Interval (ET)              End of Interval (ET)</a:t>
            </a: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      2003 JUL 09 00:15:00.000            2004 JAN 04 04:25:42.557</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bspidmod</a:t>
            </a:r>
            <a:r>
              <a:rPr lang="en-US" sz="1200" dirty="0">
                <a:solidFill>
                  <a:srgbClr val="FF0000"/>
                </a:solidFill>
                <a:latin typeface="Courier New" charset="0"/>
              </a:rPr>
              <a:t> -</a:t>
            </a:r>
            <a:r>
              <a:rPr lang="en-US" sz="1200" dirty="0" err="1">
                <a:solidFill>
                  <a:srgbClr val="FF0000"/>
                </a:solidFill>
                <a:latin typeface="Courier New" charset="0"/>
              </a:rPr>
              <a:t>spki</a:t>
            </a:r>
            <a:r>
              <a:rPr lang="en-US" sz="1200" dirty="0">
                <a:solidFill>
                  <a:srgbClr val="FF0000"/>
                </a:solidFill>
                <a:latin typeface="Courier New" charset="0"/>
              </a:rPr>
              <a:t> mer2_crus_sim_id.bsp -</a:t>
            </a:r>
            <a:r>
              <a:rPr lang="en-US" sz="1200" dirty="0" err="1">
                <a:solidFill>
                  <a:srgbClr val="FF0000"/>
                </a:solidFill>
                <a:latin typeface="Courier New" charset="0"/>
              </a:rPr>
              <a:t>idi</a:t>
            </a:r>
            <a:r>
              <a:rPr lang="en-US" sz="1200" dirty="0">
                <a:solidFill>
                  <a:srgbClr val="FF0000"/>
                </a:solidFill>
                <a:latin typeface="Courier New" charset="0"/>
              </a:rPr>
              <a:t> -255 -</a:t>
            </a:r>
            <a:r>
              <a:rPr lang="en-US" sz="1200" dirty="0" err="1">
                <a:solidFill>
                  <a:srgbClr val="FF0000"/>
                </a:solidFill>
                <a:latin typeface="Courier New" charset="0"/>
              </a:rPr>
              <a:t>ido</a:t>
            </a:r>
            <a:r>
              <a:rPr lang="en-US" sz="1200" dirty="0">
                <a:solidFill>
                  <a:srgbClr val="FF0000"/>
                </a:solidFill>
                <a:latin typeface="Courier New" charset="0"/>
              </a:rPr>
              <a:t> -254 -mod target -</a:t>
            </a:r>
            <a:r>
              <a:rPr lang="en-US" sz="1200" dirty="0" err="1">
                <a:solidFill>
                  <a:srgbClr val="FF0000"/>
                </a:solidFill>
                <a:latin typeface="Courier New" charset="0"/>
              </a:rPr>
              <a:t>oflg</a:t>
            </a:r>
            <a:endParaRPr lang="en-US" sz="1200" dirty="0">
              <a:solidFill>
                <a:srgbClr val="FF0000"/>
              </a:solidFill>
              <a:latin typeface="Courier New" charset="0"/>
            </a:endParaRPr>
          </a:p>
          <a:p>
            <a:pPr marL="0" indent="0">
              <a:buFontTx/>
              <a:buNone/>
            </a:pPr>
            <a:r>
              <a:rPr lang="en-US" sz="1200" dirty="0">
                <a:solidFill>
                  <a:srgbClr val="032EED"/>
                </a:solidFill>
                <a:latin typeface="Courier New" charset="0"/>
              </a:rPr>
              <a:t> The file mer2_crus_sim_id.bsp has been updated.                                 </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brief mer2_crus_sim_id.bsp</a:t>
            </a:r>
          </a:p>
          <a:p>
            <a:pPr marL="0" indent="0">
              <a:buFontTx/>
              <a:buNone/>
            </a:pPr>
            <a:r>
              <a:rPr lang="en-US" sz="1200" dirty="0">
                <a:solidFill>
                  <a:srgbClr val="032EED"/>
                </a:solidFill>
                <a:latin typeface="Courier New" charset="0"/>
              </a:rPr>
              <a:t>Brief.  Version: 2.2.0        (SPICE Toolkit N0057) </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Summary for: mer2_crus_sim_id.bsp</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Body: MER-2 (-254)</a:t>
            </a:r>
          </a:p>
          <a:p>
            <a:pPr marL="0" indent="0">
              <a:buFontTx/>
              <a:buNone/>
            </a:pPr>
            <a:r>
              <a:rPr lang="en-US" sz="1200" dirty="0">
                <a:solidFill>
                  <a:srgbClr val="032EED"/>
                </a:solidFill>
                <a:latin typeface="Courier New" charset="0"/>
              </a:rPr>
              <a:t>      Start of Interval (ET)              End of Interval (ET)</a:t>
            </a: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      2003 JUL 09 00:15:00.000            2004 JAN 04 04:25:42.557</a:t>
            </a:r>
            <a:endParaRPr lang="en-US" dirty="0">
              <a:solidFill>
                <a:srgbClr val="032EED"/>
              </a:solidFill>
            </a:endParaRPr>
          </a:p>
        </p:txBody>
      </p:sp>
      <p:sp>
        <p:nvSpPr>
          <p:cNvPr id="29702" name="Rectangle 36"/>
          <p:cNvSpPr>
            <a:spLocks noGrp="1" noChangeArrowheads="1"/>
          </p:cNvSpPr>
          <p:nvPr>
            <p:ph type="title"/>
          </p:nvPr>
        </p:nvSpPr>
        <p:spPr>
          <a:xfrm>
            <a:off x="3299441" y="381000"/>
            <a:ext cx="4140557" cy="479747"/>
          </a:xfrm>
        </p:spPr>
        <p:txBody>
          <a:bodyPr/>
          <a:lstStyle/>
          <a:p>
            <a:r>
              <a:rPr lang="en-US" dirty="0"/>
              <a:t>BSPIDMOD Example</a:t>
            </a:r>
          </a:p>
        </p:txBody>
      </p:sp>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Footer Placeholder 3"/>
          <p:cNvSpPr>
            <a:spLocks noGrp="1"/>
          </p:cNvSpPr>
          <p:nvPr>
            <p:ph type="ftr" sz="quarter" idx="10"/>
          </p:nvPr>
        </p:nvSpPr>
        <p:spPr>
          <a:noFill/>
        </p:spPr>
        <p:txBody>
          <a:bodyPr/>
          <a:lstStyle/>
          <a:p>
            <a:r>
              <a:rPr lang="en-US"/>
              <a:t>Non-Toolkit Applications</a:t>
            </a:r>
          </a:p>
        </p:txBody>
      </p:sp>
      <p:sp>
        <p:nvSpPr>
          <p:cNvPr id="27651" name="Slide Number Placeholder 4"/>
          <p:cNvSpPr>
            <a:spLocks noGrp="1"/>
          </p:cNvSpPr>
          <p:nvPr>
            <p:ph type="sldNum" sz="quarter" idx="11"/>
          </p:nvPr>
        </p:nvSpPr>
        <p:spPr>
          <a:xfrm>
            <a:off x="7251700" y="6559550"/>
            <a:ext cx="1905000" cy="241300"/>
          </a:xfrm>
          <a:noFill/>
        </p:spPr>
        <p:txBody>
          <a:bodyPr/>
          <a:lstStyle/>
          <a:p>
            <a:fld id="{C53CB9C8-7E28-9E44-8958-8661AD93DA2C}" type="slidenum">
              <a:rPr lang="en-US" smtClean="0"/>
              <a:pPr/>
              <a:t>13</a:t>
            </a:fld>
            <a:endParaRPr lang="en-US" sz="1400" b="0">
              <a:latin typeface="Times New Roman" charset="0"/>
            </a:endParaRPr>
          </a:p>
        </p:txBody>
      </p:sp>
      <p:sp>
        <p:nvSpPr>
          <p:cNvPr id="27652" name="Rectangle 2"/>
          <p:cNvSpPr>
            <a:spLocks noGrp="1" noChangeArrowheads="1"/>
          </p:cNvSpPr>
          <p:nvPr>
            <p:ph type="body" idx="1"/>
          </p:nvPr>
        </p:nvSpPr>
        <p:spPr>
          <a:xfrm>
            <a:off x="387350" y="1454150"/>
            <a:ext cx="8382000" cy="5105400"/>
          </a:xfrm>
          <a:noFill/>
        </p:spPr>
        <p:txBody>
          <a:bodyPr lIns="90487" rIns="90487"/>
          <a:lstStyle/>
          <a:p>
            <a:pPr>
              <a:spcBef>
                <a:spcPct val="0"/>
              </a:spcBef>
              <a:spcAft>
                <a:spcPct val="50000"/>
              </a:spcAft>
            </a:pPr>
            <a:r>
              <a:rPr lang="en-US" i="1" dirty="0" err="1"/>
              <a:t>dskmod</a:t>
            </a:r>
            <a:r>
              <a:rPr lang="en-US" dirty="0"/>
              <a:t> alters selected segment attributes in a binary DSK file:</a:t>
            </a:r>
          </a:p>
          <a:p>
            <a:pPr lvl="1">
              <a:spcBef>
                <a:spcPct val="0"/>
              </a:spcBef>
              <a:spcAft>
                <a:spcPct val="50000"/>
              </a:spcAft>
            </a:pPr>
            <a:r>
              <a:rPr lang="en-US" dirty="0"/>
              <a:t>body, surface, or reference frame ID</a:t>
            </a:r>
          </a:p>
          <a:p>
            <a:pPr lvl="1">
              <a:spcBef>
                <a:spcPct val="0"/>
              </a:spcBef>
              <a:spcAft>
                <a:spcPct val="50000"/>
              </a:spcAft>
            </a:pPr>
            <a:r>
              <a:rPr lang="en-US" dirty="0"/>
              <a:t>data class ID</a:t>
            </a:r>
          </a:p>
          <a:p>
            <a:pPr lvl="1">
              <a:spcBef>
                <a:spcPct val="0"/>
              </a:spcBef>
              <a:spcAft>
                <a:spcPct val="50000"/>
              </a:spcAft>
            </a:pPr>
            <a:r>
              <a:rPr lang="en-US" dirty="0"/>
              <a:t>coordinate system bounds</a:t>
            </a:r>
          </a:p>
          <a:p>
            <a:pPr lvl="1">
              <a:spcBef>
                <a:spcPct val="0"/>
              </a:spcBef>
              <a:spcAft>
                <a:spcPct val="50000"/>
              </a:spcAft>
            </a:pPr>
            <a:r>
              <a:rPr lang="en-US" dirty="0"/>
              <a:t>coverage start and stop times</a:t>
            </a:r>
          </a:p>
          <a:p>
            <a:pPr>
              <a:spcBef>
                <a:spcPct val="0"/>
              </a:spcBef>
              <a:spcAft>
                <a:spcPct val="50000"/>
              </a:spcAft>
            </a:pPr>
            <a:r>
              <a:rPr lang="en-US" i="1" dirty="0" err="1"/>
              <a:t>dskmod</a:t>
            </a:r>
            <a:r>
              <a:rPr lang="en-US" i="1" dirty="0"/>
              <a:t> </a:t>
            </a:r>
            <a:r>
              <a:rPr lang="en-US" dirty="0"/>
              <a:t>can modify attributes “in place” in the input DSK or can write output to a new DSK file</a:t>
            </a:r>
          </a:p>
          <a:p>
            <a:pPr>
              <a:spcBef>
                <a:spcPct val="0"/>
              </a:spcBef>
              <a:spcAft>
                <a:spcPct val="50000"/>
              </a:spcAft>
            </a:pPr>
            <a:r>
              <a:rPr lang="en-US" i="1" dirty="0" err="1"/>
              <a:t>dskmod</a:t>
            </a:r>
            <a:r>
              <a:rPr lang="en-US" dirty="0"/>
              <a:t> puts into the comment area a warning note stating which items in which segments of the file were changed</a:t>
            </a:r>
          </a:p>
          <a:p>
            <a:pPr>
              <a:spcBef>
                <a:spcPct val="0"/>
              </a:spcBef>
              <a:spcAft>
                <a:spcPct val="50000"/>
              </a:spcAft>
            </a:pPr>
            <a:r>
              <a:rPr lang="en-US" i="1" dirty="0" err="1"/>
              <a:t>dskmod</a:t>
            </a:r>
            <a:r>
              <a:rPr lang="en-US" i="1" dirty="0"/>
              <a:t> </a:t>
            </a:r>
            <a:r>
              <a:rPr lang="en-US" dirty="0"/>
              <a:t>works with files in native binary format</a:t>
            </a:r>
          </a:p>
          <a:p>
            <a:pPr>
              <a:spcBef>
                <a:spcPct val="0"/>
              </a:spcBef>
              <a:spcAft>
                <a:spcPct val="50000"/>
              </a:spcAft>
            </a:pPr>
            <a:endParaRPr lang="en-US" dirty="0"/>
          </a:p>
        </p:txBody>
      </p:sp>
      <p:sp>
        <p:nvSpPr>
          <p:cNvPr id="27653" name="Rectangle 3"/>
          <p:cNvSpPr>
            <a:spLocks noGrp="1" noChangeArrowheads="1"/>
          </p:cNvSpPr>
          <p:nvPr>
            <p:ph type="title"/>
          </p:nvPr>
        </p:nvSpPr>
        <p:spPr>
          <a:xfrm>
            <a:off x="4389520" y="381000"/>
            <a:ext cx="1952459" cy="479747"/>
          </a:xfrm>
        </p:spPr>
        <p:txBody>
          <a:bodyPr/>
          <a:lstStyle/>
          <a:p>
            <a:r>
              <a:rPr lang="en-US" dirty="0"/>
              <a:t>DSKMOD</a:t>
            </a:r>
          </a:p>
        </p:txBody>
      </p:sp>
    </p:spTree>
    <p:extLst>
      <p:ext uri="{BB962C8B-B14F-4D97-AF65-F5344CB8AC3E}">
        <p14:creationId xmlns:p14="http://schemas.microsoft.com/office/powerpoint/2010/main" val="1426355443"/>
      </p:ext>
    </p:extLst>
  </p:cSld>
  <p:clrMapOvr>
    <a:masterClrMapping/>
  </p:clrMapOvr>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Footer Placeholder 3"/>
          <p:cNvSpPr>
            <a:spLocks noGrp="1"/>
          </p:cNvSpPr>
          <p:nvPr>
            <p:ph type="ftr" sz="quarter" idx="10"/>
          </p:nvPr>
        </p:nvSpPr>
        <p:spPr>
          <a:noFill/>
        </p:spPr>
        <p:txBody>
          <a:bodyPr/>
          <a:lstStyle/>
          <a:p>
            <a:r>
              <a:rPr lang="en-US"/>
              <a:t>Non-Toolkit Applications</a:t>
            </a:r>
          </a:p>
        </p:txBody>
      </p:sp>
      <p:sp>
        <p:nvSpPr>
          <p:cNvPr id="29699" name="Slide Number Placeholder 4"/>
          <p:cNvSpPr>
            <a:spLocks noGrp="1"/>
          </p:cNvSpPr>
          <p:nvPr>
            <p:ph type="sldNum" sz="quarter" idx="11"/>
          </p:nvPr>
        </p:nvSpPr>
        <p:spPr>
          <a:noFill/>
        </p:spPr>
        <p:txBody>
          <a:bodyPr/>
          <a:lstStyle/>
          <a:p>
            <a:fld id="{73472839-C611-AE4F-AC6F-DCA7FAA78337}" type="slidenum">
              <a:rPr lang="en-US" smtClean="0"/>
              <a:pPr/>
              <a:t>14</a:t>
            </a:fld>
            <a:endParaRPr lang="en-US" sz="1400" b="0">
              <a:latin typeface="Times New Roman" charset="0"/>
            </a:endParaRPr>
          </a:p>
        </p:txBody>
      </p:sp>
      <p:grpSp>
        <p:nvGrpSpPr>
          <p:cNvPr id="29700" name="Group 2"/>
          <p:cNvGrpSpPr>
            <a:grpSpLocks/>
          </p:cNvGrpSpPr>
          <p:nvPr/>
        </p:nvGrpSpPr>
        <p:grpSpPr bwMode="auto">
          <a:xfrm>
            <a:off x="152400" y="1265238"/>
            <a:ext cx="8839200" cy="5287962"/>
            <a:chOff x="96" y="797"/>
            <a:chExt cx="5568" cy="3331"/>
          </a:xfrm>
        </p:grpSpPr>
        <p:sp>
          <p:nvSpPr>
            <p:cNvPr id="2970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2970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2970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970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2970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970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2970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29710" name="Group 10"/>
            <p:cNvGrpSpPr>
              <a:grpSpLocks/>
            </p:cNvGrpSpPr>
            <p:nvPr/>
          </p:nvGrpSpPr>
          <p:grpSpPr bwMode="auto">
            <a:xfrm>
              <a:off x="100" y="1637"/>
              <a:ext cx="136" cy="1492"/>
              <a:chOff x="100" y="1637"/>
              <a:chExt cx="136" cy="1492"/>
            </a:xfrm>
          </p:grpSpPr>
          <p:sp>
            <p:nvSpPr>
              <p:cNvPr id="2973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973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3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3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2973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29711" name="Group 16"/>
            <p:cNvGrpSpPr>
              <a:grpSpLocks/>
            </p:cNvGrpSpPr>
            <p:nvPr/>
          </p:nvGrpSpPr>
          <p:grpSpPr bwMode="auto">
            <a:xfrm>
              <a:off x="98" y="3653"/>
              <a:ext cx="138" cy="418"/>
              <a:chOff x="98" y="3653"/>
              <a:chExt cx="138" cy="418"/>
            </a:xfrm>
          </p:grpSpPr>
          <p:sp>
            <p:nvSpPr>
              <p:cNvPr id="2972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972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972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2972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2971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971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1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1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971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971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971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1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972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2972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29701" name="Rectangle 35"/>
          <p:cNvSpPr>
            <a:spLocks noGrp="1" noChangeArrowheads="1"/>
          </p:cNvSpPr>
          <p:nvPr>
            <p:ph type="body" idx="1"/>
          </p:nvPr>
        </p:nvSpPr>
        <p:spPr>
          <a:xfrm>
            <a:off x="457200" y="1600200"/>
            <a:ext cx="8464550" cy="4883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dskbrief</a:t>
            </a:r>
            <a:r>
              <a:rPr lang="en-US" sz="1200" dirty="0">
                <a:solidFill>
                  <a:srgbClr val="FF0000"/>
                </a:solidFill>
                <a:latin typeface="Courier New" charset="0"/>
              </a:rPr>
              <a:t> phobos_2014_09_22.bds </a:t>
            </a:r>
          </a:p>
          <a:p>
            <a:pPr marL="0" indent="0">
              <a:buFontTx/>
              <a:buNone/>
            </a:pPr>
            <a:r>
              <a:rPr lang="en-US" sz="1200" dirty="0">
                <a:solidFill>
                  <a:srgbClr val="032EED"/>
                </a:solidFill>
                <a:latin typeface="Courier New" charset="0"/>
              </a:rPr>
              <a:t>...</a:t>
            </a:r>
          </a:p>
          <a:p>
            <a:pPr marL="0" indent="0">
              <a:buFontTx/>
              <a:buNone/>
            </a:pPr>
            <a:r>
              <a:rPr lang="en-US" sz="1200" dirty="0">
                <a:solidFill>
                  <a:srgbClr val="032EED"/>
                </a:solidFill>
                <a:latin typeface="Courier New" charset="0"/>
              </a:rPr>
              <a:t>Summary for: phobos_2014_09_22.bds</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Body:                               401 (PHOBOS)</a:t>
            </a:r>
          </a:p>
          <a:p>
            <a:pPr marL="0" indent="0">
              <a:buFontTx/>
              <a:buNone/>
            </a:pPr>
            <a:r>
              <a:rPr lang="en-US" sz="1200" dirty="0">
                <a:solidFill>
                  <a:srgbClr val="032EED"/>
                </a:solidFill>
                <a:latin typeface="Courier New" charset="0"/>
              </a:rPr>
              <a:t>  Surface:                          401 (Name not available)</a:t>
            </a:r>
          </a:p>
          <a:p>
            <a:pPr marL="0" indent="0">
              <a:buFontTx/>
              <a:buNone/>
            </a:pPr>
            <a:r>
              <a:rPr lang="en-US" sz="1200" dirty="0">
                <a:solidFill>
                  <a:srgbClr val="032EED"/>
                </a:solidFill>
                <a:latin typeface="Courier New" charset="0"/>
              </a:rPr>
              <a:t>...</a:t>
            </a:r>
          </a:p>
          <a:p>
            <a:pPr marL="0" indent="0">
              <a:buFontTx/>
              <a:buNone/>
            </a:pPr>
            <a:r>
              <a:rPr lang="en-US" sz="1200" dirty="0">
                <a:solidFill>
                  <a:srgbClr val="032EED"/>
                </a:solidFill>
                <a:latin typeface="Courier New" charset="0"/>
              </a:rPr>
              <a:t> </a:t>
            </a:r>
          </a:p>
          <a:p>
            <a:pPr marL="0" indent="0">
              <a:buFontTx/>
              <a:buNone/>
            </a:pPr>
            <a:r>
              <a:rPr lang="en-US" sz="1200" dirty="0">
                <a:latin typeface="Courier New" charset="0"/>
              </a:rPr>
              <a:t>$ </a:t>
            </a:r>
            <a:r>
              <a:rPr lang="en-US" sz="1200" dirty="0" err="1">
                <a:solidFill>
                  <a:srgbClr val="FF0000"/>
                </a:solidFill>
                <a:latin typeface="Courier New" charset="0"/>
              </a:rPr>
              <a:t>dskmod</a:t>
            </a:r>
            <a:r>
              <a:rPr lang="en-US" sz="1200" dirty="0">
                <a:solidFill>
                  <a:srgbClr val="FF0000"/>
                </a:solidFill>
                <a:latin typeface="Courier New" charset="0"/>
              </a:rPr>
              <a:t> -</a:t>
            </a:r>
            <a:r>
              <a:rPr lang="en-US" sz="1200" dirty="0" err="1">
                <a:solidFill>
                  <a:srgbClr val="FF0000"/>
                </a:solidFill>
                <a:latin typeface="Courier New" charset="0"/>
              </a:rPr>
              <a:t>dskin</a:t>
            </a:r>
            <a:r>
              <a:rPr lang="en-US" sz="1200" dirty="0">
                <a:solidFill>
                  <a:srgbClr val="FF0000"/>
                </a:solidFill>
                <a:latin typeface="Courier New" charset="0"/>
              </a:rPr>
              <a:t> phobos_2014_09_22.bds -mod SURFACE -from 401 -to 1001 -overwrite </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DSKMOD Program; Ver. 1.0, 16-NOV-2021; Toolkit Ver. N0067</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DSK input file: phobos_2014_09_22.bds.</a:t>
            </a:r>
          </a:p>
          <a:p>
            <a:pPr marL="0" indent="0">
              <a:buFontTx/>
              <a:buNone/>
            </a:pPr>
            <a:r>
              <a:rPr lang="en-US" sz="1200" dirty="0">
                <a:solidFill>
                  <a:srgbClr val="032EED"/>
                </a:solidFill>
                <a:latin typeface="Courier New" charset="0"/>
              </a:rPr>
              <a:t>The descriptor field SURFACE has been changed from 401 to 1001 in DSK segment 1.</a:t>
            </a:r>
          </a:p>
          <a:p>
            <a:pPr marL="0" indent="0">
              <a:buFontTx/>
              <a:buNone/>
            </a:pPr>
            <a:r>
              <a:rPr lang="en-US" sz="1200" dirty="0">
                <a:solidFill>
                  <a:srgbClr val="032EED"/>
                </a:solidFill>
                <a:latin typeface="Courier New" charset="0"/>
              </a:rPr>
              <a:t>The file phobos_2014_09_22.bds has been modified and saved as phobos_2014_09_22.bds.</a:t>
            </a:r>
          </a:p>
          <a:p>
            <a:pPr marL="0" indent="0">
              <a:buFontTx/>
              <a:buNone/>
            </a:pPr>
            <a:endParaRPr lang="en-US" sz="1200" dirty="0">
              <a:solidFill>
                <a:srgbClr val="032EED"/>
              </a:solidFill>
              <a:latin typeface="Courier New" charset="0"/>
            </a:endParaRPr>
          </a:p>
          <a:p>
            <a:pPr marL="0" indent="0">
              <a:buNone/>
            </a:pPr>
            <a:r>
              <a:rPr lang="en-US" sz="1200" dirty="0">
                <a:latin typeface="Courier New" panose="02070309020205020404" pitchFamily="49" charset="0"/>
                <a:cs typeface="Courier New" panose="02070309020205020404" pitchFamily="49" charset="0"/>
              </a:rPr>
              <a:t>$ </a:t>
            </a:r>
            <a:r>
              <a:rPr lang="en-US" sz="1200" dirty="0" err="1">
                <a:solidFill>
                  <a:srgbClr val="FF0000"/>
                </a:solidFill>
                <a:effectLst/>
                <a:latin typeface="Courier New" panose="02070309020205020404" pitchFamily="49" charset="0"/>
                <a:cs typeface="Courier New" panose="02070309020205020404" pitchFamily="49" charset="0"/>
              </a:rPr>
              <a:t>dskbrief</a:t>
            </a:r>
            <a:r>
              <a:rPr lang="en-US" sz="1200" dirty="0">
                <a:solidFill>
                  <a:srgbClr val="FF0000"/>
                </a:solidFill>
                <a:effectLst/>
                <a:latin typeface="Courier New" panose="02070309020205020404" pitchFamily="49" charset="0"/>
                <a:cs typeface="Courier New" panose="02070309020205020404" pitchFamily="49" charset="0"/>
              </a:rPr>
              <a:t> phobos_2014_09_22.bds </a:t>
            </a:r>
          </a:p>
          <a:p>
            <a:pPr marL="0" indent="0">
              <a:buNone/>
            </a:pPr>
            <a:r>
              <a:rPr lang="en-US" sz="1200" dirty="0">
                <a:solidFill>
                  <a:srgbClr val="032EED"/>
                </a:solidFill>
                <a:effectLst/>
                <a:latin typeface="Courier New" panose="02070309020205020404" pitchFamily="49" charset="0"/>
                <a:cs typeface="Courier New" panose="02070309020205020404" pitchFamily="49" charset="0"/>
              </a:rPr>
              <a:t>...</a:t>
            </a:r>
          </a:p>
          <a:p>
            <a:pPr marL="0" indent="0">
              <a:buNone/>
            </a:pPr>
            <a:r>
              <a:rPr lang="en-US" sz="1200" dirty="0">
                <a:solidFill>
                  <a:srgbClr val="032EED"/>
                </a:solidFill>
                <a:effectLst/>
                <a:latin typeface="Courier New" panose="02070309020205020404" pitchFamily="49" charset="0"/>
                <a:cs typeface="Courier New" panose="02070309020205020404" pitchFamily="49" charset="0"/>
              </a:rPr>
              <a:t>Summary for: phobos_2014_09_22.bds</a:t>
            </a:r>
          </a:p>
          <a:p>
            <a:pPr marL="0" indent="0">
              <a:buNone/>
            </a:pPr>
            <a:endParaRPr lang="en-US" sz="1200" dirty="0">
              <a:solidFill>
                <a:srgbClr val="032EED"/>
              </a:solidFill>
              <a:effectLst/>
              <a:latin typeface="Courier New" panose="02070309020205020404" pitchFamily="49" charset="0"/>
              <a:cs typeface="Courier New" panose="02070309020205020404" pitchFamily="49" charset="0"/>
            </a:endParaRPr>
          </a:p>
          <a:p>
            <a:pPr marL="0" indent="0">
              <a:buNone/>
            </a:pPr>
            <a:r>
              <a:rPr lang="en-US" sz="1200" dirty="0">
                <a:solidFill>
                  <a:srgbClr val="032EED"/>
                </a:solidFill>
                <a:effectLst/>
                <a:latin typeface="Courier New" panose="02070309020205020404" pitchFamily="49" charset="0"/>
                <a:cs typeface="Courier New" panose="02070309020205020404" pitchFamily="49" charset="0"/>
              </a:rPr>
              <a:t>Body:                               401 (PHOBOS)</a:t>
            </a:r>
          </a:p>
          <a:p>
            <a:pPr marL="0" indent="0">
              <a:buNone/>
            </a:pPr>
            <a:r>
              <a:rPr lang="en-US" sz="1200" dirty="0">
                <a:solidFill>
                  <a:srgbClr val="032EED"/>
                </a:solidFill>
                <a:effectLst/>
                <a:latin typeface="Courier New" panose="02070309020205020404" pitchFamily="49" charset="0"/>
                <a:cs typeface="Courier New" panose="02070309020205020404" pitchFamily="49" charset="0"/>
              </a:rPr>
              <a:t>  Surface:                          1001 (Name not available)</a:t>
            </a:r>
          </a:p>
        </p:txBody>
      </p:sp>
      <p:sp>
        <p:nvSpPr>
          <p:cNvPr id="29702" name="Rectangle 36"/>
          <p:cNvSpPr>
            <a:spLocks noGrp="1" noChangeArrowheads="1"/>
          </p:cNvSpPr>
          <p:nvPr>
            <p:ph type="title"/>
          </p:nvPr>
        </p:nvSpPr>
        <p:spPr>
          <a:xfrm>
            <a:off x="3493405" y="381000"/>
            <a:ext cx="3752630" cy="479747"/>
          </a:xfrm>
        </p:spPr>
        <p:txBody>
          <a:bodyPr/>
          <a:lstStyle/>
          <a:p>
            <a:r>
              <a:rPr lang="en-US" dirty="0"/>
              <a:t>DSKMOD Example</a:t>
            </a:r>
          </a:p>
        </p:txBody>
      </p:sp>
    </p:spTree>
    <p:extLst>
      <p:ext uri="{BB962C8B-B14F-4D97-AF65-F5344CB8AC3E}">
        <p14:creationId xmlns:p14="http://schemas.microsoft.com/office/powerpoint/2010/main" val="129333557"/>
      </p:ext>
    </p:extLst>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Footer Placeholder 3"/>
          <p:cNvSpPr>
            <a:spLocks noGrp="1"/>
          </p:cNvSpPr>
          <p:nvPr>
            <p:ph type="ftr" sz="quarter" idx="10"/>
          </p:nvPr>
        </p:nvSpPr>
        <p:spPr>
          <a:noFill/>
        </p:spPr>
        <p:txBody>
          <a:bodyPr/>
          <a:lstStyle/>
          <a:p>
            <a:r>
              <a:rPr lang="en-US"/>
              <a:t>Non-Toolkit Applications</a:t>
            </a:r>
          </a:p>
        </p:txBody>
      </p:sp>
      <p:sp>
        <p:nvSpPr>
          <p:cNvPr id="31747" name="Slide Number Placeholder 4"/>
          <p:cNvSpPr>
            <a:spLocks noGrp="1"/>
          </p:cNvSpPr>
          <p:nvPr>
            <p:ph type="sldNum" sz="quarter" idx="11"/>
          </p:nvPr>
        </p:nvSpPr>
        <p:spPr>
          <a:noFill/>
        </p:spPr>
        <p:txBody>
          <a:bodyPr/>
          <a:lstStyle/>
          <a:p>
            <a:fld id="{EC2FBA37-3D8D-334C-B59F-5B28CAA224A8}" type="slidenum">
              <a:rPr lang="en-US" smtClean="0"/>
              <a:pPr/>
              <a:t>15</a:t>
            </a:fld>
            <a:endParaRPr lang="en-US" sz="1400" b="0">
              <a:latin typeface="Times New Roman" charset="0"/>
            </a:endParaRPr>
          </a:p>
        </p:txBody>
      </p:sp>
      <p:sp>
        <p:nvSpPr>
          <p:cNvPr id="31748" name="Rectangle 2"/>
          <p:cNvSpPr>
            <a:spLocks noGrp="1" noChangeArrowheads="1"/>
          </p:cNvSpPr>
          <p:nvPr>
            <p:ph type="body" idx="1"/>
          </p:nvPr>
        </p:nvSpPr>
        <p:spPr>
          <a:xfrm>
            <a:off x="381000" y="1371600"/>
            <a:ext cx="8382000" cy="5181600"/>
          </a:xfrm>
          <a:noFill/>
        </p:spPr>
        <p:txBody>
          <a:bodyPr lIns="90487" rIns="90487"/>
          <a:lstStyle/>
          <a:p>
            <a:pPr>
              <a:spcBef>
                <a:spcPct val="0"/>
              </a:spcBef>
              <a:spcAft>
                <a:spcPct val="50000"/>
              </a:spcAft>
            </a:pPr>
            <a:r>
              <a:rPr lang="en-US" sz="1800" i="1" dirty="0" err="1"/>
              <a:t>dafmod</a:t>
            </a:r>
            <a:r>
              <a:rPr lang="en-US" sz="1800" i="1" dirty="0"/>
              <a:t> </a:t>
            </a:r>
            <a:r>
              <a:rPr lang="en-US" sz="1800" dirty="0"/>
              <a:t>is a program for altering selected segment attributes in a binary SPK, CK, or PCK file</a:t>
            </a:r>
          </a:p>
          <a:p>
            <a:pPr lvl="1">
              <a:spcBef>
                <a:spcPct val="0"/>
              </a:spcBef>
              <a:spcAft>
                <a:spcPct val="50000"/>
              </a:spcAft>
            </a:pPr>
            <a:r>
              <a:rPr lang="en-US" sz="1400" dirty="0"/>
              <a:t>In an SPK file it can alter the target, center, or reference frame ID</a:t>
            </a:r>
          </a:p>
          <a:p>
            <a:pPr lvl="1">
              <a:spcBef>
                <a:spcPct val="0"/>
              </a:spcBef>
              <a:spcAft>
                <a:spcPct val="50000"/>
              </a:spcAft>
            </a:pPr>
            <a:r>
              <a:rPr lang="en-US" sz="1400" dirty="0"/>
              <a:t>In a CK or binary PCK file it can alter the object or reference frame ID</a:t>
            </a:r>
          </a:p>
          <a:p>
            <a:pPr>
              <a:spcBef>
                <a:spcPct val="0"/>
              </a:spcBef>
              <a:spcAft>
                <a:spcPct val="50000"/>
              </a:spcAft>
            </a:pPr>
            <a:r>
              <a:rPr lang="en-US" sz="1800" i="1" dirty="0" err="1"/>
              <a:t>dafmod</a:t>
            </a:r>
            <a:r>
              <a:rPr lang="en-US" sz="1800" dirty="0"/>
              <a:t> is an interactive program. When executed it prompts the user for</a:t>
            </a:r>
          </a:p>
          <a:p>
            <a:pPr lvl="1">
              <a:spcBef>
                <a:spcPct val="0"/>
              </a:spcBef>
              <a:spcAft>
                <a:spcPct val="50000"/>
              </a:spcAft>
            </a:pPr>
            <a:r>
              <a:rPr lang="en-US" sz="1400" dirty="0"/>
              <a:t>name of the file to be modified</a:t>
            </a:r>
          </a:p>
          <a:p>
            <a:pPr lvl="1">
              <a:spcBef>
                <a:spcPct val="0"/>
              </a:spcBef>
              <a:spcAft>
                <a:spcPct val="50000"/>
              </a:spcAft>
            </a:pPr>
            <a:r>
              <a:rPr lang="en-US" sz="1400" dirty="0"/>
              <a:t>“item” to be modified</a:t>
            </a:r>
          </a:p>
          <a:p>
            <a:pPr lvl="2">
              <a:spcBef>
                <a:spcPct val="0"/>
              </a:spcBef>
              <a:spcAft>
                <a:spcPct val="50000"/>
              </a:spcAft>
            </a:pPr>
            <a:r>
              <a:rPr lang="en-US" sz="1400" dirty="0"/>
              <a:t>the set of items depends on the kernel type</a:t>
            </a:r>
          </a:p>
          <a:p>
            <a:pPr lvl="1">
              <a:spcBef>
                <a:spcPct val="0"/>
              </a:spcBef>
              <a:spcAft>
                <a:spcPct val="50000"/>
              </a:spcAft>
            </a:pPr>
            <a:r>
              <a:rPr lang="en-US" sz="1400" dirty="0"/>
              <a:t>“old” item value</a:t>
            </a:r>
          </a:p>
          <a:p>
            <a:pPr lvl="1">
              <a:spcBef>
                <a:spcPct val="0"/>
              </a:spcBef>
              <a:spcAft>
                <a:spcPct val="50000"/>
              </a:spcAft>
            </a:pPr>
            <a:r>
              <a:rPr lang="en-US" sz="1400" dirty="0"/>
              <a:t>“new” item value </a:t>
            </a:r>
          </a:p>
          <a:p>
            <a:pPr>
              <a:spcBef>
                <a:spcPct val="0"/>
              </a:spcBef>
              <a:spcAft>
                <a:spcPct val="50000"/>
              </a:spcAft>
            </a:pPr>
            <a:r>
              <a:rPr lang="en-US" sz="1800" i="1" dirty="0" err="1"/>
              <a:t>dafmod</a:t>
            </a:r>
            <a:r>
              <a:rPr lang="en-US" sz="1800" dirty="0"/>
              <a:t> puts into the comment area a warning note stating which items in which segments of the file were changed</a:t>
            </a:r>
          </a:p>
          <a:p>
            <a:pPr>
              <a:spcBef>
                <a:spcPct val="0"/>
              </a:spcBef>
              <a:spcAft>
                <a:spcPct val="50000"/>
              </a:spcAft>
            </a:pPr>
            <a:r>
              <a:rPr lang="en-US" sz="1800" i="1" dirty="0" err="1"/>
              <a:t>dafmod</a:t>
            </a:r>
            <a:r>
              <a:rPr lang="en-US" sz="1800" i="1" dirty="0"/>
              <a:t> </a:t>
            </a:r>
            <a:r>
              <a:rPr lang="en-US" sz="1800" dirty="0"/>
              <a:t>works only on files in native binary format</a:t>
            </a:r>
          </a:p>
          <a:p>
            <a:pPr lvl="1">
              <a:spcBef>
                <a:spcPct val="0"/>
              </a:spcBef>
              <a:spcAft>
                <a:spcPct val="50000"/>
              </a:spcAft>
            </a:pPr>
            <a:r>
              <a:rPr lang="en-US" sz="1400" i="1" dirty="0"/>
              <a:t>bingo </a:t>
            </a:r>
            <a:r>
              <a:rPr lang="en-US" sz="1400" dirty="0"/>
              <a:t>may be used to convert a non-native binary kernel to native binary format</a:t>
            </a:r>
          </a:p>
        </p:txBody>
      </p:sp>
      <p:sp>
        <p:nvSpPr>
          <p:cNvPr id="31749" name="Rectangle 3"/>
          <p:cNvSpPr>
            <a:spLocks noGrp="1" noChangeArrowheads="1"/>
          </p:cNvSpPr>
          <p:nvPr>
            <p:ph type="title"/>
          </p:nvPr>
        </p:nvSpPr>
        <p:spPr>
          <a:xfrm>
            <a:off x="4206875" y="381000"/>
            <a:ext cx="1928813" cy="490538"/>
          </a:xfrm>
        </p:spPr>
        <p:txBody>
          <a:bodyPr/>
          <a:lstStyle/>
          <a:p>
            <a:r>
              <a:rPr lang="en-US"/>
              <a:t>DAFMOD</a:t>
            </a:r>
          </a:p>
        </p:txBody>
      </p:sp>
    </p:spTree>
  </p:cSld>
  <p:clrMapOvr>
    <a:masterClrMapping/>
  </p:clrMapOvr>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Footer Placeholder 3"/>
          <p:cNvSpPr>
            <a:spLocks noGrp="1"/>
          </p:cNvSpPr>
          <p:nvPr>
            <p:ph type="ftr" sz="quarter" idx="10"/>
          </p:nvPr>
        </p:nvSpPr>
        <p:spPr>
          <a:noFill/>
        </p:spPr>
        <p:txBody>
          <a:bodyPr/>
          <a:lstStyle/>
          <a:p>
            <a:r>
              <a:rPr lang="en-US"/>
              <a:t>Non-Toolkit Applications</a:t>
            </a:r>
          </a:p>
        </p:txBody>
      </p:sp>
      <p:sp>
        <p:nvSpPr>
          <p:cNvPr id="33795" name="Slide Number Placeholder 4"/>
          <p:cNvSpPr>
            <a:spLocks noGrp="1"/>
          </p:cNvSpPr>
          <p:nvPr>
            <p:ph type="sldNum" sz="quarter" idx="11"/>
          </p:nvPr>
        </p:nvSpPr>
        <p:spPr>
          <a:noFill/>
        </p:spPr>
        <p:txBody>
          <a:bodyPr/>
          <a:lstStyle/>
          <a:p>
            <a:fld id="{E433BF4F-FFEE-3648-A14E-556187B32343}" type="slidenum">
              <a:rPr lang="en-US" smtClean="0"/>
              <a:pPr/>
              <a:t>16</a:t>
            </a:fld>
            <a:endParaRPr lang="en-US" sz="1400" b="0">
              <a:latin typeface="Times New Roman" charset="0"/>
            </a:endParaRPr>
          </a:p>
        </p:txBody>
      </p:sp>
      <p:grpSp>
        <p:nvGrpSpPr>
          <p:cNvPr id="33796" name="Group 2"/>
          <p:cNvGrpSpPr>
            <a:grpSpLocks/>
          </p:cNvGrpSpPr>
          <p:nvPr/>
        </p:nvGrpSpPr>
        <p:grpSpPr bwMode="auto">
          <a:xfrm>
            <a:off x="152400" y="1265238"/>
            <a:ext cx="8839200" cy="5287962"/>
            <a:chOff x="96" y="797"/>
            <a:chExt cx="5568" cy="3331"/>
          </a:xfrm>
        </p:grpSpPr>
        <p:sp>
          <p:nvSpPr>
            <p:cNvPr id="3379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3380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3380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380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3380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380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3380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33806" name="Group 10"/>
            <p:cNvGrpSpPr>
              <a:grpSpLocks/>
            </p:cNvGrpSpPr>
            <p:nvPr/>
          </p:nvGrpSpPr>
          <p:grpSpPr bwMode="auto">
            <a:xfrm>
              <a:off x="100" y="1637"/>
              <a:ext cx="136" cy="1492"/>
              <a:chOff x="100" y="1637"/>
              <a:chExt cx="136" cy="1492"/>
            </a:xfrm>
          </p:grpSpPr>
          <p:sp>
            <p:nvSpPr>
              <p:cNvPr id="3382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382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2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2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3383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33807" name="Group 16"/>
            <p:cNvGrpSpPr>
              <a:grpSpLocks/>
            </p:cNvGrpSpPr>
            <p:nvPr/>
          </p:nvGrpSpPr>
          <p:grpSpPr bwMode="auto">
            <a:xfrm>
              <a:off x="98" y="3653"/>
              <a:ext cx="138" cy="418"/>
              <a:chOff x="98" y="3653"/>
              <a:chExt cx="138" cy="418"/>
            </a:xfrm>
          </p:grpSpPr>
          <p:sp>
            <p:nvSpPr>
              <p:cNvPr id="3381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381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2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2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382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2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2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3382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3380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380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1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1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381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381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381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1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381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3381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33797"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a:solidFill>
                  <a:srgbClr val="FF0000"/>
                </a:solidFill>
                <a:latin typeface="Courier New" charset="0"/>
              </a:rPr>
              <a:t>brief mer2_crus_sim_id.bsp </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Summary for: mer2_crus_sim_id.bsp</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Body: -255</a:t>
            </a:r>
          </a:p>
          <a:p>
            <a:pPr marL="0" indent="0">
              <a:buFontTx/>
              <a:buNone/>
            </a:pPr>
            <a:r>
              <a:rPr lang="en-US" sz="1200" dirty="0">
                <a:solidFill>
                  <a:srgbClr val="032EED"/>
                </a:solidFill>
                <a:latin typeface="Courier New" charset="0"/>
              </a:rPr>
              <a:t>...</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dafmod</a:t>
            </a:r>
            <a:r>
              <a:rPr lang="en-US" sz="1200" dirty="0">
                <a:solidFill>
                  <a:srgbClr val="FF0000"/>
                </a:solidFill>
                <a:latin typeface="Courier New" charset="0"/>
              </a:rPr>
              <a:t> </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DAFMOD -- Version 2.0.0, January 30, 2008 -- Toolkit Version N0063</a:t>
            </a:r>
          </a:p>
          <a:p>
            <a:pPr marL="0" indent="0">
              <a:buFontTx/>
              <a:buNone/>
            </a:pPr>
            <a:r>
              <a:rPr lang="en-US" sz="1200" dirty="0">
                <a:solidFill>
                  <a:srgbClr val="032EED"/>
                </a:solidFill>
                <a:latin typeface="Courier New" charset="0"/>
              </a:rPr>
              <a:t>(... banner providing usage instructions ...)</a:t>
            </a:r>
          </a:p>
          <a:p>
            <a:pPr marL="0" indent="0">
              <a:buFontTx/>
              <a:buNone/>
            </a:pPr>
            <a:r>
              <a:rPr lang="en-US" sz="1200" dirty="0">
                <a:solidFill>
                  <a:srgbClr val="032EED"/>
                </a:solidFill>
                <a:latin typeface="Courier New" charset="0"/>
              </a:rPr>
              <a:t>1) File     : </a:t>
            </a:r>
            <a:r>
              <a:rPr lang="en-US" sz="1200" dirty="0">
                <a:solidFill>
                  <a:srgbClr val="FF0000"/>
                </a:solidFill>
                <a:latin typeface="Courier New" charset="0"/>
              </a:rPr>
              <a:t>mer2_crus_sim_id.bsp</a:t>
            </a:r>
          </a:p>
          <a:p>
            <a:pPr marL="0" indent="0">
              <a:buFontTx/>
              <a:buNone/>
            </a:pPr>
            <a:r>
              <a:rPr lang="en-US" sz="1200" dirty="0">
                <a:solidFill>
                  <a:srgbClr val="032EED"/>
                </a:solidFill>
                <a:latin typeface="Courier New" charset="0"/>
              </a:rPr>
              <a:t>2) Item     : </a:t>
            </a:r>
            <a:r>
              <a:rPr lang="en-US" sz="1200" dirty="0">
                <a:solidFill>
                  <a:srgbClr val="FF0000"/>
                </a:solidFill>
                <a:latin typeface="Courier New" charset="0"/>
              </a:rPr>
              <a:t>target</a:t>
            </a:r>
          </a:p>
          <a:p>
            <a:pPr marL="0" indent="0">
              <a:buFontTx/>
              <a:buNone/>
            </a:pPr>
            <a:r>
              <a:rPr lang="en-US" sz="1200" dirty="0">
                <a:solidFill>
                  <a:srgbClr val="032EED"/>
                </a:solidFill>
                <a:latin typeface="Courier New" charset="0"/>
              </a:rPr>
              <a:t>3) Old Value: </a:t>
            </a:r>
            <a:r>
              <a:rPr lang="en-US" sz="1200" dirty="0">
                <a:solidFill>
                  <a:srgbClr val="FF0000"/>
                </a:solidFill>
                <a:latin typeface="Courier New" charset="0"/>
              </a:rPr>
              <a:t>-255</a:t>
            </a:r>
          </a:p>
          <a:p>
            <a:pPr marL="0" indent="0">
              <a:buFontTx/>
              <a:buNone/>
            </a:pPr>
            <a:r>
              <a:rPr lang="en-US" sz="1200" dirty="0">
                <a:solidFill>
                  <a:srgbClr val="032EED"/>
                </a:solidFill>
                <a:latin typeface="Courier New" charset="0"/>
              </a:rPr>
              <a:t>4) New Value: </a:t>
            </a:r>
            <a:r>
              <a:rPr lang="en-US" sz="1200" dirty="0">
                <a:latin typeface="Courier New" charset="0"/>
              </a:rPr>
              <a:t>-254</a:t>
            </a:r>
          </a:p>
          <a:p>
            <a:pPr marL="0" indent="0">
              <a:buFontTx/>
              <a:buNone/>
            </a:pPr>
            <a:r>
              <a:rPr lang="en-US" sz="1200" dirty="0">
                <a:solidFill>
                  <a:srgbClr val="032EED"/>
                </a:solidFill>
                <a:latin typeface="Courier New" charset="0"/>
              </a:rPr>
              <a:t>The file mer2_crus_sim_id.bsp has been updated.</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brief mer2_crus_sim_id.bsp</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Summary for: mer2_crus_sim_id.bsp</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Body: MER-2 (-254)</a:t>
            </a:r>
          </a:p>
        </p:txBody>
      </p:sp>
      <p:sp>
        <p:nvSpPr>
          <p:cNvPr id="33798" name="Rectangle 36"/>
          <p:cNvSpPr>
            <a:spLocks noGrp="1" noChangeArrowheads="1"/>
          </p:cNvSpPr>
          <p:nvPr>
            <p:ph type="title"/>
          </p:nvPr>
        </p:nvSpPr>
        <p:spPr>
          <a:xfrm>
            <a:off x="3319463" y="381000"/>
            <a:ext cx="4826000" cy="490538"/>
          </a:xfrm>
        </p:spPr>
        <p:txBody>
          <a:bodyPr/>
          <a:lstStyle/>
          <a:p>
            <a:r>
              <a:rPr lang="en-US" dirty="0"/>
              <a:t>DAFMOD Example: SPK</a:t>
            </a:r>
          </a:p>
        </p:txBody>
      </p:sp>
    </p:spTree>
  </p:cSld>
  <p:clrMapOvr>
    <a:masterClrMapping/>
  </p:clrMapOvr>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Footer Placeholder 3"/>
          <p:cNvSpPr>
            <a:spLocks noGrp="1"/>
          </p:cNvSpPr>
          <p:nvPr>
            <p:ph type="ftr" sz="quarter" idx="10"/>
          </p:nvPr>
        </p:nvSpPr>
        <p:spPr>
          <a:noFill/>
        </p:spPr>
        <p:txBody>
          <a:bodyPr/>
          <a:lstStyle/>
          <a:p>
            <a:r>
              <a:rPr lang="en-US"/>
              <a:t>Non-Toolkit Applications</a:t>
            </a:r>
          </a:p>
        </p:txBody>
      </p:sp>
      <p:sp>
        <p:nvSpPr>
          <p:cNvPr id="35843" name="Slide Number Placeholder 4"/>
          <p:cNvSpPr>
            <a:spLocks noGrp="1"/>
          </p:cNvSpPr>
          <p:nvPr>
            <p:ph type="sldNum" sz="quarter" idx="11"/>
          </p:nvPr>
        </p:nvSpPr>
        <p:spPr>
          <a:noFill/>
        </p:spPr>
        <p:txBody>
          <a:bodyPr/>
          <a:lstStyle/>
          <a:p>
            <a:fld id="{966CE9A7-BA4E-754C-A591-F38F9437AE76}" type="slidenum">
              <a:rPr lang="en-US" smtClean="0"/>
              <a:pPr/>
              <a:t>17</a:t>
            </a:fld>
            <a:endParaRPr lang="en-US" sz="1400" b="0">
              <a:latin typeface="Times New Roman" charset="0"/>
            </a:endParaRPr>
          </a:p>
        </p:txBody>
      </p:sp>
      <p:grpSp>
        <p:nvGrpSpPr>
          <p:cNvPr id="35844" name="Group 2"/>
          <p:cNvGrpSpPr>
            <a:grpSpLocks/>
          </p:cNvGrpSpPr>
          <p:nvPr/>
        </p:nvGrpSpPr>
        <p:grpSpPr bwMode="auto">
          <a:xfrm>
            <a:off x="152400" y="1265238"/>
            <a:ext cx="8839200" cy="5287962"/>
            <a:chOff x="96" y="797"/>
            <a:chExt cx="5568" cy="3331"/>
          </a:xfrm>
        </p:grpSpPr>
        <p:sp>
          <p:nvSpPr>
            <p:cNvPr id="3584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3584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3584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585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3585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585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3585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35854" name="Group 10"/>
            <p:cNvGrpSpPr>
              <a:grpSpLocks/>
            </p:cNvGrpSpPr>
            <p:nvPr/>
          </p:nvGrpSpPr>
          <p:grpSpPr bwMode="auto">
            <a:xfrm>
              <a:off x="100" y="1637"/>
              <a:ext cx="136" cy="1492"/>
              <a:chOff x="100" y="1637"/>
              <a:chExt cx="136" cy="1492"/>
            </a:xfrm>
          </p:grpSpPr>
          <p:sp>
            <p:nvSpPr>
              <p:cNvPr id="3587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587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3587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35855" name="Group 16"/>
            <p:cNvGrpSpPr>
              <a:grpSpLocks/>
            </p:cNvGrpSpPr>
            <p:nvPr/>
          </p:nvGrpSpPr>
          <p:grpSpPr bwMode="auto">
            <a:xfrm>
              <a:off x="98" y="3653"/>
              <a:ext cx="138" cy="418"/>
              <a:chOff x="98" y="3653"/>
              <a:chExt cx="138" cy="418"/>
            </a:xfrm>
          </p:grpSpPr>
          <p:sp>
            <p:nvSpPr>
              <p:cNvPr id="3586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586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587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3587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3585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585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5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5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586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586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586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3586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35845"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a:t>
            </a:r>
            <a:r>
              <a:rPr lang="en-US" sz="1200" dirty="0" err="1">
                <a:solidFill>
                  <a:srgbClr val="FF0000"/>
                </a:solidFill>
                <a:latin typeface="Courier New" charset="0"/>
              </a:rPr>
              <a:t>rel</a:t>
            </a:r>
            <a:r>
              <a:rPr lang="en-US" sz="1200" dirty="0">
                <a:solidFill>
                  <a:srgbClr val="FF0000"/>
                </a:solidFill>
                <a:latin typeface="Courier New" charset="0"/>
              </a:rPr>
              <a:t> </a:t>
            </a:r>
            <a:r>
              <a:rPr lang="en-US" sz="1200" dirty="0" err="1">
                <a:solidFill>
                  <a:srgbClr val="FF0000"/>
                </a:solidFill>
                <a:latin typeface="Courier New" charset="0"/>
              </a:rPr>
              <a:t>mro_sc_pred.bc</a:t>
            </a:r>
            <a:r>
              <a:rPr lang="en-US" sz="1200" dirty="0">
                <a:solidFill>
                  <a:srgbClr val="FF0000"/>
                </a:solidFill>
                <a:latin typeface="Courier New" charset="0"/>
              </a:rPr>
              <a:t> </a:t>
            </a:r>
            <a:r>
              <a:rPr lang="en-US" sz="1200" dirty="0" err="1">
                <a:solidFill>
                  <a:srgbClr val="FF0000"/>
                </a:solidFill>
                <a:latin typeface="Courier New" charset="0"/>
              </a:rPr>
              <a:t>mro.tsc</a:t>
            </a:r>
            <a:r>
              <a:rPr lang="en-US" sz="1200" dirty="0">
                <a:solidFill>
                  <a:srgbClr val="FF0000"/>
                </a:solidFill>
                <a:latin typeface="Courier New" charset="0"/>
              </a:rPr>
              <a:t> naif0009.tls</a:t>
            </a:r>
          </a:p>
          <a:p>
            <a:pPr marL="0" indent="0">
              <a:buFontTx/>
              <a:buNone/>
            </a:pPr>
            <a:r>
              <a:rPr lang="en-US" sz="1200" dirty="0">
                <a:latin typeface="Courier New" charset="0"/>
              </a:rPr>
              <a:t> </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Summary for: </a:t>
            </a:r>
            <a:r>
              <a:rPr lang="en-US" sz="1200" dirty="0" err="1">
                <a:solidFill>
                  <a:srgbClr val="032EED"/>
                </a:solidFill>
                <a:latin typeface="Courier New" charset="0"/>
              </a:rPr>
              <a:t>mro_sc_pred.bc</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a:t>
            </a:r>
          </a:p>
          <a:p>
            <a:pPr marL="0" indent="0">
              <a:buFontTx/>
              <a:buNone/>
            </a:pPr>
            <a:r>
              <a:rPr lang="en-US" sz="1200" dirty="0">
                <a:solidFill>
                  <a:srgbClr val="032EED"/>
                </a:solidFill>
                <a:latin typeface="Courier New" charset="0"/>
              </a:rPr>
              <a:t>  2009-AUG-15 23:31:02.347 2009-AUG-30 00:00:58.388 Y   -74900</a:t>
            </a:r>
          </a:p>
          <a:p>
            <a:pPr marL="0" indent="0">
              <a:buFontTx/>
              <a:buNone/>
            </a:pPr>
            <a:r>
              <a:rPr lang="en-US" sz="1200" dirty="0">
                <a:solidFill>
                  <a:srgbClr val="032EED"/>
                </a:solidFill>
                <a:latin typeface="Courier New" charset="0"/>
              </a:rPr>
              <a:t> </a:t>
            </a:r>
          </a:p>
          <a:p>
            <a:pPr marL="0" indent="0">
              <a:buFontTx/>
              <a:buNone/>
            </a:pPr>
            <a:r>
              <a:rPr lang="en-US" sz="1200" dirty="0">
                <a:latin typeface="Courier New" charset="0"/>
              </a:rPr>
              <a:t>$ </a:t>
            </a:r>
            <a:r>
              <a:rPr lang="en-US" sz="1200" dirty="0" err="1">
                <a:solidFill>
                  <a:srgbClr val="FF0000"/>
                </a:solidFill>
                <a:latin typeface="Courier New" charset="0"/>
              </a:rPr>
              <a:t>dafmod</a:t>
            </a:r>
            <a:r>
              <a:rPr lang="en-US" sz="1200" dirty="0">
                <a:solidFill>
                  <a:srgbClr val="FF0000"/>
                </a:solidFill>
                <a:latin typeface="Courier New" charset="0"/>
              </a:rPr>
              <a:t> </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DAFMOD -- Version 2.0.0, January 30, 2008 -- Toolkit Version N0063</a:t>
            </a:r>
          </a:p>
          <a:p>
            <a:pPr marL="0" indent="0">
              <a:buFontTx/>
              <a:buNone/>
            </a:pPr>
            <a:r>
              <a:rPr lang="en-US" sz="1200" dirty="0">
                <a:solidFill>
                  <a:srgbClr val="032EED"/>
                </a:solidFill>
                <a:latin typeface="Courier New" charset="0"/>
              </a:rPr>
              <a:t>(... banner providing usage instructions ...)</a:t>
            </a:r>
          </a:p>
          <a:p>
            <a:pPr marL="0" indent="0">
              <a:buFontTx/>
              <a:buNone/>
            </a:pPr>
            <a:r>
              <a:rPr lang="en-US" sz="1200" dirty="0">
                <a:solidFill>
                  <a:srgbClr val="032EED"/>
                </a:solidFill>
                <a:latin typeface="Courier New" charset="0"/>
              </a:rPr>
              <a:t>1) File     : </a:t>
            </a:r>
            <a:r>
              <a:rPr lang="en-US" sz="1200" dirty="0" err="1">
                <a:solidFill>
                  <a:srgbClr val="FF0000"/>
                </a:solidFill>
                <a:latin typeface="Courier New" charset="0"/>
              </a:rPr>
              <a:t>mro_sc_pred.bc</a:t>
            </a:r>
            <a:endParaRPr lang="en-US" sz="1200" dirty="0">
              <a:solidFill>
                <a:srgbClr val="FF0000"/>
              </a:solidFill>
              <a:latin typeface="Courier New" charset="0"/>
            </a:endParaRPr>
          </a:p>
          <a:p>
            <a:pPr marL="0" indent="0">
              <a:buFontTx/>
              <a:buNone/>
            </a:pPr>
            <a:r>
              <a:rPr lang="en-US" sz="1200" dirty="0">
                <a:solidFill>
                  <a:srgbClr val="032EED"/>
                </a:solidFill>
                <a:latin typeface="Courier New" charset="0"/>
              </a:rPr>
              <a:t>2) Item     : </a:t>
            </a:r>
            <a:r>
              <a:rPr lang="en-US" sz="1200" dirty="0">
                <a:solidFill>
                  <a:srgbClr val="FF0000"/>
                </a:solidFill>
                <a:latin typeface="Courier New" charset="0"/>
              </a:rPr>
              <a:t>frame</a:t>
            </a:r>
          </a:p>
          <a:p>
            <a:pPr marL="0" indent="0">
              <a:buFontTx/>
              <a:buNone/>
            </a:pPr>
            <a:r>
              <a:rPr lang="en-US" sz="1200" dirty="0">
                <a:solidFill>
                  <a:srgbClr val="032EED"/>
                </a:solidFill>
                <a:latin typeface="Courier New" charset="0"/>
              </a:rPr>
              <a:t>3) Old Value: </a:t>
            </a:r>
            <a:r>
              <a:rPr lang="en-US" sz="1200" dirty="0">
                <a:solidFill>
                  <a:srgbClr val="FF0000"/>
                </a:solidFill>
                <a:latin typeface="Courier New" charset="0"/>
              </a:rPr>
              <a:t>-74900</a:t>
            </a:r>
          </a:p>
          <a:p>
            <a:pPr marL="0" indent="0">
              <a:buFontTx/>
              <a:buNone/>
            </a:pPr>
            <a:r>
              <a:rPr lang="en-US" sz="1200" dirty="0">
                <a:solidFill>
                  <a:srgbClr val="032EED"/>
                </a:solidFill>
                <a:latin typeface="Courier New" charset="0"/>
              </a:rPr>
              <a:t>4) New Value: </a:t>
            </a:r>
            <a:r>
              <a:rPr lang="en-US" sz="1200" dirty="0">
                <a:solidFill>
                  <a:srgbClr val="FF0000"/>
                </a:solidFill>
                <a:latin typeface="Courier New" charset="0"/>
              </a:rPr>
              <a:t>16</a:t>
            </a:r>
          </a:p>
          <a:p>
            <a:pPr marL="0" indent="0">
              <a:buFontTx/>
              <a:buNone/>
            </a:pPr>
            <a:r>
              <a:rPr lang="en-US" sz="1200" dirty="0">
                <a:solidFill>
                  <a:srgbClr val="032EED"/>
                </a:solidFill>
                <a:latin typeface="Courier New" charset="0"/>
              </a:rPr>
              <a:t>The file </a:t>
            </a:r>
            <a:r>
              <a:rPr lang="en-US" sz="1200" dirty="0" err="1">
                <a:solidFill>
                  <a:srgbClr val="032EED"/>
                </a:solidFill>
                <a:latin typeface="Courier New" charset="0"/>
              </a:rPr>
              <a:t>mro_sc_pred.bc</a:t>
            </a:r>
            <a:r>
              <a:rPr lang="en-US" sz="1200" dirty="0">
                <a:solidFill>
                  <a:srgbClr val="032EED"/>
                </a:solidFill>
                <a:latin typeface="Courier New" charset="0"/>
              </a:rPr>
              <a:t> has been updated.</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a:t>
            </a:r>
            <a:r>
              <a:rPr lang="en-US" sz="1200" dirty="0" err="1">
                <a:solidFill>
                  <a:srgbClr val="FF0000"/>
                </a:solidFill>
                <a:latin typeface="Courier New" charset="0"/>
              </a:rPr>
              <a:t>rel</a:t>
            </a:r>
            <a:r>
              <a:rPr lang="en-US" sz="1200" dirty="0">
                <a:solidFill>
                  <a:srgbClr val="FF0000"/>
                </a:solidFill>
                <a:latin typeface="Courier New" charset="0"/>
              </a:rPr>
              <a:t> </a:t>
            </a:r>
            <a:r>
              <a:rPr lang="en-US" sz="1200" dirty="0" err="1">
                <a:solidFill>
                  <a:srgbClr val="FF0000"/>
                </a:solidFill>
                <a:latin typeface="Courier New" charset="0"/>
              </a:rPr>
              <a:t>mro_sc_pred.bc</a:t>
            </a:r>
            <a:r>
              <a:rPr lang="en-US" sz="1200" dirty="0">
                <a:solidFill>
                  <a:srgbClr val="FF0000"/>
                </a:solidFill>
                <a:latin typeface="Courier New" charset="0"/>
              </a:rPr>
              <a:t> </a:t>
            </a:r>
            <a:r>
              <a:rPr lang="en-US" sz="1200" dirty="0" err="1">
                <a:solidFill>
                  <a:srgbClr val="FF0000"/>
                </a:solidFill>
                <a:latin typeface="Courier New" charset="0"/>
              </a:rPr>
              <a:t>mro.tsc</a:t>
            </a:r>
            <a:r>
              <a:rPr lang="en-US" sz="1200" dirty="0">
                <a:solidFill>
                  <a:srgbClr val="FF0000"/>
                </a:solidFill>
                <a:latin typeface="Courier New" charset="0"/>
              </a:rPr>
              <a:t> naif0009.tls</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Summary for: </a:t>
            </a:r>
            <a:r>
              <a:rPr lang="en-US" sz="1200" dirty="0" err="1">
                <a:solidFill>
                  <a:srgbClr val="032EED"/>
                </a:solidFill>
                <a:latin typeface="Courier New" charset="0"/>
              </a:rPr>
              <a:t>mro_sc_pred.bc</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a:t>
            </a:r>
          </a:p>
          <a:p>
            <a:pPr marL="0" indent="0">
              <a:buFontTx/>
              <a:buNone/>
            </a:pPr>
            <a:r>
              <a:rPr lang="en-US" sz="1200" dirty="0">
                <a:solidFill>
                  <a:srgbClr val="032EED"/>
                </a:solidFill>
                <a:latin typeface="Courier New" charset="0"/>
              </a:rPr>
              <a:t>   2009-AUG-15 23:31:02.347 2009-AUG-30 00:00:58.388 Y   MARSIAU</a:t>
            </a:r>
          </a:p>
          <a:p>
            <a:pPr marL="0" indent="0">
              <a:buFontTx/>
              <a:buNone/>
            </a:pPr>
            <a:endParaRPr lang="en-US" sz="1200" b="0" dirty="0">
              <a:latin typeface="Courier New" charset="0"/>
            </a:endParaRPr>
          </a:p>
        </p:txBody>
      </p:sp>
      <p:sp>
        <p:nvSpPr>
          <p:cNvPr id="35846" name="Rectangle 36"/>
          <p:cNvSpPr>
            <a:spLocks noGrp="1" noChangeArrowheads="1"/>
          </p:cNvSpPr>
          <p:nvPr>
            <p:ph type="title"/>
          </p:nvPr>
        </p:nvSpPr>
        <p:spPr>
          <a:xfrm>
            <a:off x="3319463" y="381000"/>
            <a:ext cx="4578350" cy="490538"/>
          </a:xfrm>
        </p:spPr>
        <p:txBody>
          <a:bodyPr/>
          <a:lstStyle/>
          <a:p>
            <a:r>
              <a:rPr lang="en-US" dirty="0"/>
              <a:t>DAFMOD Example: CK</a:t>
            </a:r>
          </a:p>
        </p:txBody>
      </p:sp>
    </p:spTree>
  </p:cSld>
  <p:clrMapOvr>
    <a:masterClrMapping/>
  </p:clrMapOvr>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3"/>
          <p:cNvSpPr>
            <a:spLocks noGrp="1"/>
          </p:cNvSpPr>
          <p:nvPr>
            <p:ph type="ftr" sz="quarter" idx="10"/>
          </p:nvPr>
        </p:nvSpPr>
        <p:spPr>
          <a:noFill/>
        </p:spPr>
        <p:txBody>
          <a:bodyPr/>
          <a:lstStyle/>
          <a:p>
            <a:r>
              <a:rPr lang="en-US"/>
              <a:t>Non-Toolkit Applications</a:t>
            </a:r>
          </a:p>
        </p:txBody>
      </p:sp>
      <p:sp>
        <p:nvSpPr>
          <p:cNvPr id="37891" name="Slide Number Placeholder 4"/>
          <p:cNvSpPr>
            <a:spLocks noGrp="1"/>
          </p:cNvSpPr>
          <p:nvPr>
            <p:ph type="sldNum" sz="quarter" idx="11"/>
          </p:nvPr>
        </p:nvSpPr>
        <p:spPr>
          <a:noFill/>
        </p:spPr>
        <p:txBody>
          <a:bodyPr/>
          <a:lstStyle/>
          <a:p>
            <a:fld id="{B7E32A0A-C767-B741-A27B-7126206A35B6}" type="slidenum">
              <a:rPr lang="en-US" smtClean="0"/>
              <a:pPr/>
              <a:t>18</a:t>
            </a:fld>
            <a:endParaRPr lang="en-US" sz="1400" b="0">
              <a:latin typeface="Times New Roman" charset="0"/>
            </a:endParaRPr>
          </a:p>
        </p:txBody>
      </p:sp>
      <p:sp>
        <p:nvSpPr>
          <p:cNvPr id="37892" name="Rectangle 2"/>
          <p:cNvSpPr>
            <a:spLocks noGrp="1" noChangeArrowheads="1"/>
          </p:cNvSpPr>
          <p:nvPr>
            <p:ph type="title"/>
          </p:nvPr>
        </p:nvSpPr>
        <p:spPr>
          <a:xfrm>
            <a:off x="4906963" y="381000"/>
            <a:ext cx="939800" cy="474663"/>
          </a:xfrm>
        </p:spPr>
        <p:txBody>
          <a:bodyPr/>
          <a:lstStyle/>
          <a:p>
            <a:r>
              <a:rPr lang="en-US"/>
              <a:t>SPY</a:t>
            </a:r>
          </a:p>
        </p:txBody>
      </p:sp>
      <p:sp>
        <p:nvSpPr>
          <p:cNvPr id="37893" name="Rectangle 3"/>
          <p:cNvSpPr>
            <a:spLocks noGrp="1" noChangeArrowheads="1"/>
          </p:cNvSpPr>
          <p:nvPr>
            <p:ph type="body" idx="1"/>
          </p:nvPr>
        </p:nvSpPr>
        <p:spPr>
          <a:xfrm>
            <a:off x="692150" y="1295400"/>
            <a:ext cx="7772400" cy="5105400"/>
          </a:xfrm>
        </p:spPr>
        <p:txBody>
          <a:bodyPr/>
          <a:lstStyle/>
          <a:p>
            <a:r>
              <a:rPr lang="en-US" sz="1800" i="1" dirty="0"/>
              <a:t>Spy</a:t>
            </a:r>
            <a:r>
              <a:rPr lang="en-US" sz="1800" dirty="0"/>
              <a:t> is a command line program for validating, inspecting, and analyzing SPK files</a:t>
            </a:r>
          </a:p>
          <a:p>
            <a:r>
              <a:rPr lang="en-US" sz="1800" dirty="0"/>
              <a:t>Spy can:</a:t>
            </a:r>
          </a:p>
          <a:p>
            <a:pPr lvl="1"/>
            <a:r>
              <a:rPr lang="en-US" sz="1400" dirty="0"/>
              <a:t>check SPK files</a:t>
            </a:r>
          </a:p>
          <a:p>
            <a:pPr lvl="2"/>
            <a:r>
              <a:rPr lang="en-US" sz="1400" dirty="0"/>
              <a:t>Validate SPK structure</a:t>
            </a:r>
          </a:p>
          <a:p>
            <a:pPr lvl="2"/>
            <a:r>
              <a:rPr lang="en-US" sz="1400" dirty="0"/>
              <a:t>Check sampled data for bounds violations</a:t>
            </a:r>
          </a:p>
          <a:p>
            <a:pPr lvl="2"/>
            <a:r>
              <a:rPr lang="en-US" sz="1400" dirty="0"/>
              <a:t>Locate invalid double precision numbers</a:t>
            </a:r>
          </a:p>
          <a:p>
            <a:pPr lvl="1"/>
            <a:r>
              <a:rPr lang="en-US" sz="1400" dirty="0"/>
              <a:t>sample data from a set of loaded kernels</a:t>
            </a:r>
          </a:p>
          <a:p>
            <a:pPr lvl="2"/>
            <a:r>
              <a:rPr lang="en-US" sz="1400" dirty="0"/>
              <a:t>Sample position, distance, velocity, derived velocity, speed, acceleration, acceleration magnitude, osculating elements</a:t>
            </a:r>
          </a:p>
          <a:p>
            <a:pPr lvl="1"/>
            <a:r>
              <a:rPr lang="en-US" sz="1400" dirty="0"/>
              <a:t>dump SPK file contents</a:t>
            </a:r>
          </a:p>
          <a:p>
            <a:pPr lvl="2"/>
            <a:r>
              <a:rPr lang="en-US" sz="1400" dirty="0"/>
              <a:t>Data</a:t>
            </a:r>
          </a:p>
          <a:p>
            <a:pPr lvl="2"/>
            <a:r>
              <a:rPr lang="en-US" sz="1400" dirty="0"/>
              <a:t>Summary information</a:t>
            </a:r>
          </a:p>
          <a:p>
            <a:pPr lvl="2"/>
            <a:r>
              <a:rPr lang="en-US" sz="1400" dirty="0"/>
              <a:t>Comment area</a:t>
            </a:r>
          </a:p>
          <a:p>
            <a:pPr lvl="2"/>
            <a:r>
              <a:rPr lang="en-US" sz="1400" dirty="0"/>
              <a:t>Bookkeeping information</a:t>
            </a:r>
          </a:p>
          <a:p>
            <a:pPr lvl="1"/>
            <a:r>
              <a:rPr lang="en-US" sz="1400" dirty="0"/>
              <a:t>find some geometric events</a:t>
            </a:r>
          </a:p>
          <a:p>
            <a:pPr lvl="2"/>
            <a:r>
              <a:rPr lang="en-US" sz="1400" dirty="0"/>
              <a:t>Distance: find times when specified constraints on observer-target distance are met</a:t>
            </a:r>
          </a:p>
          <a:p>
            <a:pPr lvl="2"/>
            <a:r>
              <a:rPr lang="en-US" sz="1400" dirty="0"/>
              <a:t>Elevation: find times when specified constraints on elevation of target in specified frame are met</a:t>
            </a:r>
            <a:endParaRPr lang="en-US" sz="1000"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Footer Placeholder 3"/>
          <p:cNvSpPr>
            <a:spLocks noGrp="1"/>
          </p:cNvSpPr>
          <p:nvPr>
            <p:ph type="ftr" sz="quarter" idx="10"/>
          </p:nvPr>
        </p:nvSpPr>
        <p:spPr>
          <a:noFill/>
        </p:spPr>
        <p:txBody>
          <a:bodyPr/>
          <a:lstStyle/>
          <a:p>
            <a:r>
              <a:rPr lang="en-US"/>
              <a:t>Non-Toolkit Applications</a:t>
            </a:r>
          </a:p>
        </p:txBody>
      </p:sp>
      <p:sp>
        <p:nvSpPr>
          <p:cNvPr id="39939" name="Slide Number Placeholder 4"/>
          <p:cNvSpPr>
            <a:spLocks noGrp="1"/>
          </p:cNvSpPr>
          <p:nvPr>
            <p:ph type="sldNum" sz="quarter" idx="11"/>
          </p:nvPr>
        </p:nvSpPr>
        <p:spPr>
          <a:noFill/>
        </p:spPr>
        <p:txBody>
          <a:bodyPr/>
          <a:lstStyle/>
          <a:p>
            <a:fld id="{B95767E6-0F55-4240-B51E-CAA00C611477}" type="slidenum">
              <a:rPr lang="en-US" smtClean="0"/>
              <a:pPr/>
              <a:t>19</a:t>
            </a:fld>
            <a:endParaRPr lang="en-US" sz="1400" b="0">
              <a:latin typeface="Times New Roman" charset="0"/>
            </a:endParaRPr>
          </a:p>
        </p:txBody>
      </p:sp>
      <p:sp>
        <p:nvSpPr>
          <p:cNvPr id="39940" name="Rectangle 2"/>
          <p:cNvSpPr>
            <a:spLocks noGrp="1" noChangeArrowheads="1"/>
          </p:cNvSpPr>
          <p:nvPr>
            <p:ph type="title"/>
          </p:nvPr>
        </p:nvSpPr>
        <p:spPr>
          <a:xfrm>
            <a:off x="3054350" y="381000"/>
            <a:ext cx="4667250" cy="474663"/>
          </a:xfrm>
        </p:spPr>
        <p:txBody>
          <a:bodyPr/>
          <a:lstStyle/>
          <a:p>
            <a:r>
              <a:rPr lang="en-US"/>
              <a:t>SPY: Selected Features</a:t>
            </a:r>
          </a:p>
        </p:txBody>
      </p:sp>
      <p:sp>
        <p:nvSpPr>
          <p:cNvPr id="39941" name="Rectangle 3"/>
          <p:cNvSpPr>
            <a:spLocks noGrp="1" noChangeArrowheads="1"/>
          </p:cNvSpPr>
          <p:nvPr>
            <p:ph type="body" idx="1"/>
          </p:nvPr>
        </p:nvSpPr>
        <p:spPr>
          <a:xfrm>
            <a:off x="692150" y="1295400"/>
            <a:ext cx="7772400" cy="5334000"/>
          </a:xfrm>
        </p:spPr>
        <p:txBody>
          <a:bodyPr/>
          <a:lstStyle/>
          <a:p>
            <a:pPr>
              <a:lnSpc>
                <a:spcPct val="80000"/>
              </a:lnSpc>
            </a:pPr>
            <a:r>
              <a:rPr lang="en-US" sz="1800"/>
              <a:t>Operating modes</a:t>
            </a:r>
          </a:p>
          <a:p>
            <a:pPr lvl="1">
              <a:lnSpc>
                <a:spcPct val="80000"/>
              </a:lnSpc>
            </a:pPr>
            <a:r>
              <a:rPr lang="en-US" sz="1400"/>
              <a:t>Interactive, batch, shell command line</a:t>
            </a:r>
          </a:p>
          <a:p>
            <a:pPr>
              <a:lnSpc>
                <a:spcPct val="80000"/>
              </a:lnSpc>
            </a:pPr>
            <a:r>
              <a:rPr lang="en-US" sz="1800"/>
              <a:t>Auxiliary files</a:t>
            </a:r>
          </a:p>
          <a:p>
            <a:pPr lvl="1">
              <a:lnSpc>
                <a:spcPct val="80000"/>
              </a:lnSpc>
            </a:pPr>
            <a:r>
              <a:rPr lang="en-US" sz="1400"/>
              <a:t>Start-up file, command files, log file, save file</a:t>
            </a:r>
          </a:p>
          <a:p>
            <a:pPr>
              <a:lnSpc>
                <a:spcPct val="80000"/>
              </a:lnSpc>
            </a:pPr>
            <a:r>
              <a:rPr lang="en-US" sz="1800"/>
              <a:t>Interactive command support</a:t>
            </a:r>
          </a:p>
          <a:p>
            <a:pPr lvl="1">
              <a:lnSpc>
                <a:spcPct val="80000"/>
              </a:lnSpc>
            </a:pPr>
            <a:r>
              <a:rPr lang="en-US" sz="1400"/>
              <a:t>Command history: recall, repetition, and command editing; editor selection; command error detection; (limited) automatic command error correction</a:t>
            </a:r>
          </a:p>
          <a:p>
            <a:pPr>
              <a:lnSpc>
                <a:spcPct val="80000"/>
              </a:lnSpc>
            </a:pPr>
            <a:r>
              <a:rPr lang="en-US" sz="1800"/>
              <a:t>User default support</a:t>
            </a:r>
          </a:p>
          <a:p>
            <a:pPr lvl="1">
              <a:lnSpc>
                <a:spcPct val="80000"/>
              </a:lnSpc>
            </a:pPr>
            <a:r>
              <a:rPr lang="en-US" sz="1400"/>
              <a:t>Set, show, reset default values</a:t>
            </a:r>
          </a:p>
          <a:p>
            <a:pPr>
              <a:lnSpc>
                <a:spcPct val="80000"/>
              </a:lnSpc>
            </a:pPr>
            <a:r>
              <a:rPr lang="en-US" sz="1800"/>
              <a:t>Input options</a:t>
            </a:r>
          </a:p>
          <a:p>
            <a:pPr lvl="1">
              <a:lnSpc>
                <a:spcPct val="80000"/>
              </a:lnSpc>
            </a:pPr>
            <a:r>
              <a:rPr lang="en-US" sz="1400"/>
              <a:t>Define user symbols in commands</a:t>
            </a:r>
          </a:p>
          <a:p>
            <a:pPr lvl="1">
              <a:lnSpc>
                <a:spcPct val="80000"/>
              </a:lnSpc>
            </a:pPr>
            <a:r>
              <a:rPr lang="en-US" sz="1400"/>
              <a:t>Embed prompts in commands</a:t>
            </a:r>
          </a:p>
          <a:p>
            <a:pPr>
              <a:lnSpc>
                <a:spcPct val="80000"/>
              </a:lnSpc>
            </a:pPr>
            <a:r>
              <a:rPr lang="en-US" sz="1800"/>
              <a:t>Output options</a:t>
            </a:r>
          </a:p>
          <a:p>
            <a:pPr lvl="1">
              <a:lnSpc>
                <a:spcPct val="80000"/>
              </a:lnSpc>
            </a:pPr>
            <a:r>
              <a:rPr lang="en-US" sz="1400"/>
              <a:t>Dump subsets of SPK data</a:t>
            </a:r>
          </a:p>
          <a:p>
            <a:pPr lvl="1">
              <a:lnSpc>
                <a:spcPct val="80000"/>
              </a:lnSpc>
            </a:pPr>
            <a:r>
              <a:rPr lang="en-US" sz="1400"/>
              <a:t>Show epoch and packet deltas in data dumps</a:t>
            </a:r>
          </a:p>
          <a:p>
            <a:pPr lvl="1">
              <a:lnSpc>
                <a:spcPct val="80000"/>
              </a:lnSpc>
            </a:pPr>
            <a:r>
              <a:rPr lang="en-US" sz="1400"/>
              <a:t>Set sample count or density</a:t>
            </a:r>
          </a:p>
          <a:p>
            <a:pPr lvl="1">
              <a:lnSpc>
                <a:spcPct val="80000"/>
              </a:lnSpc>
            </a:pPr>
            <a:r>
              <a:rPr lang="en-US" sz="1400"/>
              <a:t>Set time and number formats</a:t>
            </a:r>
          </a:p>
          <a:p>
            <a:pPr lvl="1">
              <a:lnSpc>
                <a:spcPct val="80000"/>
              </a:lnSpc>
            </a:pPr>
            <a:r>
              <a:rPr lang="en-US" sz="1400"/>
              <a:t>Set angular units</a:t>
            </a:r>
          </a:p>
          <a:p>
            <a:pPr lvl="1">
              <a:lnSpc>
                <a:spcPct val="80000"/>
              </a:lnSpc>
            </a:pPr>
            <a:r>
              <a:rPr lang="en-US" sz="1400"/>
              <a:t>Set coordinate system for sampled data</a:t>
            </a:r>
          </a:p>
          <a:p>
            <a:pPr lvl="1">
              <a:lnSpc>
                <a:spcPct val="80000"/>
              </a:lnSpc>
            </a:pPr>
            <a:r>
              <a:rPr lang="en-US" sz="1400"/>
              <a:t>Control error diagnostic verbosity</a:t>
            </a:r>
          </a:p>
          <a:p>
            <a:pPr>
              <a:lnSpc>
                <a:spcPct val="80000"/>
              </a:lnSpc>
            </a:pPr>
            <a:r>
              <a:rPr lang="en-US" sz="1800"/>
              <a:t>Online help: command language summary</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Footer Placeholder 3"/>
          <p:cNvSpPr>
            <a:spLocks noGrp="1"/>
          </p:cNvSpPr>
          <p:nvPr>
            <p:ph type="ftr" sz="quarter" idx="10"/>
          </p:nvPr>
        </p:nvSpPr>
        <p:spPr>
          <a:noFill/>
        </p:spPr>
        <p:txBody>
          <a:bodyPr/>
          <a:lstStyle/>
          <a:p>
            <a:r>
              <a:rPr lang="en-US"/>
              <a:t>Non-Toolkit Applications</a:t>
            </a:r>
          </a:p>
        </p:txBody>
      </p:sp>
      <p:sp>
        <p:nvSpPr>
          <p:cNvPr id="17411" name="Slide Number Placeholder 4"/>
          <p:cNvSpPr>
            <a:spLocks noGrp="1"/>
          </p:cNvSpPr>
          <p:nvPr>
            <p:ph type="sldNum" sz="quarter" idx="11"/>
          </p:nvPr>
        </p:nvSpPr>
        <p:spPr>
          <a:noFill/>
        </p:spPr>
        <p:txBody>
          <a:bodyPr/>
          <a:lstStyle/>
          <a:p>
            <a:fld id="{E7F77435-C59D-4946-881F-81A257329B49}" type="slidenum">
              <a:rPr lang="en-US" smtClean="0"/>
              <a:pPr/>
              <a:t>2</a:t>
            </a:fld>
            <a:endParaRPr lang="en-US" sz="1400" b="0">
              <a:latin typeface="Times New Roman" charset="0"/>
            </a:endParaRPr>
          </a:p>
        </p:txBody>
      </p:sp>
      <p:sp>
        <p:nvSpPr>
          <p:cNvPr id="17412" name="Rectangle 5"/>
          <p:cNvSpPr>
            <a:spLocks noGrp="1" noChangeArrowheads="1"/>
          </p:cNvSpPr>
          <p:nvPr>
            <p:ph type="body" idx="1"/>
          </p:nvPr>
        </p:nvSpPr>
        <p:spPr>
          <a:xfrm>
            <a:off x="533400" y="1219200"/>
            <a:ext cx="8077200" cy="5334000"/>
          </a:xfrm>
          <a:noFill/>
        </p:spPr>
        <p:txBody>
          <a:bodyPr lIns="90487" rIns="90487"/>
          <a:lstStyle/>
          <a:p>
            <a:pPr>
              <a:lnSpc>
                <a:spcPct val="80000"/>
              </a:lnSpc>
              <a:spcBef>
                <a:spcPct val="0"/>
              </a:spcBef>
              <a:spcAft>
                <a:spcPct val="50000"/>
              </a:spcAft>
            </a:pPr>
            <a:r>
              <a:rPr lang="en-US" sz="2000" dirty="0"/>
              <a:t>NAIF makes available a set of applications </a:t>
            </a:r>
            <a:r>
              <a:rPr lang="en-US" sz="2000" i="1" u="sng" dirty="0">
                <a:solidFill>
                  <a:schemeClr val="accent1"/>
                </a:solidFill>
              </a:rPr>
              <a:t>not</a:t>
            </a:r>
            <a:r>
              <a:rPr lang="en-US" sz="2000" dirty="0"/>
              <a:t> included in the Toolkits. This set includes programs for: </a:t>
            </a:r>
          </a:p>
          <a:p>
            <a:pPr marL="628650" lvl="1">
              <a:lnSpc>
                <a:spcPct val="80000"/>
              </a:lnSpc>
              <a:spcBef>
                <a:spcPct val="0"/>
              </a:spcBef>
              <a:spcAft>
                <a:spcPct val="50000"/>
              </a:spcAft>
            </a:pPr>
            <a:r>
              <a:rPr lang="en-US" sz="1600" dirty="0"/>
              <a:t>making, modifying, validating, inspecting, and converting SPK files: </a:t>
            </a:r>
          </a:p>
          <a:p>
            <a:pPr marL="971550" lvl="2">
              <a:lnSpc>
                <a:spcPct val="80000"/>
              </a:lnSpc>
              <a:spcBef>
                <a:spcPct val="0"/>
              </a:spcBef>
              <a:spcAft>
                <a:spcPct val="50000"/>
              </a:spcAft>
            </a:pPr>
            <a:r>
              <a:rPr lang="en-US" sz="1600" i="1" dirty="0"/>
              <a:t>pinpoint, </a:t>
            </a:r>
            <a:r>
              <a:rPr lang="en-US" sz="1600" i="1" dirty="0" err="1"/>
              <a:t>dafcat</a:t>
            </a:r>
            <a:r>
              <a:rPr lang="en-US" sz="1600" i="1" dirty="0"/>
              <a:t>, </a:t>
            </a:r>
            <a:r>
              <a:rPr lang="en-US" sz="1600" i="1" dirty="0" err="1"/>
              <a:t>bspidmod</a:t>
            </a:r>
            <a:r>
              <a:rPr lang="en-US" sz="1600" i="1" dirty="0"/>
              <a:t>, </a:t>
            </a:r>
            <a:r>
              <a:rPr lang="en-US" sz="1600" i="1" dirty="0" err="1"/>
              <a:t>dafmod</a:t>
            </a:r>
            <a:r>
              <a:rPr lang="en-US" sz="1600" i="1" dirty="0"/>
              <a:t>, spy, oem2spk, spk2oem</a:t>
            </a:r>
          </a:p>
          <a:p>
            <a:pPr marL="628650" lvl="1">
              <a:lnSpc>
                <a:spcPct val="80000"/>
              </a:lnSpc>
              <a:spcBef>
                <a:spcPct val="0"/>
              </a:spcBef>
              <a:spcAft>
                <a:spcPct val="50000"/>
              </a:spcAft>
            </a:pPr>
            <a:r>
              <a:rPr lang="en-US" sz="1600" dirty="0"/>
              <a:t>making and modifying CK files</a:t>
            </a:r>
          </a:p>
          <a:p>
            <a:pPr marL="971550" lvl="2">
              <a:lnSpc>
                <a:spcPct val="80000"/>
              </a:lnSpc>
              <a:spcBef>
                <a:spcPct val="0"/>
              </a:spcBef>
              <a:spcAft>
                <a:spcPct val="50000"/>
              </a:spcAft>
            </a:pPr>
            <a:r>
              <a:rPr lang="en-US" sz="1600" i="1" dirty="0" err="1"/>
              <a:t>prediCkt</a:t>
            </a:r>
            <a:r>
              <a:rPr lang="en-US" sz="1600" i="1" dirty="0"/>
              <a:t>, </a:t>
            </a:r>
            <a:r>
              <a:rPr lang="en-US" sz="1600" i="1" dirty="0" err="1"/>
              <a:t>ckslicer</a:t>
            </a:r>
            <a:r>
              <a:rPr lang="en-US" sz="1600" i="1" dirty="0"/>
              <a:t>, </a:t>
            </a:r>
            <a:r>
              <a:rPr lang="en-US" sz="1600" i="1" dirty="0" err="1"/>
              <a:t>ckspanit</a:t>
            </a:r>
            <a:r>
              <a:rPr lang="en-US" sz="1600" i="1" dirty="0"/>
              <a:t>, </a:t>
            </a:r>
            <a:r>
              <a:rPr lang="en-US" sz="1600" i="1" dirty="0" err="1"/>
              <a:t>dafcat</a:t>
            </a:r>
            <a:r>
              <a:rPr lang="en-US" sz="1600" i="1" dirty="0"/>
              <a:t>, </a:t>
            </a:r>
            <a:r>
              <a:rPr lang="en-US" sz="1600" i="1" dirty="0" err="1"/>
              <a:t>cksmrg</a:t>
            </a:r>
            <a:r>
              <a:rPr lang="en-US" sz="1600" i="1" dirty="0"/>
              <a:t>, </a:t>
            </a:r>
            <a:r>
              <a:rPr lang="en-US" sz="1600" i="1" dirty="0" err="1"/>
              <a:t>dafmod</a:t>
            </a:r>
            <a:endParaRPr lang="en-US" sz="1600" i="1" dirty="0"/>
          </a:p>
          <a:p>
            <a:pPr marL="628650" lvl="1">
              <a:lnSpc>
                <a:spcPct val="80000"/>
              </a:lnSpc>
              <a:spcBef>
                <a:spcPct val="0"/>
              </a:spcBef>
              <a:spcAft>
                <a:spcPct val="50000"/>
              </a:spcAft>
            </a:pPr>
            <a:r>
              <a:rPr lang="en-US" sz="1600" dirty="0"/>
              <a:t>making SCLK files</a:t>
            </a:r>
            <a:endParaRPr lang="en-US" sz="1600" i="1" dirty="0"/>
          </a:p>
          <a:p>
            <a:pPr marL="971550" lvl="2">
              <a:lnSpc>
                <a:spcPct val="80000"/>
              </a:lnSpc>
              <a:spcBef>
                <a:spcPct val="0"/>
              </a:spcBef>
              <a:spcAft>
                <a:spcPct val="50000"/>
              </a:spcAft>
            </a:pPr>
            <a:r>
              <a:rPr lang="en-US" sz="1600" i="1" dirty="0" err="1"/>
              <a:t>makclk</a:t>
            </a:r>
            <a:endParaRPr lang="en-US" sz="1600" i="1" dirty="0"/>
          </a:p>
          <a:p>
            <a:pPr marL="628650" lvl="1">
              <a:lnSpc>
                <a:spcPct val="80000"/>
              </a:lnSpc>
              <a:spcBef>
                <a:spcPct val="0"/>
              </a:spcBef>
              <a:spcAft>
                <a:spcPct val="50000"/>
              </a:spcAft>
            </a:pPr>
            <a:r>
              <a:rPr lang="en-US" sz="1600" dirty="0"/>
              <a:t>merging and modifying DSK files</a:t>
            </a:r>
          </a:p>
          <a:p>
            <a:pPr marL="971550" lvl="2">
              <a:lnSpc>
                <a:spcPct val="80000"/>
              </a:lnSpc>
              <a:spcBef>
                <a:spcPct val="0"/>
              </a:spcBef>
              <a:spcAft>
                <a:spcPct val="50000"/>
              </a:spcAft>
            </a:pPr>
            <a:r>
              <a:rPr lang="en-US" sz="1600" i="1" dirty="0" err="1"/>
              <a:t>dlacat</a:t>
            </a:r>
            <a:r>
              <a:rPr lang="en-US" sz="1600" i="1" dirty="0"/>
              <a:t>, </a:t>
            </a:r>
            <a:r>
              <a:rPr lang="en-US" sz="1600" i="1" dirty="0" err="1"/>
              <a:t>dskmod</a:t>
            </a:r>
            <a:endParaRPr lang="en-US" sz="1600" i="1" dirty="0"/>
          </a:p>
          <a:p>
            <a:pPr marL="628650" lvl="1">
              <a:lnSpc>
                <a:spcPct val="80000"/>
              </a:lnSpc>
              <a:spcBef>
                <a:spcPct val="0"/>
              </a:spcBef>
              <a:spcAft>
                <a:spcPct val="50000"/>
              </a:spcAft>
            </a:pPr>
            <a:r>
              <a:rPr lang="en-US" sz="1600" dirty="0"/>
              <a:t>computing derived quantities</a:t>
            </a:r>
          </a:p>
          <a:p>
            <a:pPr marL="971550" lvl="2">
              <a:lnSpc>
                <a:spcPct val="80000"/>
              </a:lnSpc>
              <a:spcBef>
                <a:spcPct val="0"/>
              </a:spcBef>
              <a:spcAft>
                <a:spcPct val="50000"/>
              </a:spcAft>
            </a:pPr>
            <a:r>
              <a:rPr lang="en-US" sz="1600" i="1" dirty="0" err="1"/>
              <a:t>orbnum</a:t>
            </a:r>
            <a:r>
              <a:rPr lang="en-US" sz="1600" i="1" dirty="0"/>
              <a:t>, optics, spy</a:t>
            </a:r>
          </a:p>
          <a:p>
            <a:pPr marL="628650" lvl="1">
              <a:lnSpc>
                <a:spcPct val="80000"/>
              </a:lnSpc>
              <a:spcBef>
                <a:spcPct val="0"/>
              </a:spcBef>
              <a:spcAft>
                <a:spcPct val="50000"/>
              </a:spcAft>
            </a:pPr>
            <a:r>
              <a:rPr lang="en-US" sz="1600" dirty="0"/>
              <a:t>determining SPICE kernel type and binary format, and converting between native and non-native formats</a:t>
            </a:r>
          </a:p>
          <a:p>
            <a:pPr marL="971550" lvl="2">
              <a:lnSpc>
                <a:spcPct val="80000"/>
              </a:lnSpc>
              <a:spcBef>
                <a:spcPct val="0"/>
              </a:spcBef>
              <a:spcAft>
                <a:spcPct val="50000"/>
              </a:spcAft>
            </a:pPr>
            <a:r>
              <a:rPr lang="en-US" sz="1600" i="1" dirty="0" err="1"/>
              <a:t>archtype</a:t>
            </a:r>
            <a:r>
              <a:rPr lang="en-US" sz="1600" i="1" dirty="0"/>
              <a:t>, </a:t>
            </a:r>
            <a:r>
              <a:rPr lang="en-US" sz="1600" i="1" dirty="0" err="1"/>
              <a:t>bff</a:t>
            </a:r>
            <a:r>
              <a:rPr lang="en-US" sz="1600" i="1" dirty="0"/>
              <a:t>, bingo</a:t>
            </a:r>
          </a:p>
          <a:p>
            <a:pPr>
              <a:lnSpc>
                <a:spcPct val="80000"/>
              </a:lnSpc>
              <a:spcBef>
                <a:spcPct val="0"/>
              </a:spcBef>
              <a:spcAft>
                <a:spcPct val="50000"/>
              </a:spcAft>
            </a:pPr>
            <a:r>
              <a:rPr lang="en-US" sz="2000" dirty="0" err="1"/>
              <a:t>Executables</a:t>
            </a:r>
            <a:r>
              <a:rPr lang="en-US" sz="2000" dirty="0"/>
              <a:t> and User’s Guides are on the NAIF server at:</a:t>
            </a:r>
          </a:p>
          <a:p>
            <a:pPr marL="628650" lvl="1">
              <a:lnSpc>
                <a:spcPct val="80000"/>
              </a:lnSpc>
              <a:spcBef>
                <a:spcPct val="0"/>
              </a:spcBef>
              <a:spcAft>
                <a:spcPct val="50000"/>
              </a:spcAft>
            </a:pPr>
            <a:r>
              <a:rPr lang="en-US" sz="1600" dirty="0">
                <a:solidFill>
                  <a:schemeClr val="accent6"/>
                </a:solidFill>
                <a:hlinkClick r:id="rId3">
                  <a:extLst>
                    <a:ext uri="{A12FA001-AC4F-418D-AE19-62706E023703}">
                      <ahyp:hlinkClr xmlns:ahyp="http://schemas.microsoft.com/office/drawing/2018/hyperlinkcolor" val="tx"/>
                    </a:ext>
                  </a:extLst>
                </a:hlinkClick>
              </a:rPr>
              <a:t>https://naif.jpl.nasa.gov/naif/utilities.html</a:t>
            </a:r>
            <a:endParaRPr lang="en-US" sz="1600" dirty="0">
              <a:solidFill>
                <a:schemeClr val="accent6"/>
              </a:solidFill>
            </a:endParaRPr>
          </a:p>
        </p:txBody>
      </p:sp>
      <p:sp>
        <p:nvSpPr>
          <p:cNvPr id="17413" name="Rectangle 6"/>
          <p:cNvSpPr>
            <a:spLocks noGrp="1" noChangeArrowheads="1"/>
          </p:cNvSpPr>
          <p:nvPr>
            <p:ph type="title"/>
          </p:nvPr>
        </p:nvSpPr>
        <p:spPr>
          <a:xfrm>
            <a:off x="4357547" y="381000"/>
            <a:ext cx="1998945" cy="479747"/>
          </a:xfrm>
        </p:spPr>
        <p:txBody>
          <a:bodyPr/>
          <a:lstStyle/>
          <a:p>
            <a:r>
              <a:rPr lang="en-US" dirty="0"/>
              <a:t>Summary</a:t>
            </a:r>
          </a:p>
        </p:txBody>
      </p:sp>
    </p:spTree>
  </p:cSld>
  <p:clrMapOvr>
    <a:masterClrMapping/>
  </p:clrMapOvr>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Footer Placeholder 3"/>
          <p:cNvSpPr>
            <a:spLocks noGrp="1"/>
          </p:cNvSpPr>
          <p:nvPr>
            <p:ph type="ftr" sz="quarter" idx="10"/>
          </p:nvPr>
        </p:nvSpPr>
        <p:spPr>
          <a:noFill/>
        </p:spPr>
        <p:txBody>
          <a:bodyPr/>
          <a:lstStyle/>
          <a:p>
            <a:r>
              <a:rPr lang="en-US"/>
              <a:t>Non-Toolkit Applications</a:t>
            </a:r>
          </a:p>
        </p:txBody>
      </p:sp>
      <p:sp>
        <p:nvSpPr>
          <p:cNvPr id="41987" name="Slide Number Placeholder 4"/>
          <p:cNvSpPr>
            <a:spLocks noGrp="1"/>
          </p:cNvSpPr>
          <p:nvPr>
            <p:ph type="sldNum" sz="quarter" idx="11"/>
          </p:nvPr>
        </p:nvSpPr>
        <p:spPr>
          <a:noFill/>
        </p:spPr>
        <p:txBody>
          <a:bodyPr/>
          <a:lstStyle/>
          <a:p>
            <a:fld id="{DD42EF7F-75C4-4A4D-BB4F-1CE48A041E15}" type="slidenum">
              <a:rPr lang="en-US" smtClean="0"/>
              <a:pPr/>
              <a:t>20</a:t>
            </a:fld>
            <a:endParaRPr lang="en-US" sz="1400" b="0">
              <a:latin typeface="Times New Roman" charset="0"/>
            </a:endParaRPr>
          </a:p>
        </p:txBody>
      </p:sp>
      <p:sp>
        <p:nvSpPr>
          <p:cNvPr id="41988" name="Rectangle 2"/>
          <p:cNvSpPr>
            <a:spLocks noGrp="1" noChangeArrowheads="1"/>
          </p:cNvSpPr>
          <p:nvPr>
            <p:ph type="title"/>
          </p:nvPr>
        </p:nvSpPr>
        <p:spPr>
          <a:xfrm>
            <a:off x="2356402" y="381000"/>
            <a:ext cx="6123471" cy="479747"/>
          </a:xfrm>
        </p:spPr>
        <p:txBody>
          <a:bodyPr/>
          <a:lstStyle/>
          <a:p>
            <a:r>
              <a:rPr lang="en-US" dirty="0"/>
              <a:t>SPY Example: Dump SPK Data</a:t>
            </a:r>
          </a:p>
        </p:txBody>
      </p:sp>
      <p:grpSp>
        <p:nvGrpSpPr>
          <p:cNvPr id="41989" name="Group 3"/>
          <p:cNvGrpSpPr>
            <a:grpSpLocks/>
          </p:cNvGrpSpPr>
          <p:nvPr/>
        </p:nvGrpSpPr>
        <p:grpSpPr bwMode="auto">
          <a:xfrm>
            <a:off x="228600" y="1219200"/>
            <a:ext cx="8839200" cy="5287963"/>
            <a:chOff x="96" y="797"/>
            <a:chExt cx="5568" cy="3331"/>
          </a:xfrm>
        </p:grpSpPr>
        <p:sp>
          <p:nvSpPr>
            <p:cNvPr id="41991" name="Rectangle 4"/>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1992" name="Rectangle 5"/>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1993" name="Rectangle 6"/>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1994" name="Rectangle 7"/>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1995" name="Rectangle 8"/>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1996" name="Rectangle 9"/>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1997" name="Rectangle 10"/>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1998" name="Group 11"/>
            <p:cNvGrpSpPr>
              <a:grpSpLocks/>
            </p:cNvGrpSpPr>
            <p:nvPr/>
          </p:nvGrpSpPr>
          <p:grpSpPr bwMode="auto">
            <a:xfrm>
              <a:off x="100" y="1637"/>
              <a:ext cx="136" cy="1492"/>
              <a:chOff x="100" y="1637"/>
              <a:chExt cx="136" cy="1492"/>
            </a:xfrm>
          </p:grpSpPr>
          <p:sp>
            <p:nvSpPr>
              <p:cNvPr id="42018" name="Rectangle 12"/>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2019" name="Line 13"/>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20" name="Line 14"/>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21" name="Oval 15"/>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2022" name="Oval 16"/>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1999" name="Group 17"/>
            <p:cNvGrpSpPr>
              <a:grpSpLocks/>
            </p:cNvGrpSpPr>
            <p:nvPr/>
          </p:nvGrpSpPr>
          <p:grpSpPr bwMode="auto">
            <a:xfrm>
              <a:off x="98" y="3653"/>
              <a:ext cx="138" cy="418"/>
              <a:chOff x="98" y="3653"/>
              <a:chExt cx="138" cy="418"/>
            </a:xfrm>
          </p:grpSpPr>
          <p:sp>
            <p:nvSpPr>
              <p:cNvPr id="42010" name="Rectangle 18"/>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2011" name="Line 19"/>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12" name="Line 20"/>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13" name="Rectangle 21"/>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2014" name="Line 22"/>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15" name="Line 23"/>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16" name="Freeform 24"/>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2017" name="Freeform 25"/>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2000" name="Rectangle 26"/>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2001" name="Line 27"/>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02" name="Line 28"/>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03" name="Rectangle 29"/>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2004" name="Rectangle 30"/>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2005" name="Rectangle 31"/>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2006" name="Line 32"/>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07" name="Line 33"/>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2008" name="Line 34"/>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2009" name="Line 35"/>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1990" name="Rectangle 36"/>
          <p:cNvSpPr>
            <a:spLocks noGrp="1" noChangeArrowheads="1"/>
          </p:cNvSpPr>
          <p:nvPr>
            <p:ph type="body" idx="1"/>
          </p:nvPr>
        </p:nvSpPr>
        <p:spPr>
          <a:xfrm>
            <a:off x="698500" y="1549400"/>
            <a:ext cx="8223250" cy="4791075"/>
          </a:xfrm>
        </p:spPr>
        <p:txBody>
          <a:bodyPr/>
          <a:lstStyle/>
          <a:p>
            <a:pPr>
              <a:lnSpc>
                <a:spcPct val="80000"/>
              </a:lnSpc>
              <a:buFontTx/>
              <a:buNone/>
            </a:pPr>
            <a:r>
              <a:rPr lang="en-US" sz="900" dirty="0">
                <a:solidFill>
                  <a:srgbClr val="032EED"/>
                </a:solidFill>
                <a:latin typeface="Courier New" charset="0"/>
              </a:rPr>
              <a:t>Spy &gt; </a:t>
            </a:r>
            <a:r>
              <a:rPr lang="en-US" sz="900" dirty="0">
                <a:solidFill>
                  <a:srgbClr val="FF0000"/>
                </a:solidFill>
                <a:latin typeface="Courier New" charset="0"/>
              </a:rPr>
              <a:t>dump data </a:t>
            </a:r>
            <a:r>
              <a:rPr lang="en-US" sz="900" dirty="0" err="1">
                <a:solidFill>
                  <a:srgbClr val="FF0000"/>
                </a:solidFill>
                <a:latin typeface="Courier New" charset="0"/>
              </a:rPr>
              <a:t>spk</a:t>
            </a:r>
            <a:r>
              <a:rPr lang="en-US" sz="900" dirty="0">
                <a:solidFill>
                  <a:srgbClr val="FF0000"/>
                </a:solidFill>
                <a:latin typeface="Courier New" charset="0"/>
              </a:rPr>
              <a:t> </a:t>
            </a:r>
            <a:r>
              <a:rPr lang="en-US" sz="900" dirty="0" err="1">
                <a:solidFill>
                  <a:srgbClr val="FF0000"/>
                </a:solidFill>
                <a:latin typeface="Courier New" charset="0"/>
              </a:rPr>
              <a:t>testspk.bsp</a:t>
            </a:r>
            <a:r>
              <a:rPr lang="en-US" sz="900" dirty="0">
                <a:solidFill>
                  <a:srgbClr val="FF0000"/>
                </a:solidFill>
                <a:latin typeface="Courier New" charset="0"/>
              </a:rPr>
              <a:t> segment index 13 stop packet 2;</a:t>
            </a:r>
          </a:p>
          <a:p>
            <a:pPr>
              <a:lnSpc>
                <a:spcPct val="80000"/>
              </a:lnSpc>
              <a:buFontTx/>
              <a:buNone/>
            </a:pPr>
            <a:r>
              <a:rPr lang="en-US" sz="700" dirty="0">
                <a:solidFill>
                  <a:srgbClr val="032EED"/>
                </a:solidFill>
                <a:latin typeface="Courier New" charset="0"/>
              </a:rPr>
              <a:t> </a:t>
            </a:r>
          </a:p>
          <a:p>
            <a:pPr>
              <a:lnSpc>
                <a:spcPct val="80000"/>
              </a:lnSpc>
              <a:buFontTx/>
              <a:buNone/>
            </a:pPr>
            <a:r>
              <a:rPr lang="en-US" sz="800" dirty="0">
                <a:solidFill>
                  <a:srgbClr val="032EED"/>
                </a:solidFill>
                <a:latin typeface="Courier New" charset="0"/>
              </a:rPr>
              <a:t>Dump of SPK File </a:t>
            </a:r>
            <a:r>
              <a:rPr lang="en-US" sz="800" dirty="0" err="1">
                <a:solidFill>
                  <a:srgbClr val="032EED"/>
                </a:solidFill>
                <a:latin typeface="Courier New" charset="0"/>
              </a:rPr>
              <a:t>testspk.bsp</a:t>
            </a:r>
            <a:endParaRPr lang="en-US" sz="700" dirty="0">
              <a:solidFill>
                <a:srgbClr val="032EED"/>
              </a:solidFill>
              <a:latin typeface="Courier New" charset="0"/>
            </a:endParaRPr>
          </a:p>
          <a:p>
            <a:pPr>
              <a:lnSpc>
                <a:spcPct val="80000"/>
              </a:lnSpc>
              <a:buFontTx/>
              <a:buNone/>
            </a:pPr>
            <a:r>
              <a:rPr lang="en-US" sz="700" dirty="0">
                <a:solidFill>
                  <a:srgbClr val="032EED"/>
                </a:solidFill>
                <a:latin typeface="Courier New" charset="0"/>
              </a:rPr>
              <a:t>==================================================================</a:t>
            </a:r>
          </a:p>
          <a:p>
            <a:pPr>
              <a:lnSpc>
                <a:spcPct val="80000"/>
              </a:lnSpc>
              <a:buFontTx/>
              <a:buNone/>
            </a:pPr>
            <a:r>
              <a:rPr lang="en-US" sz="700" dirty="0">
                <a:solidFill>
                  <a:srgbClr val="032EED"/>
                </a:solidFill>
                <a:latin typeface="Courier New" charset="0"/>
              </a:rPr>
              <a:t>Segment number 13</a:t>
            </a:r>
          </a:p>
          <a:p>
            <a:pPr>
              <a:lnSpc>
                <a:spcPct val="80000"/>
              </a:lnSpc>
              <a:buFontTx/>
              <a:buNone/>
            </a:pPr>
            <a:r>
              <a:rPr lang="en-US" sz="700" dirty="0">
                <a:solidFill>
                  <a:srgbClr val="032EED"/>
                </a:solidFill>
                <a:latin typeface="Courier New" charset="0"/>
              </a:rPr>
              <a:t>------------------------------</a:t>
            </a:r>
          </a:p>
          <a:p>
            <a:pPr>
              <a:lnSpc>
                <a:spcPct val="80000"/>
              </a:lnSpc>
              <a:buFontTx/>
              <a:buNone/>
            </a:pPr>
            <a:r>
              <a:rPr lang="en-US" sz="700" dirty="0">
                <a:solidFill>
                  <a:srgbClr val="032EED"/>
                </a:solidFill>
                <a:latin typeface="Courier New" charset="0"/>
              </a:rPr>
              <a:t>Segment Summary:</a:t>
            </a:r>
          </a:p>
          <a:p>
            <a:pPr>
              <a:lnSpc>
                <a:spcPct val="80000"/>
              </a:lnSpc>
              <a:buFontTx/>
              <a:buNone/>
            </a:pPr>
            <a:r>
              <a:rPr lang="en-US" sz="700" dirty="0">
                <a:solidFill>
                  <a:srgbClr val="032EED"/>
                </a:solidFill>
                <a:latin typeface="Courier New" charset="0"/>
              </a:rPr>
              <a:t> </a:t>
            </a:r>
          </a:p>
          <a:p>
            <a:pPr>
              <a:lnSpc>
                <a:spcPct val="80000"/>
              </a:lnSpc>
              <a:buFontTx/>
              <a:buNone/>
            </a:pPr>
            <a:r>
              <a:rPr lang="en-US" sz="700" dirty="0">
                <a:solidFill>
                  <a:srgbClr val="032EED"/>
                </a:solidFill>
                <a:latin typeface="Courier New" charset="0"/>
              </a:rPr>
              <a:t> Segment ID       : SPY test segment: type 18 subtype 0</a:t>
            </a:r>
          </a:p>
          <a:p>
            <a:pPr>
              <a:lnSpc>
                <a:spcPct val="80000"/>
              </a:lnSpc>
              <a:buFontTx/>
              <a:buNone/>
            </a:pPr>
            <a:r>
              <a:rPr lang="en-US" sz="700" dirty="0">
                <a:solidFill>
                  <a:srgbClr val="032EED"/>
                </a:solidFill>
                <a:latin typeface="Courier New" charset="0"/>
              </a:rPr>
              <a:t> Target Body      : Body 1800</a:t>
            </a:r>
          </a:p>
          <a:p>
            <a:pPr>
              <a:lnSpc>
                <a:spcPct val="80000"/>
              </a:lnSpc>
              <a:buFontTx/>
              <a:buNone/>
            </a:pPr>
            <a:r>
              <a:rPr lang="en-US" sz="700" dirty="0">
                <a:solidFill>
                  <a:srgbClr val="032EED"/>
                </a:solidFill>
                <a:latin typeface="Courier New" charset="0"/>
              </a:rPr>
              <a:t> Center Body      : Body 1899</a:t>
            </a:r>
          </a:p>
          <a:p>
            <a:pPr>
              <a:lnSpc>
                <a:spcPct val="80000"/>
              </a:lnSpc>
              <a:buFontTx/>
              <a:buNone/>
            </a:pPr>
            <a:r>
              <a:rPr lang="en-US" sz="700" dirty="0">
                <a:solidFill>
                  <a:srgbClr val="032EED"/>
                </a:solidFill>
                <a:latin typeface="Courier New" charset="0"/>
              </a:rPr>
              <a:t> Reference Frame  : Frame 17, ECLIPJ2000</a:t>
            </a:r>
          </a:p>
          <a:p>
            <a:pPr>
              <a:lnSpc>
                <a:spcPct val="80000"/>
              </a:lnSpc>
              <a:buFontTx/>
              <a:buNone/>
            </a:pPr>
            <a:r>
              <a:rPr lang="en-US" sz="700" dirty="0">
                <a:solidFill>
                  <a:srgbClr val="032EED"/>
                </a:solidFill>
                <a:latin typeface="Courier New" charset="0"/>
              </a:rPr>
              <a:t> SPK Data Type    : Type 18</a:t>
            </a:r>
          </a:p>
          <a:p>
            <a:pPr>
              <a:lnSpc>
                <a:spcPct val="80000"/>
              </a:lnSpc>
              <a:buFontTx/>
              <a:buNone/>
            </a:pPr>
            <a:r>
              <a:rPr lang="en-US" sz="700" dirty="0">
                <a:solidFill>
                  <a:srgbClr val="032EED"/>
                </a:solidFill>
                <a:latin typeface="Courier New" charset="0"/>
              </a:rPr>
              <a:t>    Description   : Mex/Rosetta Hermite/Lagrange Interpolation</a:t>
            </a:r>
          </a:p>
          <a:p>
            <a:pPr>
              <a:lnSpc>
                <a:spcPct val="80000"/>
              </a:lnSpc>
              <a:buFontTx/>
              <a:buNone/>
            </a:pPr>
            <a:r>
              <a:rPr lang="en-US" sz="700" dirty="0">
                <a:solidFill>
                  <a:srgbClr val="032EED"/>
                </a:solidFill>
                <a:latin typeface="Courier New" charset="0"/>
              </a:rPr>
              <a:t> UTC Start Time   : 2000 JAN 01 11:59:05.816</a:t>
            </a:r>
          </a:p>
          <a:p>
            <a:pPr>
              <a:lnSpc>
                <a:spcPct val="80000"/>
              </a:lnSpc>
              <a:buFontTx/>
              <a:buNone/>
            </a:pPr>
            <a:r>
              <a:rPr lang="en-US" sz="700" dirty="0">
                <a:solidFill>
                  <a:srgbClr val="032EED"/>
                </a:solidFill>
                <a:latin typeface="Courier New" charset="0"/>
              </a:rPr>
              <a:t> UTC Stop Time    : 2000 JAN 01 12:32:15.816</a:t>
            </a:r>
          </a:p>
          <a:p>
            <a:pPr>
              <a:lnSpc>
                <a:spcPct val="80000"/>
              </a:lnSpc>
              <a:buFontTx/>
              <a:buNone/>
            </a:pPr>
            <a:r>
              <a:rPr lang="en-US" sz="700" dirty="0">
                <a:solidFill>
                  <a:srgbClr val="032EED"/>
                </a:solidFill>
                <a:latin typeface="Courier New" charset="0"/>
              </a:rPr>
              <a:t> ET Start Time    : 2000-JAN-01 12:00:10.000000 (TDB)</a:t>
            </a:r>
          </a:p>
          <a:p>
            <a:pPr>
              <a:lnSpc>
                <a:spcPct val="80000"/>
              </a:lnSpc>
              <a:buFontTx/>
              <a:buNone/>
            </a:pPr>
            <a:r>
              <a:rPr lang="en-US" sz="700" dirty="0">
                <a:solidFill>
                  <a:srgbClr val="032EED"/>
                </a:solidFill>
                <a:latin typeface="Courier New" charset="0"/>
              </a:rPr>
              <a:t> ET Stop Time     : 2000-JAN-01 12:33:20.000000 (TDB)</a:t>
            </a:r>
          </a:p>
          <a:p>
            <a:pPr>
              <a:lnSpc>
                <a:spcPct val="80000"/>
              </a:lnSpc>
              <a:buFontTx/>
              <a:buNone/>
            </a:pPr>
            <a:r>
              <a:rPr lang="en-US" sz="700" dirty="0">
                <a:solidFill>
                  <a:srgbClr val="032EED"/>
                </a:solidFill>
                <a:latin typeface="Courier New" charset="0"/>
              </a:rPr>
              <a:t> DAF Begin Address: 35287</a:t>
            </a:r>
          </a:p>
          <a:p>
            <a:pPr>
              <a:lnSpc>
                <a:spcPct val="80000"/>
              </a:lnSpc>
              <a:buFontTx/>
              <a:buNone/>
            </a:pPr>
            <a:r>
              <a:rPr lang="en-US" sz="700" dirty="0">
                <a:solidFill>
                  <a:srgbClr val="032EED"/>
                </a:solidFill>
                <a:latin typeface="Courier New" charset="0"/>
              </a:rPr>
              <a:t> DAF End Address  : 37890</a:t>
            </a:r>
          </a:p>
          <a:p>
            <a:pPr>
              <a:lnSpc>
                <a:spcPct val="80000"/>
              </a:lnSpc>
              <a:buFontTx/>
              <a:buNone/>
            </a:pPr>
            <a:r>
              <a:rPr lang="en-US" sz="700" dirty="0">
                <a:solidFill>
                  <a:srgbClr val="032EED"/>
                </a:solidFill>
                <a:latin typeface="Courier New" charset="0"/>
              </a:rPr>
              <a:t>------------------------------</a:t>
            </a:r>
          </a:p>
          <a:p>
            <a:pPr>
              <a:lnSpc>
                <a:spcPct val="80000"/>
              </a:lnSpc>
              <a:buFontTx/>
              <a:buNone/>
            </a:pPr>
            <a:r>
              <a:rPr lang="en-US" sz="700" dirty="0">
                <a:solidFill>
                  <a:srgbClr val="032EED"/>
                </a:solidFill>
                <a:latin typeface="Courier New" charset="0"/>
              </a:rPr>
              <a:t>Segment Parameters:</a:t>
            </a:r>
          </a:p>
          <a:p>
            <a:pPr>
              <a:lnSpc>
                <a:spcPct val="80000"/>
              </a:lnSpc>
              <a:buFontTx/>
              <a:buNone/>
            </a:pPr>
            <a:r>
              <a:rPr lang="en-US" sz="700" dirty="0">
                <a:solidFill>
                  <a:srgbClr val="032EED"/>
                </a:solidFill>
                <a:latin typeface="Courier New" charset="0"/>
              </a:rPr>
              <a:t> </a:t>
            </a:r>
          </a:p>
          <a:p>
            <a:pPr>
              <a:lnSpc>
                <a:spcPct val="80000"/>
              </a:lnSpc>
              <a:buFontTx/>
              <a:buNone/>
            </a:pPr>
            <a:r>
              <a:rPr lang="en-US" sz="700" dirty="0">
                <a:solidFill>
                  <a:srgbClr val="032EED"/>
                </a:solidFill>
                <a:latin typeface="Courier New" charset="0"/>
              </a:rPr>
              <a:t> Packet Count     :  200</a:t>
            </a:r>
          </a:p>
          <a:p>
            <a:pPr>
              <a:lnSpc>
                <a:spcPct val="80000"/>
              </a:lnSpc>
              <a:buFontTx/>
              <a:buNone/>
            </a:pPr>
            <a:r>
              <a:rPr lang="en-US" sz="700" dirty="0">
                <a:solidFill>
                  <a:srgbClr val="032EED"/>
                </a:solidFill>
                <a:latin typeface="Courier New" charset="0"/>
              </a:rPr>
              <a:t> Directory Count  :  1</a:t>
            </a:r>
          </a:p>
          <a:p>
            <a:pPr>
              <a:lnSpc>
                <a:spcPct val="80000"/>
              </a:lnSpc>
              <a:buFontTx/>
              <a:buNone/>
            </a:pPr>
            <a:r>
              <a:rPr lang="en-US" sz="700" dirty="0">
                <a:solidFill>
                  <a:srgbClr val="032EED"/>
                </a:solidFill>
                <a:latin typeface="Courier New" charset="0"/>
              </a:rPr>
              <a:t> Window Size - 1  :  6</a:t>
            </a:r>
          </a:p>
          <a:p>
            <a:pPr>
              <a:lnSpc>
                <a:spcPct val="80000"/>
              </a:lnSpc>
              <a:buFontTx/>
              <a:buNone/>
            </a:pPr>
            <a:r>
              <a:rPr lang="en-US" sz="700" dirty="0">
                <a:solidFill>
                  <a:srgbClr val="032EED"/>
                </a:solidFill>
                <a:latin typeface="Courier New" charset="0"/>
              </a:rPr>
              <a:t> Polynomial Degree:  13</a:t>
            </a:r>
          </a:p>
          <a:p>
            <a:pPr>
              <a:lnSpc>
                <a:spcPct val="80000"/>
              </a:lnSpc>
              <a:buFontTx/>
              <a:buNone/>
            </a:pPr>
            <a:r>
              <a:rPr lang="en-US" sz="700" dirty="0">
                <a:solidFill>
                  <a:srgbClr val="032EED"/>
                </a:solidFill>
                <a:latin typeface="Courier New" charset="0"/>
              </a:rPr>
              <a:t> Subtype          :  0</a:t>
            </a:r>
          </a:p>
          <a:p>
            <a:pPr>
              <a:lnSpc>
                <a:spcPct val="80000"/>
              </a:lnSpc>
              <a:buFontTx/>
              <a:buNone/>
            </a:pPr>
            <a:r>
              <a:rPr lang="en-US" sz="700" dirty="0">
                <a:solidFill>
                  <a:srgbClr val="032EED"/>
                </a:solidFill>
                <a:latin typeface="Courier New" charset="0"/>
              </a:rPr>
              <a:t>    Description   :  Hermite interpolation, 12-element packets</a:t>
            </a:r>
          </a:p>
          <a:p>
            <a:pPr>
              <a:lnSpc>
                <a:spcPct val="80000"/>
              </a:lnSpc>
              <a:buFontTx/>
              <a:buNone/>
            </a:pPr>
            <a:r>
              <a:rPr lang="en-US" sz="700" dirty="0">
                <a:solidFill>
                  <a:srgbClr val="032EED"/>
                </a:solidFill>
                <a:latin typeface="Courier New" charset="0"/>
              </a:rPr>
              <a:t>------------------------------</a:t>
            </a:r>
          </a:p>
          <a:p>
            <a:pPr>
              <a:lnSpc>
                <a:spcPct val="80000"/>
              </a:lnSpc>
              <a:buFontTx/>
              <a:buNone/>
            </a:pPr>
            <a:r>
              <a:rPr lang="en-US" sz="700" dirty="0">
                <a:solidFill>
                  <a:srgbClr val="032EED"/>
                </a:solidFill>
                <a:latin typeface="Courier New" charset="0"/>
              </a:rPr>
              <a:t>Time Tags and Packets:</a:t>
            </a:r>
          </a:p>
          <a:p>
            <a:pPr>
              <a:lnSpc>
                <a:spcPct val="80000"/>
              </a:lnSpc>
              <a:buFontTx/>
              <a:buNone/>
            </a:pPr>
            <a:r>
              <a:rPr lang="en-US" sz="700" dirty="0">
                <a:solidFill>
                  <a:srgbClr val="032EED"/>
                </a:solidFill>
                <a:latin typeface="Courier New" charset="0"/>
              </a:rPr>
              <a:t> </a:t>
            </a:r>
          </a:p>
          <a:p>
            <a:pPr>
              <a:lnSpc>
                <a:spcPct val="80000"/>
              </a:lnSpc>
              <a:buFontTx/>
              <a:buNone/>
            </a:pPr>
            <a:r>
              <a:rPr lang="en-US" sz="700" dirty="0">
                <a:solidFill>
                  <a:srgbClr val="032EED"/>
                </a:solidFill>
                <a:latin typeface="Courier New" charset="0"/>
              </a:rPr>
              <a:t>      State Components:  Position X, Y, Z (km)</a:t>
            </a:r>
          </a:p>
          <a:p>
            <a:pPr>
              <a:lnSpc>
                <a:spcPct val="80000"/>
              </a:lnSpc>
              <a:buFontTx/>
              <a:buNone/>
            </a:pPr>
            <a:r>
              <a:rPr lang="en-US" sz="700" dirty="0">
                <a:solidFill>
                  <a:srgbClr val="032EED"/>
                </a:solidFill>
                <a:latin typeface="Courier New" charset="0"/>
              </a:rPr>
              <a:t>                         Velocity X, Y, Z (km/s)</a:t>
            </a:r>
          </a:p>
          <a:p>
            <a:pPr>
              <a:lnSpc>
                <a:spcPct val="80000"/>
              </a:lnSpc>
              <a:buFontTx/>
              <a:buNone/>
            </a:pPr>
            <a:r>
              <a:rPr lang="en-US" sz="700" dirty="0">
                <a:solidFill>
                  <a:srgbClr val="032EED"/>
                </a:solidFill>
                <a:latin typeface="Courier New" charset="0"/>
              </a:rPr>
              <a:t>                         Velocity X, Y, Z (km/s)</a:t>
            </a:r>
          </a:p>
          <a:p>
            <a:pPr>
              <a:lnSpc>
                <a:spcPct val="80000"/>
              </a:lnSpc>
              <a:buFontTx/>
              <a:buNone/>
            </a:pPr>
            <a:r>
              <a:rPr lang="en-US" sz="700" dirty="0">
                <a:solidFill>
                  <a:srgbClr val="032EED"/>
                </a:solidFill>
                <a:latin typeface="Courier New" charset="0"/>
              </a:rPr>
              <a:t>                         Accel.   X, Y, Z (km/s^2)</a:t>
            </a:r>
          </a:p>
          <a:p>
            <a:pPr>
              <a:lnSpc>
                <a:spcPct val="80000"/>
              </a:lnSpc>
              <a:buFontTx/>
              <a:buNone/>
            </a:pPr>
            <a:endParaRPr lang="en-US" sz="700" dirty="0">
              <a:solidFill>
                <a:srgbClr val="032EED"/>
              </a:solidFill>
              <a:latin typeface="Courier New" charset="0"/>
            </a:endParaRPr>
          </a:p>
          <a:p>
            <a:pPr>
              <a:lnSpc>
                <a:spcPct val="80000"/>
              </a:lnSpc>
              <a:buFontTx/>
              <a:buNone/>
            </a:pPr>
            <a:r>
              <a:rPr lang="en-US" sz="700" dirty="0">
                <a:solidFill>
                  <a:srgbClr val="032EED"/>
                </a:solidFill>
                <a:latin typeface="Courier New" charset="0"/>
              </a:rPr>
              <a:t> 1         2000-JAN-01 12:00:10.000000 (TDB)    1.00103333E+03  1.00203333E+03  1.00303333E+03  1.00403333E+03  1.00503333E+03  1.00603333E+03</a:t>
            </a:r>
          </a:p>
          <a:p>
            <a:pPr>
              <a:lnSpc>
                <a:spcPct val="80000"/>
              </a:lnSpc>
              <a:buFontTx/>
              <a:buNone/>
            </a:pPr>
            <a:r>
              <a:rPr lang="en-US" sz="700" dirty="0">
                <a:solidFill>
                  <a:srgbClr val="032EED"/>
                </a:solidFill>
                <a:latin typeface="Courier New" charset="0"/>
              </a:rPr>
              <a:t>                                                1.00703333E+03  1.00803333E+03  1.00903333E+03  1.01003333E+03  1.01103333E+03  1.01203333E+03</a:t>
            </a:r>
          </a:p>
          <a:p>
            <a:pPr>
              <a:lnSpc>
                <a:spcPct val="80000"/>
              </a:lnSpc>
              <a:buFontTx/>
              <a:buNone/>
            </a:pPr>
            <a:r>
              <a:rPr lang="en-US" sz="700" dirty="0">
                <a:solidFill>
                  <a:srgbClr val="032EED"/>
                </a:solidFill>
                <a:latin typeface="Courier New" charset="0"/>
              </a:rPr>
              <a:t> 2         2000-JAN-01 12:00:20.000000 (TDB)    2.00103333E+03  2.00203333E+03  2.00303333E+03  2.00403333E+03  2.00503333E+03  2.00603333E+03</a:t>
            </a:r>
          </a:p>
          <a:p>
            <a:pPr>
              <a:lnSpc>
                <a:spcPct val="80000"/>
              </a:lnSpc>
              <a:buFontTx/>
              <a:buNone/>
            </a:pPr>
            <a:r>
              <a:rPr lang="en-US" sz="700" dirty="0">
                <a:solidFill>
                  <a:srgbClr val="032EED"/>
                </a:solidFill>
                <a:latin typeface="Courier New" charset="0"/>
              </a:rPr>
              <a:t>                                                2.00703333E+03  2.00803333E+03  2.00903333E+03  2.01003333E+03  2.01103333E+03  2.01203333E+03</a:t>
            </a:r>
          </a:p>
          <a:p>
            <a:pPr>
              <a:lnSpc>
                <a:spcPct val="80000"/>
              </a:lnSpc>
              <a:buFontTx/>
              <a:buNone/>
            </a:pPr>
            <a:r>
              <a:rPr lang="en-US" sz="700" dirty="0">
                <a:solidFill>
                  <a:srgbClr val="032EED"/>
                </a:solidFill>
                <a:latin typeface="Courier New" charset="0"/>
              </a:rPr>
              <a:t> </a:t>
            </a:r>
            <a:endParaRPr lang="en-US" sz="500" dirty="0">
              <a:solidFill>
                <a:srgbClr val="032EED"/>
              </a:solidFill>
              <a:latin typeface="Courier New" charset="0"/>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Footer Placeholder 3"/>
          <p:cNvSpPr>
            <a:spLocks noGrp="1"/>
          </p:cNvSpPr>
          <p:nvPr>
            <p:ph type="ftr" sz="quarter" idx="10"/>
          </p:nvPr>
        </p:nvSpPr>
        <p:spPr>
          <a:noFill/>
        </p:spPr>
        <p:txBody>
          <a:bodyPr/>
          <a:lstStyle/>
          <a:p>
            <a:r>
              <a:rPr lang="en-US"/>
              <a:t>Non-Toolkit Applications</a:t>
            </a:r>
          </a:p>
        </p:txBody>
      </p:sp>
      <p:sp>
        <p:nvSpPr>
          <p:cNvPr id="44035" name="Slide Number Placeholder 4"/>
          <p:cNvSpPr>
            <a:spLocks noGrp="1"/>
          </p:cNvSpPr>
          <p:nvPr>
            <p:ph type="sldNum" sz="quarter" idx="11"/>
          </p:nvPr>
        </p:nvSpPr>
        <p:spPr>
          <a:noFill/>
        </p:spPr>
        <p:txBody>
          <a:bodyPr/>
          <a:lstStyle/>
          <a:p>
            <a:fld id="{C657E2BB-DEC2-0641-BB58-AA9E68156653}" type="slidenum">
              <a:rPr lang="en-US" smtClean="0"/>
              <a:pPr/>
              <a:t>21</a:t>
            </a:fld>
            <a:endParaRPr lang="en-US" sz="1400" b="0">
              <a:latin typeface="Times New Roman" charset="0"/>
            </a:endParaRPr>
          </a:p>
        </p:txBody>
      </p:sp>
      <p:sp>
        <p:nvSpPr>
          <p:cNvPr id="44036" name="Rectangle 2"/>
          <p:cNvSpPr>
            <a:spLocks noGrp="1" noChangeArrowheads="1"/>
          </p:cNvSpPr>
          <p:nvPr>
            <p:ph type="title"/>
          </p:nvPr>
        </p:nvSpPr>
        <p:spPr>
          <a:xfrm>
            <a:off x="2284027" y="381000"/>
            <a:ext cx="6317435" cy="426142"/>
          </a:xfrm>
        </p:spPr>
        <p:txBody>
          <a:bodyPr/>
          <a:lstStyle/>
          <a:p>
            <a:r>
              <a:rPr lang="en-US" sz="2800" dirty="0"/>
              <a:t>SPY Example: Sample State Vectors</a:t>
            </a:r>
            <a:endParaRPr lang="en-US" dirty="0"/>
          </a:p>
        </p:txBody>
      </p:sp>
      <p:grpSp>
        <p:nvGrpSpPr>
          <p:cNvPr id="44037" name="Group 3"/>
          <p:cNvGrpSpPr>
            <a:grpSpLocks/>
          </p:cNvGrpSpPr>
          <p:nvPr/>
        </p:nvGrpSpPr>
        <p:grpSpPr bwMode="auto">
          <a:xfrm>
            <a:off x="228600" y="1219200"/>
            <a:ext cx="8839200" cy="5287963"/>
            <a:chOff x="96" y="797"/>
            <a:chExt cx="5568" cy="3331"/>
          </a:xfrm>
        </p:grpSpPr>
        <p:sp>
          <p:nvSpPr>
            <p:cNvPr id="44039" name="Rectangle 4"/>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4040" name="Rectangle 5"/>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4041" name="Rectangle 6"/>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4042" name="Rectangle 7"/>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4043" name="Rectangle 8"/>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4044" name="Rectangle 9"/>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4045" name="Rectangle 10"/>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4046" name="Group 11"/>
            <p:cNvGrpSpPr>
              <a:grpSpLocks/>
            </p:cNvGrpSpPr>
            <p:nvPr/>
          </p:nvGrpSpPr>
          <p:grpSpPr bwMode="auto">
            <a:xfrm>
              <a:off x="100" y="1637"/>
              <a:ext cx="136" cy="1492"/>
              <a:chOff x="100" y="1637"/>
              <a:chExt cx="136" cy="1492"/>
            </a:xfrm>
          </p:grpSpPr>
          <p:sp>
            <p:nvSpPr>
              <p:cNvPr id="44066" name="Rectangle 12"/>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4067" name="Line 13"/>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8" name="Line 14"/>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9" name="Oval 15"/>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4070" name="Oval 16"/>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4047" name="Group 17"/>
            <p:cNvGrpSpPr>
              <a:grpSpLocks/>
            </p:cNvGrpSpPr>
            <p:nvPr/>
          </p:nvGrpSpPr>
          <p:grpSpPr bwMode="auto">
            <a:xfrm>
              <a:off x="98" y="3653"/>
              <a:ext cx="138" cy="418"/>
              <a:chOff x="98" y="3653"/>
              <a:chExt cx="138" cy="418"/>
            </a:xfrm>
          </p:grpSpPr>
          <p:sp>
            <p:nvSpPr>
              <p:cNvPr id="44058" name="Rectangle 18"/>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4059" name="Line 19"/>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0" name="Line 20"/>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1" name="Rectangle 21"/>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4062" name="Line 22"/>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3" name="Line 23"/>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4" name="Freeform 24"/>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4065" name="Freeform 25"/>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4048" name="Rectangle 26"/>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4049" name="Line 27"/>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0" name="Line 28"/>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1" name="Rectangle 29"/>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4052" name="Rectangle 30"/>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4053" name="Rectangle 31"/>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4054" name="Line 32"/>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5" name="Line 33"/>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6" name="Line 34"/>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4057" name="Line 35"/>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4038" name="Rectangle 36"/>
          <p:cNvSpPr>
            <a:spLocks noGrp="1" noChangeArrowheads="1"/>
          </p:cNvSpPr>
          <p:nvPr>
            <p:ph type="body" idx="1"/>
          </p:nvPr>
        </p:nvSpPr>
        <p:spPr>
          <a:xfrm>
            <a:off x="685800" y="1676400"/>
            <a:ext cx="7772400" cy="4495800"/>
          </a:xfrm>
        </p:spPr>
        <p:txBody>
          <a:bodyPr/>
          <a:lstStyle/>
          <a:p>
            <a:pPr>
              <a:lnSpc>
                <a:spcPct val="80000"/>
              </a:lnSpc>
              <a:buFontTx/>
              <a:buNone/>
            </a:pPr>
            <a:r>
              <a:rPr lang="en-US" sz="900" dirty="0">
                <a:solidFill>
                  <a:srgbClr val="032EED"/>
                </a:solidFill>
                <a:latin typeface="Courier New" charset="0"/>
              </a:rPr>
              <a:t>Spy &gt; </a:t>
            </a:r>
            <a:r>
              <a:rPr lang="en-US" sz="900" dirty="0">
                <a:solidFill>
                  <a:srgbClr val="FF0000"/>
                </a:solidFill>
                <a:latin typeface="Courier New" charset="0"/>
              </a:rPr>
              <a:t>load naif0009.tls;</a:t>
            </a:r>
          </a:p>
          <a:p>
            <a:pPr>
              <a:lnSpc>
                <a:spcPct val="80000"/>
              </a:lnSpc>
              <a:buFontTx/>
              <a:buNone/>
            </a:pPr>
            <a:r>
              <a:rPr lang="en-US" sz="900" dirty="0">
                <a:solidFill>
                  <a:srgbClr val="032EED"/>
                </a:solidFill>
                <a:latin typeface="Courier New" charset="0"/>
              </a:rPr>
              <a:t>Spy &gt; </a:t>
            </a:r>
            <a:r>
              <a:rPr lang="en-US" sz="900" dirty="0">
                <a:solidFill>
                  <a:srgbClr val="FF0000"/>
                </a:solidFill>
                <a:latin typeface="Courier New" charset="0"/>
              </a:rPr>
              <a:t>load de421.bsp;</a:t>
            </a:r>
          </a:p>
          <a:p>
            <a:pPr>
              <a:lnSpc>
                <a:spcPct val="80000"/>
              </a:lnSpc>
              <a:buFontTx/>
              <a:buNone/>
            </a:pPr>
            <a:r>
              <a:rPr lang="en-US" sz="900" dirty="0">
                <a:solidFill>
                  <a:srgbClr val="032EED"/>
                </a:solidFill>
                <a:latin typeface="Courier New" charset="0"/>
              </a:rPr>
              <a:t>Spy &gt; </a:t>
            </a:r>
            <a:r>
              <a:rPr lang="en-US" sz="900" dirty="0">
                <a:solidFill>
                  <a:srgbClr val="FF0000"/>
                </a:solidFill>
                <a:latin typeface="Courier New" charset="0"/>
              </a:rPr>
              <a:t>sample states</a:t>
            </a:r>
          </a:p>
          <a:p>
            <a:pPr>
              <a:lnSpc>
                <a:spcPct val="80000"/>
              </a:lnSpc>
              <a:buFontTx/>
              <a:buNone/>
            </a:pPr>
            <a:r>
              <a:rPr lang="en-US" sz="900" dirty="0">
                <a:solidFill>
                  <a:srgbClr val="FF0000"/>
                </a:solidFill>
                <a:latin typeface="Courier New" charset="0"/>
              </a:rPr>
              <a:t>      observer earth</a:t>
            </a:r>
          </a:p>
          <a:p>
            <a:pPr>
              <a:lnSpc>
                <a:spcPct val="80000"/>
              </a:lnSpc>
              <a:buFontTx/>
              <a:buNone/>
            </a:pPr>
            <a:r>
              <a:rPr lang="en-US" sz="900" dirty="0">
                <a:solidFill>
                  <a:srgbClr val="FF0000"/>
                </a:solidFill>
                <a:latin typeface="Courier New" charset="0"/>
              </a:rPr>
              <a:t>      target moon</a:t>
            </a:r>
          </a:p>
          <a:p>
            <a:pPr>
              <a:lnSpc>
                <a:spcPct val="80000"/>
              </a:lnSpc>
              <a:buFontTx/>
              <a:buNone/>
            </a:pPr>
            <a:r>
              <a:rPr lang="en-US" sz="900" dirty="0">
                <a:solidFill>
                  <a:srgbClr val="FF0000"/>
                </a:solidFill>
                <a:latin typeface="Courier New" charset="0"/>
              </a:rPr>
              <a:t>      start time 2008 oct 28 00:00:00.000000 TDB</a:t>
            </a:r>
          </a:p>
          <a:p>
            <a:pPr>
              <a:lnSpc>
                <a:spcPct val="80000"/>
              </a:lnSpc>
              <a:buFontTx/>
              <a:buNone/>
            </a:pPr>
            <a:r>
              <a:rPr lang="en-US" sz="900" dirty="0">
                <a:solidFill>
                  <a:srgbClr val="FF0000"/>
                </a:solidFill>
                <a:latin typeface="Courier New" charset="0"/>
              </a:rPr>
              <a:t>      stop time  2008 oct 28 00:01:00.000000 TDB</a:t>
            </a:r>
          </a:p>
          <a:p>
            <a:pPr>
              <a:lnSpc>
                <a:spcPct val="80000"/>
              </a:lnSpc>
              <a:buFontTx/>
              <a:buNone/>
            </a:pPr>
            <a:r>
              <a:rPr lang="en-US" sz="900" dirty="0">
                <a:solidFill>
                  <a:srgbClr val="FF0000"/>
                </a:solidFill>
                <a:latin typeface="Courier New" charset="0"/>
              </a:rPr>
              <a:t>      frame eclipJ2000</a:t>
            </a:r>
          </a:p>
          <a:p>
            <a:pPr>
              <a:lnSpc>
                <a:spcPct val="80000"/>
              </a:lnSpc>
              <a:buFontTx/>
              <a:buNone/>
            </a:pPr>
            <a:r>
              <a:rPr lang="en-US" sz="900" dirty="0">
                <a:solidFill>
                  <a:srgbClr val="FF0000"/>
                </a:solidFill>
                <a:latin typeface="Courier New" charset="0"/>
              </a:rPr>
              <a:t>      aberration correction none</a:t>
            </a:r>
          </a:p>
          <a:p>
            <a:pPr>
              <a:lnSpc>
                <a:spcPct val="80000"/>
              </a:lnSpc>
              <a:buFontTx/>
              <a:buNone/>
            </a:pPr>
            <a:r>
              <a:rPr lang="en-US" sz="900" dirty="0">
                <a:solidFill>
                  <a:srgbClr val="FF0000"/>
                </a:solidFill>
                <a:latin typeface="Courier New" charset="0"/>
              </a:rPr>
              <a:t>      coordinates latitudinal</a:t>
            </a:r>
          </a:p>
          <a:p>
            <a:pPr>
              <a:lnSpc>
                <a:spcPct val="80000"/>
              </a:lnSpc>
              <a:buFontTx/>
              <a:buNone/>
            </a:pPr>
            <a:r>
              <a:rPr lang="en-US" sz="900" dirty="0">
                <a:solidFill>
                  <a:srgbClr val="FF0000"/>
                </a:solidFill>
                <a:latin typeface="Courier New" charset="0"/>
              </a:rPr>
              <a:t>      time format numeric E23.16</a:t>
            </a:r>
          </a:p>
          <a:p>
            <a:pPr>
              <a:lnSpc>
                <a:spcPct val="80000"/>
              </a:lnSpc>
              <a:buFontTx/>
              <a:buNone/>
            </a:pPr>
            <a:r>
              <a:rPr lang="en-US" sz="900" dirty="0">
                <a:solidFill>
                  <a:srgbClr val="FF0000"/>
                </a:solidFill>
                <a:latin typeface="Courier New" charset="0"/>
              </a:rPr>
              <a:t>      number format F13.6</a:t>
            </a:r>
          </a:p>
          <a:p>
            <a:pPr>
              <a:lnSpc>
                <a:spcPct val="80000"/>
              </a:lnSpc>
              <a:buFontTx/>
              <a:buNone/>
            </a:pPr>
            <a:r>
              <a:rPr lang="en-US" sz="900" dirty="0">
                <a:solidFill>
                  <a:srgbClr val="FF0000"/>
                </a:solidFill>
                <a:latin typeface="Courier New" charset="0"/>
              </a:rPr>
              <a:t>      step size 10.0;</a:t>
            </a:r>
          </a:p>
          <a:p>
            <a:pPr>
              <a:lnSpc>
                <a:spcPct val="80000"/>
              </a:lnSpc>
              <a:buFontTx/>
              <a:buNone/>
            </a:pPr>
            <a:r>
              <a:rPr lang="en-US" sz="900" dirty="0">
                <a:solidFill>
                  <a:srgbClr val="032EED"/>
                </a:solidFill>
                <a:latin typeface="Courier New" charset="0"/>
              </a:rPr>
              <a:t> </a:t>
            </a:r>
          </a:p>
          <a:p>
            <a:pPr>
              <a:lnSpc>
                <a:spcPct val="80000"/>
              </a:lnSpc>
              <a:buFontTx/>
              <a:buNone/>
            </a:pPr>
            <a:r>
              <a:rPr lang="en-US" sz="900" dirty="0">
                <a:solidFill>
                  <a:srgbClr val="032EED"/>
                </a:solidFill>
                <a:latin typeface="Courier New" charset="0"/>
              </a:rPr>
              <a:t>Sample STATE Results</a:t>
            </a:r>
          </a:p>
          <a:p>
            <a:pPr>
              <a:lnSpc>
                <a:spcPct val="80000"/>
              </a:lnSpc>
              <a:buFontTx/>
              <a:buNone/>
            </a:pPr>
            <a:r>
              <a:rPr lang="en-US" sz="900" dirty="0">
                <a:solidFill>
                  <a:srgbClr val="032EED"/>
                </a:solidFill>
                <a:latin typeface="Courier New" charset="0"/>
              </a:rPr>
              <a:t>==================================================================</a:t>
            </a:r>
          </a:p>
          <a:p>
            <a:pPr>
              <a:lnSpc>
                <a:spcPct val="80000"/>
              </a:lnSpc>
              <a:buFontTx/>
              <a:buNone/>
            </a:pPr>
            <a:r>
              <a:rPr lang="en-US" sz="900" dirty="0">
                <a:solidFill>
                  <a:srgbClr val="032EED"/>
                </a:solidFill>
                <a:latin typeface="Courier New" charset="0"/>
              </a:rPr>
              <a:t> Target               :  moon</a:t>
            </a:r>
          </a:p>
          <a:p>
            <a:pPr>
              <a:lnSpc>
                <a:spcPct val="80000"/>
              </a:lnSpc>
              <a:buFontTx/>
              <a:buNone/>
            </a:pPr>
            <a:r>
              <a:rPr lang="en-US" sz="900" dirty="0">
                <a:solidFill>
                  <a:srgbClr val="032EED"/>
                </a:solidFill>
                <a:latin typeface="Courier New" charset="0"/>
              </a:rPr>
              <a:t> Observer             :  earth</a:t>
            </a:r>
          </a:p>
          <a:p>
            <a:pPr>
              <a:lnSpc>
                <a:spcPct val="80000"/>
              </a:lnSpc>
              <a:buFontTx/>
              <a:buNone/>
            </a:pPr>
            <a:r>
              <a:rPr lang="en-US" sz="900" dirty="0">
                <a:solidFill>
                  <a:srgbClr val="032EED"/>
                </a:solidFill>
                <a:latin typeface="Courier New" charset="0"/>
              </a:rPr>
              <a:t> Frame                :  eclipJ2000</a:t>
            </a:r>
          </a:p>
          <a:p>
            <a:pPr>
              <a:lnSpc>
                <a:spcPct val="80000"/>
              </a:lnSpc>
              <a:buFontTx/>
              <a:buNone/>
            </a:pPr>
            <a:r>
              <a:rPr lang="en-US" sz="900" dirty="0">
                <a:solidFill>
                  <a:srgbClr val="032EED"/>
                </a:solidFill>
                <a:latin typeface="Courier New" charset="0"/>
              </a:rPr>
              <a:t> Aberration Correction:  none</a:t>
            </a:r>
          </a:p>
          <a:p>
            <a:pPr>
              <a:lnSpc>
                <a:spcPct val="80000"/>
              </a:lnSpc>
              <a:buFontTx/>
              <a:buNone/>
            </a:pPr>
            <a:r>
              <a:rPr lang="en-US" sz="900" dirty="0">
                <a:solidFill>
                  <a:srgbClr val="032EED"/>
                </a:solidFill>
                <a:latin typeface="Courier New" charset="0"/>
              </a:rPr>
              <a:t> Coordinate System    :  latitudinal</a:t>
            </a:r>
          </a:p>
          <a:p>
            <a:pPr>
              <a:lnSpc>
                <a:spcPct val="80000"/>
              </a:lnSpc>
              <a:buFontTx/>
              <a:buNone/>
            </a:pPr>
            <a:r>
              <a:rPr lang="en-US" sz="900" dirty="0">
                <a:solidFill>
                  <a:srgbClr val="032EED"/>
                </a:solidFill>
                <a:latin typeface="Courier New" charset="0"/>
              </a:rPr>
              <a:t>------------------------------</a:t>
            </a:r>
          </a:p>
          <a:p>
            <a:pPr>
              <a:lnSpc>
                <a:spcPct val="80000"/>
              </a:lnSpc>
              <a:buFontTx/>
              <a:buNone/>
            </a:pPr>
            <a:r>
              <a:rPr lang="en-US" sz="900" dirty="0">
                <a:solidFill>
                  <a:srgbClr val="032EED"/>
                </a:solidFill>
                <a:latin typeface="Courier New" charset="0"/>
              </a:rPr>
              <a:t>  0.2784240000000000E+09   395800.315095   -156.260092     -4.660937      0.035837      0.000145     -0.000005</a:t>
            </a:r>
          </a:p>
          <a:p>
            <a:pPr>
              <a:lnSpc>
                <a:spcPct val="80000"/>
              </a:lnSpc>
              <a:buFontTx/>
              <a:buNone/>
            </a:pPr>
            <a:r>
              <a:rPr lang="en-US" sz="900" dirty="0">
                <a:solidFill>
                  <a:srgbClr val="032EED"/>
                </a:solidFill>
                <a:latin typeface="Courier New" charset="0"/>
              </a:rPr>
              <a:t>  0.2784240100000000E+09   395800.673459   -156.258644     -4.660983      0.035836      0.000145     -0.000005</a:t>
            </a:r>
          </a:p>
          <a:p>
            <a:pPr>
              <a:lnSpc>
                <a:spcPct val="80000"/>
              </a:lnSpc>
              <a:buFontTx/>
              <a:buNone/>
            </a:pPr>
            <a:r>
              <a:rPr lang="en-US" sz="900" dirty="0">
                <a:solidFill>
                  <a:srgbClr val="032EED"/>
                </a:solidFill>
                <a:latin typeface="Courier New" charset="0"/>
              </a:rPr>
              <a:t>  0.2784240200000000E+09   395801.031820   -156.257196     -4.661028      0.035836      0.000145     -0.000005</a:t>
            </a:r>
          </a:p>
          <a:p>
            <a:pPr>
              <a:lnSpc>
                <a:spcPct val="80000"/>
              </a:lnSpc>
              <a:buFontTx/>
              <a:buNone/>
            </a:pPr>
            <a:r>
              <a:rPr lang="en-US" sz="900" dirty="0">
                <a:solidFill>
                  <a:srgbClr val="032EED"/>
                </a:solidFill>
                <a:latin typeface="Courier New" charset="0"/>
              </a:rPr>
              <a:t>  0.2784240300000000E+09   395801.390177   -156.255748     -4.661074      0.035836      0.000145     -0.000005</a:t>
            </a:r>
          </a:p>
          <a:p>
            <a:pPr>
              <a:lnSpc>
                <a:spcPct val="80000"/>
              </a:lnSpc>
              <a:buFontTx/>
              <a:buNone/>
            </a:pPr>
            <a:r>
              <a:rPr lang="en-US" sz="900" dirty="0">
                <a:solidFill>
                  <a:srgbClr val="032EED"/>
                </a:solidFill>
                <a:latin typeface="Courier New" charset="0"/>
              </a:rPr>
              <a:t>  0.2784240400000000E+09   395801.748532   -156.254300     -4.661120      0.035835      0.000145     -0.000005</a:t>
            </a:r>
          </a:p>
          <a:p>
            <a:pPr>
              <a:lnSpc>
                <a:spcPct val="80000"/>
              </a:lnSpc>
              <a:buFontTx/>
              <a:buNone/>
            </a:pPr>
            <a:r>
              <a:rPr lang="en-US" sz="900" dirty="0">
                <a:solidFill>
                  <a:srgbClr val="032EED"/>
                </a:solidFill>
                <a:latin typeface="Courier New" charset="0"/>
              </a:rPr>
              <a:t>  0.2784240500000000E+09   395802.106883   -156.252851     -4.661165      0.035835      0.000145     -0.000005</a:t>
            </a:r>
          </a:p>
          <a:p>
            <a:pPr>
              <a:lnSpc>
                <a:spcPct val="80000"/>
              </a:lnSpc>
              <a:buFontTx/>
              <a:buNone/>
            </a:pPr>
            <a:r>
              <a:rPr lang="en-US" sz="900" dirty="0">
                <a:solidFill>
                  <a:srgbClr val="032EED"/>
                </a:solidFill>
                <a:latin typeface="Courier New" charset="0"/>
              </a:rPr>
              <a:t>  0.2784240600000000E+09   395802.465231   -156.251403     -4.661211      0.035835      0.000145     -0.000005</a:t>
            </a:r>
          </a:p>
          <a:p>
            <a:pPr>
              <a:lnSpc>
                <a:spcPct val="80000"/>
              </a:lnSpc>
              <a:buFontTx/>
              <a:buNone/>
            </a:pPr>
            <a:r>
              <a:rPr lang="en-US" sz="800" dirty="0">
                <a:solidFill>
                  <a:srgbClr val="032EED"/>
                </a:solidFill>
                <a:latin typeface="Courier New" charset="0"/>
              </a:rPr>
              <a:t>==================================================================</a:t>
            </a:r>
          </a:p>
          <a:p>
            <a:pPr>
              <a:lnSpc>
                <a:spcPct val="80000"/>
              </a:lnSpc>
              <a:buFontTx/>
              <a:buNone/>
            </a:pPr>
            <a:endParaRPr lang="en-US" sz="500" b="0" dirty="0">
              <a:latin typeface="Courier New" charset="0"/>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Footer Placeholder 3"/>
          <p:cNvSpPr>
            <a:spLocks noGrp="1"/>
          </p:cNvSpPr>
          <p:nvPr>
            <p:ph type="ftr" sz="quarter" idx="10"/>
          </p:nvPr>
        </p:nvSpPr>
        <p:spPr>
          <a:noFill/>
        </p:spPr>
        <p:txBody>
          <a:bodyPr/>
          <a:lstStyle/>
          <a:p>
            <a:r>
              <a:rPr lang="en-US"/>
              <a:t>Non-Toolkit Applications</a:t>
            </a:r>
          </a:p>
        </p:txBody>
      </p:sp>
      <p:sp>
        <p:nvSpPr>
          <p:cNvPr id="46083" name="Slide Number Placeholder 4"/>
          <p:cNvSpPr>
            <a:spLocks noGrp="1"/>
          </p:cNvSpPr>
          <p:nvPr>
            <p:ph type="sldNum" sz="quarter" idx="11"/>
          </p:nvPr>
        </p:nvSpPr>
        <p:spPr>
          <a:noFill/>
        </p:spPr>
        <p:txBody>
          <a:bodyPr/>
          <a:lstStyle/>
          <a:p>
            <a:fld id="{492297A0-65D4-3245-B39F-81F72B6F54EC}" type="slidenum">
              <a:rPr lang="en-US" smtClean="0"/>
              <a:pPr/>
              <a:t>22</a:t>
            </a:fld>
            <a:endParaRPr lang="en-US" sz="1400" b="0">
              <a:latin typeface="Times New Roman" charset="0"/>
            </a:endParaRPr>
          </a:p>
        </p:txBody>
      </p:sp>
      <p:sp>
        <p:nvSpPr>
          <p:cNvPr id="46084" name="Rectangle 2"/>
          <p:cNvSpPr>
            <a:spLocks noGrp="1" noChangeArrowheads="1"/>
          </p:cNvSpPr>
          <p:nvPr>
            <p:ph type="title"/>
          </p:nvPr>
        </p:nvSpPr>
        <p:spPr>
          <a:xfrm>
            <a:off x="2414570" y="381000"/>
            <a:ext cx="6076985" cy="426142"/>
          </a:xfrm>
        </p:spPr>
        <p:txBody>
          <a:bodyPr/>
          <a:lstStyle/>
          <a:p>
            <a:r>
              <a:rPr lang="en-US" sz="2800" dirty="0"/>
              <a:t>SPY Example: Check SPK Integrity</a:t>
            </a:r>
            <a:endParaRPr lang="en-US" dirty="0"/>
          </a:p>
        </p:txBody>
      </p:sp>
      <p:grpSp>
        <p:nvGrpSpPr>
          <p:cNvPr id="46085" name="Group 3"/>
          <p:cNvGrpSpPr>
            <a:grpSpLocks/>
          </p:cNvGrpSpPr>
          <p:nvPr/>
        </p:nvGrpSpPr>
        <p:grpSpPr bwMode="auto">
          <a:xfrm>
            <a:off x="228600" y="1219200"/>
            <a:ext cx="8839200" cy="5287963"/>
            <a:chOff x="96" y="797"/>
            <a:chExt cx="5568" cy="3331"/>
          </a:xfrm>
        </p:grpSpPr>
        <p:sp>
          <p:nvSpPr>
            <p:cNvPr id="46087" name="Rectangle 4"/>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6088" name="Rectangle 5"/>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6089" name="Rectangle 6"/>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6090" name="Rectangle 7"/>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6091" name="Rectangle 8"/>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6092" name="Rectangle 9"/>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6093" name="Rectangle 10"/>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6094" name="Group 11"/>
            <p:cNvGrpSpPr>
              <a:grpSpLocks/>
            </p:cNvGrpSpPr>
            <p:nvPr/>
          </p:nvGrpSpPr>
          <p:grpSpPr bwMode="auto">
            <a:xfrm>
              <a:off x="100" y="1637"/>
              <a:ext cx="136" cy="1492"/>
              <a:chOff x="100" y="1637"/>
              <a:chExt cx="136" cy="1492"/>
            </a:xfrm>
          </p:grpSpPr>
          <p:sp>
            <p:nvSpPr>
              <p:cNvPr id="46114" name="Rectangle 12"/>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6115" name="Line 13"/>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16" name="Line 14"/>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17" name="Oval 15"/>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6118" name="Oval 16"/>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6095" name="Group 17"/>
            <p:cNvGrpSpPr>
              <a:grpSpLocks/>
            </p:cNvGrpSpPr>
            <p:nvPr/>
          </p:nvGrpSpPr>
          <p:grpSpPr bwMode="auto">
            <a:xfrm>
              <a:off x="98" y="3653"/>
              <a:ext cx="138" cy="418"/>
              <a:chOff x="98" y="3653"/>
              <a:chExt cx="138" cy="418"/>
            </a:xfrm>
          </p:grpSpPr>
          <p:sp>
            <p:nvSpPr>
              <p:cNvPr id="46106" name="Rectangle 18"/>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6107" name="Line 19"/>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08" name="Line 20"/>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09" name="Rectangle 21"/>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6110" name="Line 22"/>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11" name="Line 23"/>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12" name="Freeform 24"/>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6113" name="Freeform 25"/>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6096" name="Rectangle 26"/>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6097" name="Line 27"/>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098" name="Line 28"/>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099" name="Rectangle 29"/>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6100" name="Rectangle 30"/>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6101" name="Rectangle 31"/>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6102" name="Line 32"/>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03" name="Line 33"/>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6104" name="Line 34"/>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6105" name="Line 35"/>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6086" name="Rectangle 36"/>
          <p:cNvSpPr>
            <a:spLocks noGrp="1" noChangeArrowheads="1"/>
          </p:cNvSpPr>
          <p:nvPr>
            <p:ph type="body" idx="1"/>
          </p:nvPr>
        </p:nvSpPr>
        <p:spPr>
          <a:xfrm>
            <a:off x="685800" y="1676400"/>
            <a:ext cx="7772400" cy="4495800"/>
          </a:xfrm>
        </p:spPr>
        <p:txBody>
          <a:bodyPr/>
          <a:lstStyle/>
          <a:p>
            <a:pPr>
              <a:lnSpc>
                <a:spcPct val="80000"/>
              </a:lnSpc>
              <a:buFontTx/>
              <a:buNone/>
            </a:pPr>
            <a:r>
              <a:rPr lang="en-US" sz="900" dirty="0">
                <a:solidFill>
                  <a:srgbClr val="032EED"/>
                </a:solidFill>
                <a:latin typeface="Courier New" charset="0"/>
              </a:rPr>
              <a:t>Spy &gt; </a:t>
            </a:r>
            <a:r>
              <a:rPr lang="en-US" sz="900" dirty="0">
                <a:solidFill>
                  <a:srgbClr val="FF0000"/>
                </a:solidFill>
                <a:latin typeface="Courier New" charset="0"/>
              </a:rPr>
              <a:t>check integrity </a:t>
            </a:r>
            <a:r>
              <a:rPr lang="en-US" sz="900" dirty="0" err="1">
                <a:solidFill>
                  <a:srgbClr val="FF0000"/>
                </a:solidFill>
                <a:latin typeface="Courier New" charset="0"/>
              </a:rPr>
              <a:t>spk</a:t>
            </a:r>
            <a:r>
              <a:rPr lang="en-US" sz="900" dirty="0">
                <a:solidFill>
                  <a:srgbClr val="FF0000"/>
                </a:solidFill>
                <a:latin typeface="Courier New" charset="0"/>
              </a:rPr>
              <a:t> </a:t>
            </a:r>
            <a:r>
              <a:rPr lang="en-US" sz="900" dirty="0" err="1">
                <a:solidFill>
                  <a:srgbClr val="FF0000"/>
                </a:solidFill>
                <a:latin typeface="Courier New" charset="0"/>
              </a:rPr>
              <a:t>testspk.bsp</a:t>
            </a:r>
            <a:r>
              <a:rPr lang="en-US" sz="900" dirty="0">
                <a:solidFill>
                  <a:srgbClr val="FF0000"/>
                </a:solidFill>
                <a:latin typeface="Courier New" charset="0"/>
              </a:rPr>
              <a:t>;</a:t>
            </a:r>
          </a:p>
          <a:p>
            <a:pPr>
              <a:lnSpc>
                <a:spcPct val="80000"/>
              </a:lnSpc>
              <a:buFontTx/>
              <a:buNone/>
            </a:pPr>
            <a:r>
              <a:rPr lang="en-US" sz="900" dirty="0">
                <a:solidFill>
                  <a:srgbClr val="032EED"/>
                </a:solidFill>
                <a:latin typeface="Courier New" charset="0"/>
              </a:rPr>
              <a:t> </a:t>
            </a:r>
          </a:p>
          <a:p>
            <a:pPr>
              <a:lnSpc>
                <a:spcPct val="80000"/>
              </a:lnSpc>
              <a:buFontTx/>
              <a:buNone/>
            </a:pPr>
            <a:r>
              <a:rPr lang="en-US" sz="1000" dirty="0">
                <a:solidFill>
                  <a:srgbClr val="032EED"/>
                </a:solidFill>
                <a:latin typeface="Courier New" charset="0"/>
              </a:rPr>
              <a:t>Structure Inspection of SPK File </a:t>
            </a:r>
            <a:r>
              <a:rPr lang="en-US" sz="1000" dirty="0" err="1">
                <a:solidFill>
                  <a:srgbClr val="032EED"/>
                </a:solidFill>
                <a:latin typeface="Courier New" charset="0"/>
              </a:rPr>
              <a:t>testspk.bsp</a:t>
            </a:r>
            <a:endParaRPr lang="en-US" sz="1000" dirty="0">
              <a:solidFill>
                <a:srgbClr val="032EED"/>
              </a:solidFill>
              <a:latin typeface="Courier New" charset="0"/>
            </a:endParaRPr>
          </a:p>
          <a:p>
            <a:pPr>
              <a:lnSpc>
                <a:spcPct val="80000"/>
              </a:lnSpc>
              <a:buFontTx/>
              <a:buNone/>
            </a:pPr>
            <a:r>
              <a:rPr lang="en-US" sz="1000" dirty="0">
                <a:solidFill>
                  <a:srgbClr val="032EED"/>
                </a:solidFill>
                <a:latin typeface="Courier New" charset="0"/>
              </a:rPr>
              <a:t>==================================================================</a:t>
            </a:r>
          </a:p>
          <a:p>
            <a:pPr>
              <a:lnSpc>
                <a:spcPct val="80000"/>
              </a:lnSpc>
              <a:buFontTx/>
              <a:buNone/>
            </a:pPr>
            <a:r>
              <a:rPr lang="en-US" sz="1000" dirty="0">
                <a:solidFill>
                  <a:srgbClr val="032EED"/>
                </a:solidFill>
                <a:latin typeface="Courier New" charset="0"/>
              </a:rPr>
              <a:t>Segment Number 11</a:t>
            </a:r>
          </a:p>
          <a:p>
            <a:pPr>
              <a:lnSpc>
                <a:spcPct val="80000"/>
              </a:lnSpc>
              <a:buFontTx/>
              <a:buNone/>
            </a:pPr>
            <a:r>
              <a:rPr lang="en-US" sz="1000" dirty="0">
                <a:solidFill>
                  <a:srgbClr val="032EED"/>
                </a:solidFill>
                <a:latin typeface="Courier New" charset="0"/>
              </a:rPr>
              <a:t>------------------------------</a:t>
            </a:r>
          </a:p>
          <a:p>
            <a:pPr>
              <a:lnSpc>
                <a:spcPct val="80000"/>
              </a:lnSpc>
              <a:buFontTx/>
              <a:buNone/>
            </a:pPr>
            <a:r>
              <a:rPr lang="en-US" sz="1000" dirty="0">
                <a:solidFill>
                  <a:srgbClr val="032EED"/>
                </a:solidFill>
                <a:latin typeface="Courier New" charset="0"/>
              </a:rPr>
              <a:t>Segment Summary:</a:t>
            </a:r>
          </a:p>
          <a:p>
            <a:pPr>
              <a:lnSpc>
                <a:spcPct val="80000"/>
              </a:lnSpc>
              <a:buFontTx/>
              <a:buNone/>
            </a:pPr>
            <a:r>
              <a:rPr lang="en-US" sz="1000" dirty="0">
                <a:solidFill>
                  <a:srgbClr val="032EED"/>
                </a:solidFill>
                <a:latin typeface="Courier New" charset="0"/>
              </a:rPr>
              <a:t> </a:t>
            </a:r>
          </a:p>
          <a:p>
            <a:pPr>
              <a:lnSpc>
                <a:spcPct val="80000"/>
              </a:lnSpc>
              <a:buFontTx/>
              <a:buNone/>
            </a:pPr>
            <a:r>
              <a:rPr lang="en-US" sz="1000" dirty="0">
                <a:solidFill>
                  <a:srgbClr val="032EED"/>
                </a:solidFill>
                <a:latin typeface="Courier New" charset="0"/>
              </a:rPr>
              <a:t> Segment ID       : SPY test segment: type 15</a:t>
            </a:r>
          </a:p>
          <a:p>
            <a:pPr>
              <a:lnSpc>
                <a:spcPct val="80000"/>
              </a:lnSpc>
              <a:buFontTx/>
              <a:buNone/>
            </a:pPr>
            <a:r>
              <a:rPr lang="en-US" sz="1000" dirty="0">
                <a:solidFill>
                  <a:srgbClr val="032EED"/>
                </a:solidFill>
                <a:latin typeface="Courier New" charset="0"/>
              </a:rPr>
              <a:t> Target Body      : Body 1501</a:t>
            </a:r>
          </a:p>
          <a:p>
            <a:pPr>
              <a:lnSpc>
                <a:spcPct val="80000"/>
              </a:lnSpc>
              <a:buFontTx/>
              <a:buNone/>
            </a:pPr>
            <a:r>
              <a:rPr lang="en-US" sz="1000" dirty="0">
                <a:solidFill>
                  <a:srgbClr val="032EED"/>
                </a:solidFill>
                <a:latin typeface="Courier New" charset="0"/>
              </a:rPr>
              <a:t> Center Body      : Body 1599</a:t>
            </a:r>
          </a:p>
          <a:p>
            <a:pPr>
              <a:lnSpc>
                <a:spcPct val="80000"/>
              </a:lnSpc>
              <a:buFontTx/>
              <a:buNone/>
            </a:pPr>
            <a:r>
              <a:rPr lang="en-US" sz="1000" dirty="0">
                <a:solidFill>
                  <a:srgbClr val="032EED"/>
                </a:solidFill>
                <a:latin typeface="Courier New" charset="0"/>
              </a:rPr>
              <a:t> Reference Frame  : Frame 17, ECLIPJ2000</a:t>
            </a:r>
          </a:p>
          <a:p>
            <a:pPr>
              <a:lnSpc>
                <a:spcPct val="80000"/>
              </a:lnSpc>
              <a:buFontTx/>
              <a:buNone/>
            </a:pPr>
            <a:r>
              <a:rPr lang="en-US" sz="1000" dirty="0">
                <a:solidFill>
                  <a:srgbClr val="032EED"/>
                </a:solidFill>
                <a:latin typeface="Courier New" charset="0"/>
              </a:rPr>
              <a:t> SPK Data Type    : Type 15</a:t>
            </a:r>
          </a:p>
          <a:p>
            <a:pPr>
              <a:lnSpc>
                <a:spcPct val="80000"/>
              </a:lnSpc>
              <a:buFontTx/>
              <a:buNone/>
            </a:pPr>
            <a:r>
              <a:rPr lang="en-US" sz="1000" dirty="0">
                <a:solidFill>
                  <a:srgbClr val="032EED"/>
                </a:solidFill>
                <a:latin typeface="Courier New" charset="0"/>
              </a:rPr>
              <a:t>    Description   : Two-Body with J2 Precession</a:t>
            </a:r>
          </a:p>
          <a:p>
            <a:pPr>
              <a:lnSpc>
                <a:spcPct val="80000"/>
              </a:lnSpc>
              <a:buFontTx/>
              <a:buNone/>
            </a:pPr>
            <a:r>
              <a:rPr lang="en-US" sz="1000" dirty="0">
                <a:solidFill>
                  <a:srgbClr val="032EED"/>
                </a:solidFill>
                <a:latin typeface="Courier New" charset="0"/>
              </a:rPr>
              <a:t> UTC Start Time   : 2000 JAN 01 11:59:05.816</a:t>
            </a:r>
          </a:p>
          <a:p>
            <a:pPr>
              <a:lnSpc>
                <a:spcPct val="80000"/>
              </a:lnSpc>
              <a:buFontTx/>
              <a:buNone/>
            </a:pPr>
            <a:r>
              <a:rPr lang="en-US" sz="1000" dirty="0">
                <a:solidFill>
                  <a:srgbClr val="032EED"/>
                </a:solidFill>
                <a:latin typeface="Courier New" charset="0"/>
              </a:rPr>
              <a:t> UTC Stop Time    : 2000 JAN 01 12:32:15.816</a:t>
            </a:r>
          </a:p>
          <a:p>
            <a:pPr>
              <a:lnSpc>
                <a:spcPct val="80000"/>
              </a:lnSpc>
              <a:buFontTx/>
              <a:buNone/>
            </a:pPr>
            <a:r>
              <a:rPr lang="en-US" sz="1000" dirty="0">
                <a:solidFill>
                  <a:srgbClr val="032EED"/>
                </a:solidFill>
                <a:latin typeface="Courier New" charset="0"/>
              </a:rPr>
              <a:t> ET Start Time    : 2000-JAN-01 12:00:10.000000 (TDB)</a:t>
            </a:r>
          </a:p>
          <a:p>
            <a:pPr>
              <a:lnSpc>
                <a:spcPct val="80000"/>
              </a:lnSpc>
              <a:buFontTx/>
              <a:buNone/>
            </a:pPr>
            <a:r>
              <a:rPr lang="en-US" sz="1000" dirty="0">
                <a:solidFill>
                  <a:srgbClr val="032EED"/>
                </a:solidFill>
                <a:latin typeface="Courier New" charset="0"/>
              </a:rPr>
              <a:t> ET Stop Time     : 2000-JAN-01 12:33:20.000000 (TDB)</a:t>
            </a:r>
          </a:p>
          <a:p>
            <a:pPr>
              <a:lnSpc>
                <a:spcPct val="80000"/>
              </a:lnSpc>
              <a:buFontTx/>
              <a:buNone/>
            </a:pPr>
            <a:r>
              <a:rPr lang="en-US" sz="1000" dirty="0">
                <a:solidFill>
                  <a:srgbClr val="032EED"/>
                </a:solidFill>
                <a:latin typeface="Courier New" charset="0"/>
              </a:rPr>
              <a:t> DAF Begin Address: 35259</a:t>
            </a:r>
          </a:p>
          <a:p>
            <a:pPr>
              <a:lnSpc>
                <a:spcPct val="80000"/>
              </a:lnSpc>
              <a:buFontTx/>
              <a:buNone/>
            </a:pPr>
            <a:r>
              <a:rPr lang="en-US" sz="1000" dirty="0">
                <a:solidFill>
                  <a:srgbClr val="032EED"/>
                </a:solidFill>
                <a:latin typeface="Courier New" charset="0"/>
              </a:rPr>
              <a:t> DAF End Address  : 35274</a:t>
            </a:r>
          </a:p>
          <a:p>
            <a:pPr>
              <a:lnSpc>
                <a:spcPct val="80000"/>
              </a:lnSpc>
              <a:buFontTx/>
              <a:buNone/>
            </a:pPr>
            <a:r>
              <a:rPr lang="en-US" sz="1000" dirty="0">
                <a:solidFill>
                  <a:srgbClr val="032EED"/>
                </a:solidFill>
                <a:latin typeface="Courier New" charset="0"/>
              </a:rPr>
              <a:t>------------------------------</a:t>
            </a:r>
          </a:p>
          <a:p>
            <a:pPr>
              <a:lnSpc>
                <a:spcPct val="80000"/>
              </a:lnSpc>
              <a:buFontTx/>
              <a:buNone/>
            </a:pPr>
            <a:r>
              <a:rPr lang="en-US" sz="1000" dirty="0">
                <a:solidFill>
                  <a:srgbClr val="032EED"/>
                </a:solidFill>
                <a:latin typeface="Courier New" charset="0"/>
              </a:rPr>
              <a:t>%% Error:  Invalid Unit Periapsis Pole Vector</a:t>
            </a:r>
          </a:p>
          <a:p>
            <a:pPr>
              <a:lnSpc>
                <a:spcPct val="80000"/>
              </a:lnSpc>
              <a:buFontTx/>
              <a:buNone/>
            </a:pPr>
            <a:r>
              <a:rPr lang="en-US" sz="1000" dirty="0">
                <a:solidFill>
                  <a:srgbClr val="032EED"/>
                </a:solidFill>
                <a:latin typeface="Courier New" charset="0"/>
              </a:rPr>
              <a:t> </a:t>
            </a:r>
          </a:p>
          <a:p>
            <a:pPr>
              <a:lnSpc>
                <a:spcPct val="80000"/>
              </a:lnSpc>
              <a:buFontTx/>
              <a:buNone/>
            </a:pPr>
            <a:r>
              <a:rPr lang="en-US" sz="1000" dirty="0">
                <a:solidFill>
                  <a:srgbClr val="032EED"/>
                </a:solidFill>
                <a:latin typeface="Courier New" charset="0"/>
              </a:rPr>
              <a:t>    The periapsis pole vector should have unit length but in fact has length 4.58257569E+04.</a:t>
            </a:r>
          </a:p>
          <a:p>
            <a:pPr>
              <a:lnSpc>
                <a:spcPct val="80000"/>
              </a:lnSpc>
              <a:buFontTx/>
              <a:buNone/>
            </a:pPr>
            <a:r>
              <a:rPr lang="en-US" sz="1000" dirty="0">
                <a:solidFill>
                  <a:srgbClr val="032EED"/>
                </a:solidFill>
                <a:latin typeface="Courier New" charset="0"/>
              </a:rPr>
              <a:t>------------------------------</a:t>
            </a:r>
          </a:p>
          <a:p>
            <a:pPr>
              <a:lnSpc>
                <a:spcPct val="80000"/>
              </a:lnSpc>
              <a:buFontTx/>
              <a:buNone/>
            </a:pPr>
            <a:r>
              <a:rPr lang="en-US" sz="1000" dirty="0">
                <a:solidFill>
                  <a:srgbClr val="032EED"/>
                </a:solidFill>
                <a:latin typeface="Courier New" charset="0"/>
              </a:rPr>
              <a:t>One error diagnostic and no warnings generated for SPK file </a:t>
            </a:r>
            <a:r>
              <a:rPr lang="en-US" sz="1000" dirty="0" err="1">
                <a:solidFill>
                  <a:srgbClr val="032EED"/>
                </a:solidFill>
                <a:latin typeface="Courier New" charset="0"/>
              </a:rPr>
              <a:t>testspk.bsp</a:t>
            </a:r>
            <a:endParaRPr lang="en-US" sz="1000" dirty="0">
              <a:solidFill>
                <a:srgbClr val="032EED"/>
              </a:solidFill>
              <a:latin typeface="Courier New" charset="0"/>
            </a:endParaRPr>
          </a:p>
          <a:p>
            <a:pPr>
              <a:lnSpc>
                <a:spcPct val="80000"/>
              </a:lnSpc>
              <a:buFontTx/>
              <a:buNone/>
            </a:pPr>
            <a:r>
              <a:rPr lang="en-US" sz="900" dirty="0">
                <a:solidFill>
                  <a:srgbClr val="032EED"/>
                </a:solidFill>
                <a:latin typeface="Courier New" charset="0"/>
              </a:rPr>
              <a:t>==================================================================</a:t>
            </a:r>
            <a:endParaRPr lang="en-US" sz="900" dirty="0">
              <a:solidFill>
                <a:srgbClr val="032EED"/>
              </a:solidFill>
            </a:endParaRPr>
          </a:p>
          <a:p>
            <a:pPr>
              <a:lnSpc>
                <a:spcPct val="80000"/>
              </a:lnSpc>
              <a:buFontTx/>
              <a:buNone/>
            </a:pPr>
            <a:endParaRPr lang="en-US" sz="800" dirty="0">
              <a:latin typeface="Courier New" charset="0"/>
            </a:endParaRPr>
          </a:p>
          <a:p>
            <a:pPr>
              <a:lnSpc>
                <a:spcPct val="80000"/>
              </a:lnSpc>
              <a:buFontTx/>
              <a:buNone/>
            </a:pPr>
            <a:endParaRPr lang="en-US" sz="800" b="0" dirty="0">
              <a:latin typeface="Courier New" charset="0"/>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Footer Placeholder 3"/>
          <p:cNvSpPr>
            <a:spLocks noGrp="1"/>
          </p:cNvSpPr>
          <p:nvPr>
            <p:ph type="ftr" sz="quarter" idx="10"/>
          </p:nvPr>
        </p:nvSpPr>
        <p:spPr>
          <a:noFill/>
        </p:spPr>
        <p:txBody>
          <a:bodyPr/>
          <a:lstStyle/>
          <a:p>
            <a:r>
              <a:rPr lang="en-US"/>
              <a:t>Non-Toolkit Applications</a:t>
            </a:r>
          </a:p>
        </p:txBody>
      </p:sp>
      <p:sp>
        <p:nvSpPr>
          <p:cNvPr id="48131" name="Slide Number Placeholder 4"/>
          <p:cNvSpPr>
            <a:spLocks noGrp="1"/>
          </p:cNvSpPr>
          <p:nvPr>
            <p:ph type="sldNum" sz="quarter" idx="11"/>
          </p:nvPr>
        </p:nvSpPr>
        <p:spPr>
          <a:noFill/>
        </p:spPr>
        <p:txBody>
          <a:bodyPr/>
          <a:lstStyle/>
          <a:p>
            <a:fld id="{A80F1D5A-3045-8B42-8E24-799FAF356CE3}" type="slidenum">
              <a:rPr lang="en-US" smtClean="0"/>
              <a:pPr/>
              <a:t>23</a:t>
            </a:fld>
            <a:endParaRPr lang="en-US" sz="1400" b="0">
              <a:latin typeface="Times New Roman" charset="0"/>
            </a:endParaRPr>
          </a:p>
        </p:txBody>
      </p:sp>
      <p:sp>
        <p:nvSpPr>
          <p:cNvPr id="48132" name="Rectangle 2"/>
          <p:cNvSpPr>
            <a:spLocks noGrp="1" noChangeArrowheads="1"/>
          </p:cNvSpPr>
          <p:nvPr>
            <p:ph type="body" idx="1"/>
          </p:nvPr>
        </p:nvSpPr>
        <p:spPr>
          <a:xfrm>
            <a:off x="457200" y="1524000"/>
            <a:ext cx="8388350" cy="4953000"/>
          </a:xfrm>
          <a:noFill/>
        </p:spPr>
        <p:txBody>
          <a:bodyPr lIns="90487" rIns="90487"/>
          <a:lstStyle/>
          <a:p>
            <a:r>
              <a:rPr lang="en-US" i="1" dirty="0"/>
              <a:t>oem2spk </a:t>
            </a:r>
            <a:r>
              <a:rPr lang="en-US" dirty="0"/>
              <a:t>is a program for converting a CCSDS* “Orbit Ephemeris Message” (OEM) text file to a Type 9 or 13 SPICE SPK file</a:t>
            </a:r>
          </a:p>
          <a:p>
            <a:pPr lvl="1"/>
            <a:r>
              <a:rPr lang="en-US" dirty="0"/>
              <a:t>It is a command line program using a setup file to specify conversion parameters</a:t>
            </a:r>
          </a:p>
          <a:p>
            <a:pPr lvl="1"/>
            <a:r>
              <a:rPr lang="en-US" dirty="0"/>
              <a:t>It can process OEM versions 1 and 2</a:t>
            </a:r>
          </a:p>
          <a:p>
            <a:pPr lvl="1"/>
            <a:r>
              <a:rPr lang="en-US" dirty="0"/>
              <a:t>It is primarily used for exchange of spacecraft trajectories between space agencies</a:t>
            </a:r>
          </a:p>
          <a:p>
            <a:r>
              <a:rPr lang="en-US" i="1" dirty="0"/>
              <a:t>spk2oem </a:t>
            </a:r>
            <a:r>
              <a:rPr lang="en-US" dirty="0"/>
              <a:t>is a program for converting a Type 1, 9 or 13 SPICE SPK to an OEM file</a:t>
            </a:r>
          </a:p>
          <a:p>
            <a:pPr lvl="1"/>
            <a:r>
              <a:rPr lang="en-US" dirty="0"/>
              <a:t>It is a command line program using a setup file to specify conversion parameters</a:t>
            </a:r>
          </a:p>
          <a:p>
            <a:pPr lvl="1"/>
            <a:r>
              <a:rPr lang="en-US" dirty="0"/>
              <a:t>It performs conversion in “data-driven” or “uniform sampling” mode</a:t>
            </a:r>
          </a:p>
          <a:p>
            <a:r>
              <a:rPr lang="en-US" dirty="0"/>
              <a:t>For more details see</a:t>
            </a:r>
            <a:r>
              <a:rPr lang="en-US" i="1" dirty="0"/>
              <a:t> </a:t>
            </a:r>
            <a:r>
              <a:rPr lang="en-US" dirty="0"/>
              <a:t>the</a:t>
            </a:r>
            <a:r>
              <a:rPr lang="en-US" i="1" dirty="0"/>
              <a:t> oem2spk </a:t>
            </a:r>
            <a:r>
              <a:rPr lang="en-US" dirty="0"/>
              <a:t>and </a:t>
            </a:r>
            <a:r>
              <a:rPr lang="en-US" i="1" dirty="0"/>
              <a:t>spk2oem </a:t>
            </a:r>
            <a:r>
              <a:rPr lang="en-US" dirty="0"/>
              <a:t>user guides</a:t>
            </a:r>
          </a:p>
        </p:txBody>
      </p:sp>
      <p:sp>
        <p:nvSpPr>
          <p:cNvPr id="48133" name="Rectangle 3"/>
          <p:cNvSpPr>
            <a:spLocks noGrp="1" noChangeArrowheads="1"/>
          </p:cNvSpPr>
          <p:nvPr>
            <p:ph type="title"/>
          </p:nvPr>
        </p:nvSpPr>
        <p:spPr>
          <a:xfrm>
            <a:off x="2824808" y="381000"/>
            <a:ext cx="5099353" cy="490391"/>
          </a:xfrm>
        </p:spPr>
        <p:txBody>
          <a:bodyPr/>
          <a:lstStyle/>
          <a:p>
            <a:r>
              <a:rPr lang="en-US" dirty="0"/>
              <a:t>OEM2SPK and SPK2OEM</a:t>
            </a:r>
          </a:p>
        </p:txBody>
      </p:sp>
      <p:sp>
        <p:nvSpPr>
          <p:cNvPr id="2" name="TextBox 1"/>
          <p:cNvSpPr txBox="1"/>
          <p:nvPr/>
        </p:nvSpPr>
        <p:spPr>
          <a:xfrm>
            <a:off x="2368550" y="6442273"/>
            <a:ext cx="4961616" cy="307777"/>
          </a:xfrm>
          <a:prstGeom prst="rect">
            <a:avLst/>
          </a:prstGeom>
          <a:noFill/>
        </p:spPr>
        <p:txBody>
          <a:bodyPr wrap="none" rtlCol="0">
            <a:spAutoFit/>
          </a:bodyPr>
          <a:lstStyle/>
          <a:p>
            <a:r>
              <a:rPr lang="en-US" dirty="0"/>
              <a:t>*CCSDS = Consultative Committee on Space Data Systems</a:t>
            </a:r>
          </a:p>
        </p:txBody>
      </p:sp>
    </p:spTree>
    <p:extLst>
      <p:ext uri="{BB962C8B-B14F-4D97-AF65-F5344CB8AC3E}">
        <p14:creationId xmlns:p14="http://schemas.microsoft.com/office/powerpoint/2010/main" val="204963078"/>
      </p:ext>
    </p:extLst>
  </p:cSld>
  <p:clrMapOvr>
    <a:masterClrMapping/>
  </p:clrMapOvr>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Footer Placeholder 3"/>
          <p:cNvSpPr>
            <a:spLocks noGrp="1"/>
          </p:cNvSpPr>
          <p:nvPr>
            <p:ph type="ftr" sz="quarter" idx="10"/>
          </p:nvPr>
        </p:nvSpPr>
        <p:spPr>
          <a:noFill/>
        </p:spPr>
        <p:txBody>
          <a:bodyPr/>
          <a:lstStyle/>
          <a:p>
            <a:r>
              <a:rPr lang="en-US"/>
              <a:t>Non-Toolkit Applications</a:t>
            </a:r>
          </a:p>
        </p:txBody>
      </p:sp>
      <p:sp>
        <p:nvSpPr>
          <p:cNvPr id="48131" name="Slide Number Placeholder 4"/>
          <p:cNvSpPr>
            <a:spLocks noGrp="1"/>
          </p:cNvSpPr>
          <p:nvPr>
            <p:ph type="sldNum" sz="quarter" idx="11"/>
          </p:nvPr>
        </p:nvSpPr>
        <p:spPr>
          <a:noFill/>
        </p:spPr>
        <p:txBody>
          <a:bodyPr/>
          <a:lstStyle/>
          <a:p>
            <a:fld id="{A80F1D5A-3045-8B42-8E24-799FAF356CE3}" type="slidenum">
              <a:rPr lang="en-US" smtClean="0"/>
              <a:pPr/>
              <a:t>24</a:t>
            </a:fld>
            <a:endParaRPr lang="en-US" sz="1400" b="0">
              <a:latin typeface="Times New Roman" charset="0"/>
            </a:endParaRPr>
          </a:p>
        </p:txBody>
      </p:sp>
      <p:sp>
        <p:nvSpPr>
          <p:cNvPr id="48132" name="Rectangle 2"/>
          <p:cNvSpPr>
            <a:spLocks noGrp="1" noChangeArrowheads="1"/>
          </p:cNvSpPr>
          <p:nvPr>
            <p:ph type="body" idx="1"/>
          </p:nvPr>
        </p:nvSpPr>
        <p:spPr>
          <a:xfrm>
            <a:off x="457200" y="1524000"/>
            <a:ext cx="8305800" cy="4953000"/>
          </a:xfrm>
          <a:noFill/>
        </p:spPr>
        <p:txBody>
          <a:bodyPr lIns="90487" rIns="90487"/>
          <a:lstStyle/>
          <a:p>
            <a:pPr>
              <a:spcBef>
                <a:spcPct val="0"/>
              </a:spcBef>
              <a:spcAft>
                <a:spcPct val="50000"/>
              </a:spcAft>
            </a:pPr>
            <a:r>
              <a:rPr lang="en-US" i="1" dirty="0" err="1"/>
              <a:t>prediCkt</a:t>
            </a:r>
            <a:r>
              <a:rPr lang="en-US" dirty="0"/>
              <a:t> is a command line program for making CK files from a set of orientation specification rules, using schedules defining when these rules are to be applied</a:t>
            </a:r>
          </a:p>
          <a:p>
            <a:pPr lvl="1">
              <a:spcBef>
                <a:spcPct val="0"/>
              </a:spcBef>
              <a:spcAft>
                <a:spcPct val="50000"/>
              </a:spcAft>
            </a:pPr>
            <a:r>
              <a:rPr lang="en-US" dirty="0"/>
              <a:t>It requires orientation and schedule specification to be provided in a setup file that follows the SPICE text kernel syntax</a:t>
            </a:r>
          </a:p>
          <a:p>
            <a:pPr lvl="1">
              <a:spcBef>
                <a:spcPct val="0"/>
              </a:spcBef>
              <a:spcAft>
                <a:spcPct val="50000"/>
              </a:spcAft>
            </a:pPr>
            <a:r>
              <a:rPr lang="en-US" dirty="0"/>
              <a:t>It requires all supporting kernels -- SPK, PCK, etc -- to be loaded using a meta kernel</a:t>
            </a:r>
          </a:p>
          <a:p>
            <a:pPr lvl="1">
              <a:spcBef>
                <a:spcPct val="0"/>
              </a:spcBef>
              <a:spcAft>
                <a:spcPct val="50000"/>
              </a:spcAft>
            </a:pPr>
            <a:r>
              <a:rPr lang="en-US" dirty="0"/>
              <a:t>For more details see the “Making a CK Tutorial”</a:t>
            </a:r>
          </a:p>
        </p:txBody>
      </p:sp>
      <p:sp>
        <p:nvSpPr>
          <p:cNvPr id="48133" name="Rectangle 3"/>
          <p:cNvSpPr>
            <a:spLocks noGrp="1" noChangeArrowheads="1"/>
          </p:cNvSpPr>
          <p:nvPr>
            <p:ph type="title"/>
          </p:nvPr>
        </p:nvSpPr>
        <p:spPr>
          <a:xfrm>
            <a:off x="4271963" y="381000"/>
            <a:ext cx="2205037" cy="474663"/>
          </a:xfrm>
        </p:spPr>
        <p:txBody>
          <a:bodyPr/>
          <a:lstStyle/>
          <a:p>
            <a:r>
              <a:rPr lang="en-US"/>
              <a:t>PREDICKT</a:t>
            </a:r>
          </a:p>
        </p:txBody>
      </p:sp>
    </p:spTree>
  </p:cSld>
  <p:clrMapOvr>
    <a:masterClrMapping/>
  </p:clrMapOvr>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Footer Placeholder 3"/>
          <p:cNvSpPr>
            <a:spLocks noGrp="1"/>
          </p:cNvSpPr>
          <p:nvPr>
            <p:ph type="ftr" sz="quarter" idx="10"/>
          </p:nvPr>
        </p:nvSpPr>
        <p:spPr>
          <a:noFill/>
        </p:spPr>
        <p:txBody>
          <a:bodyPr/>
          <a:lstStyle/>
          <a:p>
            <a:r>
              <a:rPr lang="en-US"/>
              <a:t>Non-Toolkit Applications</a:t>
            </a:r>
          </a:p>
        </p:txBody>
      </p:sp>
      <p:sp>
        <p:nvSpPr>
          <p:cNvPr id="50179" name="Slide Number Placeholder 4"/>
          <p:cNvSpPr>
            <a:spLocks noGrp="1"/>
          </p:cNvSpPr>
          <p:nvPr>
            <p:ph type="sldNum" sz="quarter" idx="11"/>
          </p:nvPr>
        </p:nvSpPr>
        <p:spPr>
          <a:noFill/>
        </p:spPr>
        <p:txBody>
          <a:bodyPr/>
          <a:lstStyle/>
          <a:p>
            <a:fld id="{59DD3CAF-6338-C240-B016-3F9438A227B7}" type="slidenum">
              <a:rPr lang="en-US" smtClean="0"/>
              <a:pPr/>
              <a:t>25</a:t>
            </a:fld>
            <a:endParaRPr lang="en-US" sz="1400" b="0">
              <a:latin typeface="Times New Roman" charset="0"/>
            </a:endParaRPr>
          </a:p>
        </p:txBody>
      </p:sp>
      <p:sp>
        <p:nvSpPr>
          <p:cNvPr id="50180" name="Rectangle 2"/>
          <p:cNvSpPr>
            <a:spLocks noGrp="1" noChangeArrowheads="1"/>
          </p:cNvSpPr>
          <p:nvPr>
            <p:ph type="body" idx="1"/>
          </p:nvPr>
        </p:nvSpPr>
        <p:spPr>
          <a:xfrm>
            <a:off x="381000" y="1524000"/>
            <a:ext cx="8458200" cy="4953000"/>
          </a:xfrm>
          <a:noFill/>
        </p:spPr>
        <p:txBody>
          <a:bodyPr lIns="90487" rIns="90487"/>
          <a:lstStyle/>
          <a:p>
            <a:pPr>
              <a:lnSpc>
                <a:spcPct val="80000"/>
              </a:lnSpc>
              <a:spcBef>
                <a:spcPct val="0"/>
              </a:spcBef>
              <a:spcAft>
                <a:spcPct val="50000"/>
              </a:spcAft>
            </a:pPr>
            <a:r>
              <a:rPr lang="en-US" sz="2000" i="1" dirty="0" err="1"/>
              <a:t>ckslicer</a:t>
            </a:r>
            <a:r>
              <a:rPr lang="en-US" sz="2000" dirty="0"/>
              <a:t> is a command line program for </a:t>
            </a:r>
            <a:r>
              <a:rPr lang="en-US" sz="2000" dirty="0" err="1"/>
              <a:t>subsetting</a:t>
            </a:r>
            <a:r>
              <a:rPr lang="en-US" sz="2000" dirty="0"/>
              <a:t> a CK file</a:t>
            </a:r>
          </a:p>
          <a:p>
            <a:pPr>
              <a:lnSpc>
                <a:spcPct val="80000"/>
              </a:lnSpc>
              <a:spcBef>
                <a:spcPct val="0"/>
              </a:spcBef>
              <a:spcAft>
                <a:spcPct val="50000"/>
              </a:spcAft>
            </a:pPr>
            <a:r>
              <a:rPr lang="en-US" sz="2000" i="1" dirty="0" err="1"/>
              <a:t>ckslicer</a:t>
            </a:r>
            <a:r>
              <a:rPr lang="en-US" sz="2000" dirty="0"/>
              <a:t> has the following usage</a:t>
            </a:r>
          </a:p>
          <a:p>
            <a:pPr lvl="1">
              <a:lnSpc>
                <a:spcPct val="80000"/>
              </a:lnSpc>
              <a:buFontTx/>
              <a:buNone/>
            </a:pPr>
            <a:r>
              <a:rPr lang="en-US" sz="1600" dirty="0"/>
              <a:t>         </a:t>
            </a:r>
            <a:r>
              <a:rPr lang="en-US" sz="1400" dirty="0" err="1">
                <a:latin typeface="Courier New" charset="0"/>
              </a:rPr>
              <a:t>ckslicer</a:t>
            </a:r>
            <a:r>
              <a:rPr lang="en-US" sz="1400" dirty="0">
                <a:latin typeface="Courier New" charset="0"/>
              </a:rPr>
              <a:t> -</a:t>
            </a:r>
            <a:r>
              <a:rPr lang="en-US" sz="1400" dirty="0" err="1">
                <a:latin typeface="Courier New" charset="0"/>
              </a:rPr>
              <a:t>lsk</a:t>
            </a:r>
            <a:r>
              <a:rPr lang="en-US" sz="1400" dirty="0">
                <a:latin typeface="Courier New" charset="0"/>
              </a:rPr>
              <a:t> &lt;</a:t>
            </a:r>
            <a:r>
              <a:rPr lang="en-US" sz="1400" dirty="0" err="1">
                <a:latin typeface="Courier New" charset="0"/>
              </a:rPr>
              <a:t>lsk_file_name</a:t>
            </a:r>
            <a:r>
              <a:rPr lang="en-US" sz="1400" dirty="0">
                <a:latin typeface="Courier New" charset="0"/>
              </a:rPr>
              <a:t>&gt;</a:t>
            </a:r>
          </a:p>
          <a:p>
            <a:pPr lvl="1">
              <a:lnSpc>
                <a:spcPct val="80000"/>
              </a:lnSpc>
              <a:buFontTx/>
              <a:buNone/>
            </a:pPr>
            <a:r>
              <a:rPr lang="en-US" sz="1400" dirty="0">
                <a:latin typeface="Courier New" charset="0"/>
              </a:rPr>
              <a:t>              -</a:t>
            </a:r>
            <a:r>
              <a:rPr lang="en-US" sz="1400" dirty="0" err="1">
                <a:latin typeface="Courier New" charset="0"/>
              </a:rPr>
              <a:t>sclk</a:t>
            </a:r>
            <a:r>
              <a:rPr lang="en-US" sz="1400" dirty="0">
                <a:latin typeface="Courier New" charset="0"/>
              </a:rPr>
              <a:t> &lt;</a:t>
            </a:r>
            <a:r>
              <a:rPr lang="en-US" sz="1400" dirty="0" err="1">
                <a:latin typeface="Courier New" charset="0"/>
              </a:rPr>
              <a:t>sclk_file_name</a:t>
            </a:r>
            <a:r>
              <a:rPr lang="en-US" sz="1400" dirty="0">
                <a:latin typeface="Courier New" charset="0"/>
              </a:rPr>
              <a:t>(s)&gt;</a:t>
            </a:r>
          </a:p>
          <a:p>
            <a:pPr lvl="1">
              <a:lnSpc>
                <a:spcPct val="80000"/>
              </a:lnSpc>
              <a:buFontTx/>
              <a:buNone/>
            </a:pPr>
            <a:r>
              <a:rPr lang="en-US" sz="1400" dirty="0">
                <a:latin typeface="Courier New" charset="0"/>
              </a:rPr>
              <a:t>              -</a:t>
            </a:r>
            <a:r>
              <a:rPr lang="en-US" sz="1400" dirty="0" err="1">
                <a:latin typeface="Courier New" charset="0"/>
              </a:rPr>
              <a:t>inputck</a:t>
            </a:r>
            <a:r>
              <a:rPr lang="en-US" sz="1400" dirty="0">
                <a:latin typeface="Courier New" charset="0"/>
              </a:rPr>
              <a:t> &lt;</a:t>
            </a:r>
            <a:r>
              <a:rPr lang="en-US" sz="1400" dirty="0" err="1">
                <a:latin typeface="Courier New" charset="0"/>
              </a:rPr>
              <a:t>ck_file_name</a:t>
            </a:r>
            <a:r>
              <a:rPr lang="en-US" sz="1400" dirty="0">
                <a:latin typeface="Courier New" charset="0"/>
              </a:rPr>
              <a:t>&gt;</a:t>
            </a:r>
          </a:p>
          <a:p>
            <a:pPr lvl="1">
              <a:lnSpc>
                <a:spcPct val="80000"/>
              </a:lnSpc>
              <a:buFontTx/>
              <a:buNone/>
            </a:pPr>
            <a:r>
              <a:rPr lang="en-US" sz="1400" dirty="0">
                <a:latin typeface="Courier New" charset="0"/>
              </a:rPr>
              <a:t>              -</a:t>
            </a:r>
            <a:r>
              <a:rPr lang="en-US" sz="1400" dirty="0" err="1">
                <a:latin typeface="Courier New" charset="0"/>
              </a:rPr>
              <a:t>outputck</a:t>
            </a:r>
            <a:r>
              <a:rPr lang="en-US" sz="1400" dirty="0">
                <a:latin typeface="Courier New" charset="0"/>
              </a:rPr>
              <a:t> &lt;</a:t>
            </a:r>
            <a:r>
              <a:rPr lang="en-US" sz="1400" dirty="0" err="1">
                <a:latin typeface="Courier New" charset="0"/>
              </a:rPr>
              <a:t>ck_file_name</a:t>
            </a:r>
            <a:r>
              <a:rPr lang="en-US" sz="1400" dirty="0">
                <a:latin typeface="Courier New" charset="0"/>
              </a:rPr>
              <a:t>&gt;</a:t>
            </a:r>
          </a:p>
          <a:p>
            <a:pPr lvl="1">
              <a:lnSpc>
                <a:spcPct val="80000"/>
              </a:lnSpc>
              <a:buFontTx/>
              <a:buNone/>
            </a:pPr>
            <a:r>
              <a:rPr lang="en-US" sz="1400" dirty="0">
                <a:latin typeface="Courier New" charset="0"/>
              </a:rPr>
              <a:t>              -id &lt;</a:t>
            </a:r>
            <a:r>
              <a:rPr lang="en-US" sz="1400" dirty="0" err="1">
                <a:latin typeface="Courier New" charset="0"/>
              </a:rPr>
              <a:t>naif_id</a:t>
            </a:r>
            <a:r>
              <a:rPr lang="en-US" sz="1400" dirty="0">
                <a:latin typeface="Courier New" charset="0"/>
              </a:rPr>
              <a:t>&gt;</a:t>
            </a:r>
          </a:p>
          <a:p>
            <a:pPr lvl="1">
              <a:lnSpc>
                <a:spcPct val="80000"/>
              </a:lnSpc>
              <a:buFontTx/>
              <a:buNone/>
            </a:pPr>
            <a:r>
              <a:rPr lang="en-US" sz="1400" dirty="0">
                <a:latin typeface="Courier New" charset="0"/>
              </a:rPr>
              <a:t>              -</a:t>
            </a:r>
            <a:r>
              <a:rPr lang="en-US" sz="1400" dirty="0" err="1">
                <a:latin typeface="Courier New" charset="0"/>
              </a:rPr>
              <a:t>timetype</a:t>
            </a:r>
            <a:r>
              <a:rPr lang="en-US" sz="1400" dirty="0">
                <a:latin typeface="Courier New" charset="0"/>
              </a:rPr>
              <a:t> &lt;</a:t>
            </a:r>
            <a:r>
              <a:rPr lang="en-US" sz="1400" dirty="0" err="1">
                <a:latin typeface="Courier New" charset="0"/>
              </a:rPr>
              <a:t>utc|sclk|ticks</a:t>
            </a:r>
            <a:r>
              <a:rPr lang="en-US" sz="1400" dirty="0">
                <a:latin typeface="Courier New" charset="0"/>
              </a:rPr>
              <a:t>&gt;</a:t>
            </a:r>
          </a:p>
          <a:p>
            <a:pPr lvl="1">
              <a:lnSpc>
                <a:spcPct val="80000"/>
              </a:lnSpc>
              <a:buFontTx/>
              <a:buNone/>
            </a:pPr>
            <a:r>
              <a:rPr lang="en-US" sz="1400" dirty="0">
                <a:latin typeface="Courier New" charset="0"/>
              </a:rPr>
              <a:t>              -start &lt;</a:t>
            </a:r>
            <a:r>
              <a:rPr lang="en-US" sz="1400" dirty="0" err="1">
                <a:latin typeface="Courier New" charset="0"/>
              </a:rPr>
              <a:t>start_time</a:t>
            </a:r>
            <a:r>
              <a:rPr lang="en-US" sz="1400" dirty="0">
                <a:latin typeface="Courier New" charset="0"/>
              </a:rPr>
              <a:t>&gt;</a:t>
            </a:r>
          </a:p>
          <a:p>
            <a:pPr lvl="1">
              <a:lnSpc>
                <a:spcPct val="80000"/>
              </a:lnSpc>
              <a:buFontTx/>
              <a:buNone/>
            </a:pPr>
            <a:r>
              <a:rPr lang="en-US" sz="1400" dirty="0">
                <a:latin typeface="Courier New" charset="0"/>
              </a:rPr>
              <a:t>              -stop &lt;</a:t>
            </a:r>
            <a:r>
              <a:rPr lang="en-US" sz="1400" dirty="0" err="1">
                <a:latin typeface="Courier New" charset="0"/>
              </a:rPr>
              <a:t>stop_time</a:t>
            </a:r>
            <a:r>
              <a:rPr lang="en-US" sz="1400" dirty="0">
                <a:latin typeface="Courier New" charset="0"/>
              </a:rPr>
              <a:t>&gt;</a:t>
            </a:r>
          </a:p>
          <a:p>
            <a:pPr>
              <a:lnSpc>
                <a:spcPct val="80000"/>
              </a:lnSpc>
            </a:pPr>
            <a:r>
              <a:rPr lang="en-US" sz="2000" i="1" dirty="0" err="1"/>
              <a:t>ckslicer</a:t>
            </a:r>
            <a:r>
              <a:rPr lang="en-US" sz="2000" dirty="0"/>
              <a:t> is useful in the situation when only a portion of a CK covering a short interval of time is needed (for example when the whole CK is not needed and it takes up a lot of space) or to cut out parts from a few CKs with the intent to merge them together (if reconstructed CKs from different sources have too much overlap to simply “cat” them together)</a:t>
            </a:r>
          </a:p>
          <a:p>
            <a:pPr>
              <a:lnSpc>
                <a:spcPct val="80000"/>
              </a:lnSpc>
            </a:pPr>
            <a:r>
              <a:rPr lang="en-US" sz="2000" dirty="0"/>
              <a:t>A note stating which subset was extracted is put into the comment area of the output CK file</a:t>
            </a:r>
          </a:p>
        </p:txBody>
      </p:sp>
      <p:sp>
        <p:nvSpPr>
          <p:cNvPr id="50181" name="Rectangle 3"/>
          <p:cNvSpPr>
            <a:spLocks noGrp="1" noChangeArrowheads="1"/>
          </p:cNvSpPr>
          <p:nvPr>
            <p:ph type="title"/>
          </p:nvPr>
        </p:nvSpPr>
        <p:spPr>
          <a:xfrm>
            <a:off x="4262438" y="381000"/>
            <a:ext cx="2205037" cy="474663"/>
          </a:xfrm>
        </p:spPr>
        <p:txBody>
          <a:bodyPr/>
          <a:lstStyle/>
          <a:p>
            <a:r>
              <a:rPr lang="en-US"/>
              <a:t>CKSLICER</a:t>
            </a:r>
          </a:p>
        </p:txBody>
      </p:sp>
    </p:spTree>
  </p:cSld>
  <p:clrMapOvr>
    <a:masterClrMapping/>
  </p:clrMapOvr>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Footer Placeholder 3"/>
          <p:cNvSpPr>
            <a:spLocks noGrp="1"/>
          </p:cNvSpPr>
          <p:nvPr>
            <p:ph type="ftr" sz="quarter" idx="10"/>
          </p:nvPr>
        </p:nvSpPr>
        <p:spPr>
          <a:noFill/>
        </p:spPr>
        <p:txBody>
          <a:bodyPr/>
          <a:lstStyle/>
          <a:p>
            <a:r>
              <a:rPr lang="en-US"/>
              <a:t>Non-Toolkit Applications</a:t>
            </a:r>
          </a:p>
        </p:txBody>
      </p:sp>
      <p:sp>
        <p:nvSpPr>
          <p:cNvPr id="52227" name="Slide Number Placeholder 4"/>
          <p:cNvSpPr>
            <a:spLocks noGrp="1"/>
          </p:cNvSpPr>
          <p:nvPr>
            <p:ph type="sldNum" sz="quarter" idx="11"/>
          </p:nvPr>
        </p:nvSpPr>
        <p:spPr>
          <a:noFill/>
        </p:spPr>
        <p:txBody>
          <a:bodyPr/>
          <a:lstStyle/>
          <a:p>
            <a:fld id="{44170E44-91F0-9841-AF35-0C0DADCD355A}" type="slidenum">
              <a:rPr lang="en-US" smtClean="0"/>
              <a:pPr/>
              <a:t>26</a:t>
            </a:fld>
            <a:endParaRPr lang="en-US" sz="1400" b="0">
              <a:latin typeface="Times New Roman" charset="0"/>
            </a:endParaRPr>
          </a:p>
        </p:txBody>
      </p:sp>
      <p:grpSp>
        <p:nvGrpSpPr>
          <p:cNvPr id="52228" name="Group 2"/>
          <p:cNvGrpSpPr>
            <a:grpSpLocks/>
          </p:cNvGrpSpPr>
          <p:nvPr/>
        </p:nvGrpSpPr>
        <p:grpSpPr bwMode="auto">
          <a:xfrm>
            <a:off x="152400" y="1295400"/>
            <a:ext cx="8839200" cy="5287963"/>
            <a:chOff x="96" y="797"/>
            <a:chExt cx="5568" cy="3331"/>
          </a:xfrm>
        </p:grpSpPr>
        <p:sp>
          <p:nvSpPr>
            <p:cNvPr id="52231"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2232"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2233"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2234"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2235"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2236"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2237"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2238" name="Group 10"/>
            <p:cNvGrpSpPr>
              <a:grpSpLocks/>
            </p:cNvGrpSpPr>
            <p:nvPr/>
          </p:nvGrpSpPr>
          <p:grpSpPr bwMode="auto">
            <a:xfrm>
              <a:off x="100" y="1637"/>
              <a:ext cx="136" cy="1492"/>
              <a:chOff x="100" y="1637"/>
              <a:chExt cx="136" cy="1492"/>
            </a:xfrm>
          </p:grpSpPr>
          <p:sp>
            <p:nvSpPr>
              <p:cNvPr id="52258"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2259"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60"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61"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2262"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2239" name="Group 16"/>
            <p:cNvGrpSpPr>
              <a:grpSpLocks/>
            </p:cNvGrpSpPr>
            <p:nvPr/>
          </p:nvGrpSpPr>
          <p:grpSpPr bwMode="auto">
            <a:xfrm>
              <a:off x="98" y="3653"/>
              <a:ext cx="138" cy="418"/>
              <a:chOff x="98" y="3653"/>
              <a:chExt cx="138" cy="418"/>
            </a:xfrm>
          </p:grpSpPr>
          <p:sp>
            <p:nvSpPr>
              <p:cNvPr id="52250"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2251"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52"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53"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2254"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55"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56"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2257"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2240"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2241"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42"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43"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2244"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2245"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2246"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47"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2248"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2249"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2229"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dir</a:t>
            </a:r>
            <a:r>
              <a:rPr lang="en-US" sz="1200" dirty="0">
                <a:solidFill>
                  <a:srgbClr val="FF0000"/>
                </a:solidFill>
                <a:latin typeface="Courier New" charset="0"/>
              </a:rPr>
              <a:t> mgs_sc_ab1_v2.bc</a:t>
            </a:r>
          </a:p>
          <a:p>
            <a:pPr marL="0" indent="0">
              <a:buFontTx/>
              <a:buNone/>
            </a:pPr>
            <a:r>
              <a:rPr lang="en-US" sz="1200" dirty="0">
                <a:solidFill>
                  <a:srgbClr val="032EED"/>
                </a:solidFill>
                <a:latin typeface="Courier New" charset="0"/>
              </a:rPr>
              <a:t>-</a:t>
            </a:r>
            <a:r>
              <a:rPr lang="en-US" sz="1200" dirty="0" err="1">
                <a:solidFill>
                  <a:srgbClr val="032EED"/>
                </a:solidFill>
                <a:latin typeface="Courier New" charset="0"/>
              </a:rPr>
              <a:t>rw</a:t>
            </a:r>
            <a:r>
              <a:rPr lang="en-US" sz="1200" dirty="0">
                <a:solidFill>
                  <a:srgbClr val="032EED"/>
                </a:solidFill>
                <a:latin typeface="Courier New" charset="0"/>
              </a:rPr>
              <a:t>-</a:t>
            </a:r>
            <a:r>
              <a:rPr lang="en-US" sz="1200" dirty="0" err="1">
                <a:solidFill>
                  <a:srgbClr val="032EED"/>
                </a:solidFill>
                <a:latin typeface="Courier New" charset="0"/>
              </a:rPr>
              <a:t>rw</a:t>
            </a:r>
            <a:r>
              <a:rPr lang="en-US" sz="1200" dirty="0">
                <a:solidFill>
                  <a:srgbClr val="032EED"/>
                </a:solidFill>
                <a:latin typeface="Courier New" charset="0"/>
              </a:rPr>
              <a:t>-r--   1 </a:t>
            </a:r>
            <a:r>
              <a:rPr lang="en-US" sz="1200" dirty="0" err="1">
                <a:solidFill>
                  <a:srgbClr val="032EED"/>
                </a:solidFill>
                <a:latin typeface="Courier New" charset="0"/>
              </a:rPr>
              <a:t>naifuser</a:t>
            </a:r>
            <a:r>
              <a:rPr lang="en-US" sz="1200" dirty="0">
                <a:solidFill>
                  <a:srgbClr val="032EED"/>
                </a:solidFill>
                <a:latin typeface="Courier New" charset="0"/>
              </a:rPr>
              <a:t>  195535872 Jul 17  1999 mgs_sc_ab1_v2.bc</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ckslicer</a:t>
            </a:r>
            <a:r>
              <a:rPr lang="en-US" sz="1200" dirty="0">
                <a:solidFill>
                  <a:srgbClr val="FF0000"/>
                </a:solidFill>
                <a:latin typeface="Courier New" charset="0"/>
              </a:rPr>
              <a:t> -</a:t>
            </a:r>
            <a:r>
              <a:rPr lang="en-US" sz="1200" dirty="0" err="1">
                <a:solidFill>
                  <a:srgbClr val="FF0000"/>
                </a:solidFill>
                <a:latin typeface="Courier New" charset="0"/>
              </a:rPr>
              <a:t>lsk</a:t>
            </a:r>
            <a:r>
              <a:rPr lang="en-US" sz="1200" dirty="0">
                <a:solidFill>
                  <a:srgbClr val="FF0000"/>
                </a:solidFill>
                <a:latin typeface="Courier New" charset="0"/>
              </a:rPr>
              <a:t> naif0007.tls -</a:t>
            </a:r>
            <a:r>
              <a:rPr lang="en-US" sz="1200" dirty="0" err="1">
                <a:solidFill>
                  <a:srgbClr val="FF0000"/>
                </a:solidFill>
                <a:latin typeface="Courier New" charset="0"/>
              </a:rPr>
              <a:t>sclk</a:t>
            </a:r>
            <a:r>
              <a:rPr lang="en-US" sz="1200" dirty="0">
                <a:solidFill>
                  <a:srgbClr val="FF0000"/>
                </a:solidFill>
                <a:latin typeface="Courier New" charset="0"/>
              </a:rPr>
              <a:t> MGS_SCLKSCET.00054.tsc -</a:t>
            </a:r>
            <a:r>
              <a:rPr lang="en-US" sz="1200" dirty="0" err="1">
                <a:solidFill>
                  <a:srgbClr val="FF0000"/>
                </a:solidFill>
                <a:latin typeface="Courier New" charset="0"/>
              </a:rPr>
              <a:t>inputck</a:t>
            </a:r>
            <a:r>
              <a:rPr lang="en-US" sz="1200" dirty="0">
                <a:solidFill>
                  <a:srgbClr val="FF0000"/>
                </a:solidFill>
                <a:latin typeface="Courier New" charset="0"/>
              </a:rPr>
              <a:t> mgs_sc_ab1_v2.bc -</a:t>
            </a:r>
            <a:r>
              <a:rPr lang="en-US" sz="1200" dirty="0" err="1">
                <a:solidFill>
                  <a:srgbClr val="FF0000"/>
                </a:solidFill>
                <a:latin typeface="Courier New" charset="0"/>
              </a:rPr>
              <a:t>outputck</a:t>
            </a:r>
            <a:r>
              <a:rPr lang="en-US" sz="1200" dirty="0">
                <a:solidFill>
                  <a:srgbClr val="FF0000"/>
                </a:solidFill>
                <a:latin typeface="Courier New" charset="0"/>
              </a:rPr>
              <a:t> mgs_sc_ab1_970915.bc -id -94000 -</a:t>
            </a:r>
            <a:r>
              <a:rPr lang="en-US" sz="1200" dirty="0" err="1">
                <a:solidFill>
                  <a:srgbClr val="FF0000"/>
                </a:solidFill>
                <a:latin typeface="Courier New" charset="0"/>
              </a:rPr>
              <a:t>timetype</a:t>
            </a:r>
            <a:r>
              <a:rPr lang="en-US" sz="1200" dirty="0">
                <a:solidFill>
                  <a:srgbClr val="FF0000"/>
                </a:solidFill>
                <a:latin typeface="Courier New" charset="0"/>
              </a:rPr>
              <a:t> </a:t>
            </a:r>
            <a:r>
              <a:rPr lang="en-US" sz="1200" dirty="0" err="1">
                <a:solidFill>
                  <a:srgbClr val="FF0000"/>
                </a:solidFill>
                <a:latin typeface="Courier New" charset="0"/>
              </a:rPr>
              <a:t>utc</a:t>
            </a:r>
            <a:r>
              <a:rPr lang="en-US" sz="1200" dirty="0">
                <a:solidFill>
                  <a:srgbClr val="FF0000"/>
                </a:solidFill>
                <a:latin typeface="Courier New" charset="0"/>
              </a:rPr>
              <a:t> -start 1997-SEP-15 18:00 -stop 1997-SEP-15 21:00</a:t>
            </a:r>
          </a:p>
          <a:p>
            <a:pPr marL="0" indent="0">
              <a:buFontTx/>
              <a:buNone/>
            </a:pPr>
            <a:r>
              <a:rPr lang="en-US" sz="1200" dirty="0">
                <a:solidFill>
                  <a:srgbClr val="FF0000"/>
                </a:solidFill>
                <a:latin typeface="Courier New" charset="0"/>
              </a:rPr>
              <a:t> </a:t>
            </a:r>
          </a:p>
          <a:p>
            <a:pPr marL="0" indent="0">
              <a:buFontTx/>
              <a:buNone/>
            </a:pPr>
            <a:r>
              <a:rPr lang="en-US" sz="1200" dirty="0">
                <a:solidFill>
                  <a:srgbClr val="032EED"/>
                </a:solidFill>
                <a:latin typeface="Courier New" charset="0"/>
              </a:rPr>
              <a:t>CKSLICER: Version 1.0.1 July 17, 1999; Toolkit Version N0057</a:t>
            </a:r>
          </a:p>
          <a:p>
            <a:pPr marL="0" indent="0">
              <a:buFontTx/>
              <a:buNone/>
            </a:pPr>
            <a:r>
              <a:rPr lang="en-US" sz="1200" dirty="0">
                <a:solidFill>
                  <a:srgbClr val="032EED"/>
                </a:solidFill>
                <a:latin typeface="Courier New" charset="0"/>
              </a:rPr>
              <a:t> </a:t>
            </a:r>
          </a:p>
          <a:p>
            <a:pPr marL="0" indent="0">
              <a:buFontTx/>
              <a:buNone/>
            </a:pPr>
            <a:r>
              <a:rPr lang="en-US" sz="1200" dirty="0">
                <a:latin typeface="Courier New" charset="0"/>
              </a:rPr>
              <a:t>$ </a:t>
            </a:r>
            <a:r>
              <a:rPr lang="en-US" sz="1200" dirty="0" err="1">
                <a:solidFill>
                  <a:srgbClr val="FF0000"/>
                </a:solidFill>
                <a:latin typeface="Courier New" charset="0"/>
              </a:rPr>
              <a:t>dir</a:t>
            </a:r>
            <a:r>
              <a:rPr lang="en-US" sz="1200" dirty="0">
                <a:solidFill>
                  <a:srgbClr val="FF0000"/>
                </a:solidFill>
                <a:latin typeface="Courier New" charset="0"/>
              </a:rPr>
              <a:t> mgs_sc_ab1_970915.bc</a:t>
            </a:r>
          </a:p>
          <a:p>
            <a:pPr marL="0" indent="0">
              <a:buFontTx/>
              <a:buNone/>
            </a:pPr>
            <a:r>
              <a:rPr lang="en-US" sz="1200" dirty="0">
                <a:solidFill>
                  <a:srgbClr val="032EED"/>
                </a:solidFill>
                <a:latin typeface="Courier New" charset="0"/>
              </a:rPr>
              <a:t>-</a:t>
            </a:r>
            <a:r>
              <a:rPr lang="en-US" sz="1200" dirty="0" err="1">
                <a:solidFill>
                  <a:srgbClr val="032EED"/>
                </a:solidFill>
                <a:latin typeface="Courier New" charset="0"/>
              </a:rPr>
              <a:t>rw-rw-rw</a:t>
            </a:r>
            <a:r>
              <a:rPr lang="en-US" sz="1200" dirty="0">
                <a:solidFill>
                  <a:srgbClr val="032EED"/>
                </a:solidFill>
                <a:latin typeface="Courier New" charset="0"/>
              </a:rPr>
              <a:t>-   1 </a:t>
            </a:r>
            <a:r>
              <a:rPr lang="en-US" sz="1200" dirty="0" err="1">
                <a:solidFill>
                  <a:srgbClr val="032EED"/>
                </a:solidFill>
                <a:latin typeface="Courier New" charset="0"/>
              </a:rPr>
              <a:t>naifuser</a:t>
            </a:r>
            <a:r>
              <a:rPr lang="en-US" sz="1200" dirty="0">
                <a:solidFill>
                  <a:srgbClr val="032EED"/>
                </a:solidFill>
                <a:latin typeface="Courier New" charset="0"/>
              </a:rPr>
              <a:t>   480256 Apr 25 10:23 mgs_sc_ab1_970915.bc</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mgs_sc_ab1_970915.bc naif0007.tls MGS_SCLKSCET.00054.tsc -</a:t>
            </a:r>
            <a:r>
              <a:rPr lang="en-US" sz="1200" dirty="0" err="1">
                <a:solidFill>
                  <a:srgbClr val="FF0000"/>
                </a:solidFill>
                <a:latin typeface="Courier New" charset="0"/>
              </a:rPr>
              <a:t>utc</a:t>
            </a:r>
            <a:r>
              <a:rPr lang="en-US" sz="1200" dirty="0">
                <a:solidFill>
                  <a:srgbClr val="FF0000"/>
                </a:solidFill>
                <a:latin typeface="Courier New" charset="0"/>
              </a:rPr>
              <a:t> </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CKBRIEF Version: 2.0.0, 2001-05-16. SPICE Toolkit Version: N0057.</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Summary for: mgs_sc_ab1_970915.bc</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Object:  -94000</a:t>
            </a:r>
          </a:p>
          <a:p>
            <a:pPr marL="0" indent="0">
              <a:buFontTx/>
              <a:buNone/>
            </a:pPr>
            <a:r>
              <a:rPr lang="en-US" sz="1200" dirty="0">
                <a:solidFill>
                  <a:srgbClr val="032EED"/>
                </a:solidFill>
                <a:latin typeface="Courier New" charset="0"/>
              </a:rPr>
              <a:t>  Interval Begin UTC       Interval End UTC         AV</a:t>
            </a:r>
          </a:p>
          <a:p>
            <a:pPr marL="0" indent="0">
              <a:buFontTx/>
              <a:buNone/>
            </a:pPr>
            <a:r>
              <a:rPr lang="en-US" sz="1200" dirty="0">
                <a:solidFill>
                  <a:srgbClr val="032EED"/>
                </a:solidFill>
                <a:latin typeface="Courier New" charset="0"/>
              </a:rPr>
              <a:t>  ------------------------ ------------------------ ---</a:t>
            </a:r>
          </a:p>
          <a:p>
            <a:pPr marL="0" indent="0">
              <a:buFontTx/>
              <a:buNone/>
            </a:pPr>
            <a:r>
              <a:rPr lang="en-US" sz="1200" dirty="0">
                <a:solidFill>
                  <a:srgbClr val="032EED"/>
                </a:solidFill>
                <a:latin typeface="Courier New" charset="0"/>
              </a:rPr>
              <a:t>  1997-SEP-15 18:00:00.001 1997-SEP-15 21:00:00.000 Y</a:t>
            </a:r>
            <a:endParaRPr lang="en-US" dirty="0">
              <a:solidFill>
                <a:srgbClr val="032EED"/>
              </a:solidFill>
            </a:endParaRPr>
          </a:p>
        </p:txBody>
      </p:sp>
      <p:sp>
        <p:nvSpPr>
          <p:cNvPr id="52230" name="Rectangle 36"/>
          <p:cNvSpPr>
            <a:spLocks noGrp="1" noChangeArrowheads="1"/>
          </p:cNvSpPr>
          <p:nvPr>
            <p:ph type="title"/>
          </p:nvPr>
        </p:nvSpPr>
        <p:spPr>
          <a:xfrm>
            <a:off x="3355554" y="381000"/>
            <a:ext cx="4026743" cy="479747"/>
          </a:xfrm>
        </p:spPr>
        <p:txBody>
          <a:bodyPr/>
          <a:lstStyle/>
          <a:p>
            <a:r>
              <a:rPr lang="en-US" dirty="0"/>
              <a:t>CKSLICER Example</a:t>
            </a:r>
          </a:p>
        </p:txBody>
      </p:sp>
    </p:spTree>
  </p:cSld>
  <p:clrMapOvr>
    <a:masterClrMapping/>
  </p:clrMapOvr>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Footer Placeholder 3"/>
          <p:cNvSpPr>
            <a:spLocks noGrp="1"/>
          </p:cNvSpPr>
          <p:nvPr>
            <p:ph type="ftr" sz="quarter" idx="10"/>
          </p:nvPr>
        </p:nvSpPr>
        <p:spPr>
          <a:noFill/>
        </p:spPr>
        <p:txBody>
          <a:bodyPr/>
          <a:lstStyle/>
          <a:p>
            <a:r>
              <a:rPr lang="en-US"/>
              <a:t>Non-Toolkit Applications</a:t>
            </a:r>
          </a:p>
        </p:txBody>
      </p:sp>
      <p:sp>
        <p:nvSpPr>
          <p:cNvPr id="53251" name="Slide Number Placeholder 4"/>
          <p:cNvSpPr>
            <a:spLocks noGrp="1"/>
          </p:cNvSpPr>
          <p:nvPr>
            <p:ph type="sldNum" sz="quarter" idx="11"/>
          </p:nvPr>
        </p:nvSpPr>
        <p:spPr>
          <a:noFill/>
        </p:spPr>
        <p:txBody>
          <a:bodyPr/>
          <a:lstStyle/>
          <a:p>
            <a:fld id="{512E1AEF-8268-144F-9526-F1335EEABDE7}" type="slidenum">
              <a:rPr lang="en-US" smtClean="0"/>
              <a:pPr/>
              <a:t>27</a:t>
            </a:fld>
            <a:endParaRPr lang="en-US" sz="1400" b="0">
              <a:latin typeface="Times New Roman" charset="0"/>
            </a:endParaRPr>
          </a:p>
        </p:txBody>
      </p:sp>
      <p:sp>
        <p:nvSpPr>
          <p:cNvPr id="53252" name="Rectangle 2"/>
          <p:cNvSpPr>
            <a:spLocks noGrp="1" noChangeArrowheads="1"/>
          </p:cNvSpPr>
          <p:nvPr>
            <p:ph type="body" idx="1"/>
          </p:nvPr>
        </p:nvSpPr>
        <p:spPr>
          <a:xfrm>
            <a:off x="381000" y="1295400"/>
            <a:ext cx="8458200" cy="5334000"/>
          </a:xfrm>
          <a:noFill/>
        </p:spPr>
        <p:txBody>
          <a:bodyPr lIns="90487" rIns="90487"/>
          <a:lstStyle/>
          <a:p>
            <a:pPr>
              <a:lnSpc>
                <a:spcPct val="80000"/>
              </a:lnSpc>
              <a:spcBef>
                <a:spcPct val="0"/>
              </a:spcBef>
              <a:spcAft>
                <a:spcPct val="50000"/>
              </a:spcAft>
            </a:pPr>
            <a:r>
              <a:rPr lang="en-US" sz="2000" i="1" dirty="0" err="1"/>
              <a:t>ckspanit</a:t>
            </a:r>
            <a:r>
              <a:rPr lang="en-US" sz="2000" dirty="0"/>
              <a:t> is a command line program for modifying interpolation interval information in type 3 CK segments</a:t>
            </a:r>
          </a:p>
          <a:p>
            <a:pPr lvl="1">
              <a:lnSpc>
                <a:spcPct val="80000"/>
              </a:lnSpc>
              <a:spcBef>
                <a:spcPct val="0"/>
              </a:spcBef>
              <a:spcAft>
                <a:spcPct val="50000"/>
              </a:spcAft>
            </a:pPr>
            <a:r>
              <a:rPr lang="en-US" sz="1600" dirty="0"/>
              <a:t>It can also convert a type 1 CK to a type 2 or 3 CK</a:t>
            </a:r>
          </a:p>
          <a:p>
            <a:pPr>
              <a:lnSpc>
                <a:spcPct val="80000"/>
              </a:lnSpc>
              <a:spcBef>
                <a:spcPct val="0"/>
              </a:spcBef>
              <a:spcAft>
                <a:spcPct val="50000"/>
              </a:spcAft>
            </a:pPr>
            <a:r>
              <a:rPr lang="en-US" sz="2000" i="1" dirty="0" err="1"/>
              <a:t>ckspanit</a:t>
            </a:r>
            <a:r>
              <a:rPr lang="en-US" sz="2000" i="1" dirty="0"/>
              <a:t> </a:t>
            </a:r>
            <a:r>
              <a:rPr lang="en-US" sz="2000" dirty="0"/>
              <a:t>is used when one is dealing with a type 3 CK containing many small gaps within segments. It allows you to alter the CK in such a way that SPICE will interpolate over those gaps</a:t>
            </a:r>
          </a:p>
          <a:p>
            <a:pPr>
              <a:lnSpc>
                <a:spcPct val="80000"/>
              </a:lnSpc>
              <a:spcBef>
                <a:spcPct val="0"/>
              </a:spcBef>
              <a:spcAft>
                <a:spcPct val="50000"/>
              </a:spcAft>
            </a:pPr>
            <a:r>
              <a:rPr lang="en-US" sz="2000" i="1" dirty="0" err="1"/>
              <a:t>ckspanit</a:t>
            </a:r>
            <a:r>
              <a:rPr lang="en-US" sz="2000" i="1" dirty="0"/>
              <a:t> </a:t>
            </a:r>
            <a:r>
              <a:rPr lang="en-US" sz="2000" dirty="0"/>
              <a:t>has the following usage</a:t>
            </a:r>
          </a:p>
          <a:p>
            <a:pPr lvl="1">
              <a:lnSpc>
                <a:spcPct val="80000"/>
              </a:lnSpc>
              <a:spcBef>
                <a:spcPct val="0"/>
              </a:spcBef>
              <a:spcAft>
                <a:spcPct val="50000"/>
              </a:spcAft>
              <a:buFontTx/>
              <a:buNone/>
            </a:pPr>
            <a:r>
              <a:rPr lang="en-US" sz="1400" dirty="0" err="1">
                <a:latin typeface="Courier New" charset="0"/>
              </a:rPr>
              <a:t>ckspanit</a:t>
            </a:r>
            <a:r>
              <a:rPr lang="en-US" sz="1400" dirty="0">
                <a:latin typeface="Courier New" charset="0"/>
              </a:rPr>
              <a:t> -in </a:t>
            </a:r>
            <a:r>
              <a:rPr lang="en-US" sz="1400" dirty="0" err="1">
                <a:latin typeface="Courier New" charset="0"/>
              </a:rPr>
              <a:t>inp_ck</a:t>
            </a:r>
            <a:r>
              <a:rPr lang="en-US" sz="1400" dirty="0">
                <a:latin typeface="Courier New" charset="0"/>
              </a:rPr>
              <a:t> -out </a:t>
            </a:r>
            <a:r>
              <a:rPr lang="en-US" sz="1400" dirty="0" err="1">
                <a:latin typeface="Courier New" charset="0"/>
              </a:rPr>
              <a:t>out_ck</a:t>
            </a:r>
            <a:r>
              <a:rPr lang="en-US" sz="1400" dirty="0">
                <a:latin typeface="Courier New" charset="0"/>
              </a:rPr>
              <a:t> -</a:t>
            </a:r>
            <a:r>
              <a:rPr lang="en-US" sz="1400" dirty="0" err="1">
                <a:latin typeface="Courier New" charset="0"/>
              </a:rPr>
              <a:t>tol</a:t>
            </a:r>
            <a:r>
              <a:rPr lang="en-US" sz="1400" dirty="0">
                <a:latin typeface="Courier New" charset="0"/>
              </a:rPr>
              <a:t> threshold [-</a:t>
            </a:r>
            <a:r>
              <a:rPr lang="en-US" sz="1400" dirty="0" err="1">
                <a:latin typeface="Courier New" charset="0"/>
              </a:rPr>
              <a:t>frm</a:t>
            </a:r>
            <a:r>
              <a:rPr lang="en-US" sz="1400" dirty="0">
                <a:latin typeface="Courier New" charset="0"/>
              </a:rPr>
              <a:t> </a:t>
            </a:r>
            <a:r>
              <a:rPr lang="en-US" sz="1400" dirty="0" err="1">
                <a:latin typeface="Courier New" charset="0"/>
              </a:rPr>
              <a:t>fk</a:t>
            </a:r>
            <a:r>
              <a:rPr lang="en-US" sz="1400" dirty="0">
                <a:latin typeface="Courier New" charset="0"/>
              </a:rPr>
              <a:t>]</a:t>
            </a:r>
          </a:p>
          <a:p>
            <a:pPr lvl="1">
              <a:lnSpc>
                <a:spcPct val="80000"/>
              </a:lnSpc>
              <a:spcBef>
                <a:spcPct val="0"/>
              </a:spcBef>
              <a:spcAft>
                <a:spcPct val="50000"/>
              </a:spcAft>
            </a:pPr>
            <a:r>
              <a:rPr lang="en-US" sz="1600" dirty="0"/>
              <a:t>“Threshold” is the longest time interval over which interpolation is to be permitted in the output CK file</a:t>
            </a:r>
          </a:p>
          <a:p>
            <a:pPr lvl="2">
              <a:lnSpc>
                <a:spcPct val="80000"/>
              </a:lnSpc>
              <a:spcBef>
                <a:spcPct val="0"/>
              </a:spcBef>
              <a:spcAft>
                <a:spcPct val="50000"/>
              </a:spcAft>
            </a:pPr>
            <a:r>
              <a:rPr lang="en-US" sz="1600" dirty="0"/>
              <a:t>Must be specified in SCLK ticks</a:t>
            </a:r>
          </a:p>
          <a:p>
            <a:pPr lvl="3">
              <a:lnSpc>
                <a:spcPct val="80000"/>
              </a:lnSpc>
              <a:spcBef>
                <a:spcPct val="0"/>
              </a:spcBef>
              <a:spcAft>
                <a:spcPct val="50000"/>
              </a:spcAft>
            </a:pPr>
            <a:r>
              <a:rPr lang="en-US" sz="1200" dirty="0"/>
              <a:t>For example if 1 tick is 1/256 of a second and interpolation over 30 second intervals is needed, “threshold” must be set to 256*30=7680</a:t>
            </a:r>
          </a:p>
          <a:p>
            <a:pPr lvl="1">
              <a:lnSpc>
                <a:spcPct val="80000"/>
              </a:lnSpc>
              <a:spcBef>
                <a:spcPct val="0"/>
              </a:spcBef>
              <a:spcAft>
                <a:spcPct val="50000"/>
              </a:spcAft>
            </a:pPr>
            <a:r>
              <a:rPr lang="en-US" sz="1600" dirty="0"/>
              <a:t>“fk” is an optional FK file name, needed only if the base frame in the input CK is not one of the frames built into the Toolkit</a:t>
            </a:r>
          </a:p>
          <a:p>
            <a:pPr>
              <a:lnSpc>
                <a:spcPct val="80000"/>
              </a:lnSpc>
              <a:spcBef>
                <a:spcPct val="0"/>
              </a:spcBef>
              <a:spcAft>
                <a:spcPct val="50000"/>
              </a:spcAft>
            </a:pPr>
            <a:r>
              <a:rPr lang="en-US" sz="2200" dirty="0"/>
              <a:t>See also the description of </a:t>
            </a:r>
            <a:r>
              <a:rPr lang="en-US" sz="2200" i="1" dirty="0" err="1"/>
              <a:t>cksmrg</a:t>
            </a:r>
            <a:endParaRPr lang="en-US" sz="2200" i="1" dirty="0"/>
          </a:p>
          <a:p>
            <a:pPr>
              <a:lnSpc>
                <a:spcPct val="80000"/>
              </a:lnSpc>
              <a:spcBef>
                <a:spcPct val="0"/>
              </a:spcBef>
              <a:spcAft>
                <a:spcPct val="50000"/>
              </a:spcAft>
              <a:buFontTx/>
              <a:buNone/>
            </a:pPr>
            <a:r>
              <a:rPr lang="en-US" sz="1800" dirty="0">
                <a:solidFill>
                  <a:schemeClr val="accent1"/>
                </a:solidFill>
              </a:rPr>
              <a:t>CAUTION: before running </a:t>
            </a:r>
            <a:r>
              <a:rPr lang="en-US" sz="1800" i="1" dirty="0" err="1">
                <a:solidFill>
                  <a:schemeClr val="accent1"/>
                </a:solidFill>
              </a:rPr>
              <a:t>ckspanit</a:t>
            </a:r>
            <a:r>
              <a:rPr lang="en-US" sz="1800" dirty="0">
                <a:solidFill>
                  <a:schemeClr val="accent1"/>
                </a:solidFill>
              </a:rPr>
              <a:t>, make sure that interpolation over larger gaps is appropriate for the vehicle or structure you are dealing with. And don’t forget to add appropriate comments to the newly created CK file.</a:t>
            </a:r>
            <a:endParaRPr lang="en-US" sz="2000" dirty="0"/>
          </a:p>
        </p:txBody>
      </p:sp>
      <p:sp>
        <p:nvSpPr>
          <p:cNvPr id="53253" name="Rectangle 3"/>
          <p:cNvSpPr>
            <a:spLocks noGrp="1" noChangeArrowheads="1"/>
          </p:cNvSpPr>
          <p:nvPr>
            <p:ph type="title"/>
          </p:nvPr>
        </p:nvSpPr>
        <p:spPr>
          <a:xfrm>
            <a:off x="4262438" y="381000"/>
            <a:ext cx="2205037" cy="474663"/>
          </a:xfrm>
        </p:spPr>
        <p:txBody>
          <a:bodyPr/>
          <a:lstStyle/>
          <a:p>
            <a:r>
              <a:rPr lang="en-US"/>
              <a:t>CKSPANIT</a:t>
            </a:r>
          </a:p>
        </p:txBody>
      </p:sp>
    </p:spTree>
  </p:cSld>
  <p:clrMapOvr>
    <a:masterClrMapping/>
  </p:clrMapOvr>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Footer Placeholder 3"/>
          <p:cNvSpPr>
            <a:spLocks noGrp="1"/>
          </p:cNvSpPr>
          <p:nvPr>
            <p:ph type="ftr" sz="quarter" idx="10"/>
          </p:nvPr>
        </p:nvSpPr>
        <p:spPr>
          <a:noFill/>
        </p:spPr>
        <p:txBody>
          <a:bodyPr/>
          <a:lstStyle/>
          <a:p>
            <a:r>
              <a:rPr lang="en-US"/>
              <a:t>Non-Toolkit Applications</a:t>
            </a:r>
          </a:p>
        </p:txBody>
      </p:sp>
      <p:sp>
        <p:nvSpPr>
          <p:cNvPr id="55299" name="Slide Number Placeholder 4"/>
          <p:cNvSpPr>
            <a:spLocks noGrp="1"/>
          </p:cNvSpPr>
          <p:nvPr>
            <p:ph type="sldNum" sz="quarter" idx="11"/>
          </p:nvPr>
        </p:nvSpPr>
        <p:spPr>
          <a:noFill/>
        </p:spPr>
        <p:txBody>
          <a:bodyPr/>
          <a:lstStyle/>
          <a:p>
            <a:fld id="{E4B0FDC3-8CED-754C-9EA0-C767C4185166}" type="slidenum">
              <a:rPr lang="en-US" smtClean="0"/>
              <a:pPr/>
              <a:t>28</a:t>
            </a:fld>
            <a:endParaRPr lang="en-US" sz="1400" b="0">
              <a:latin typeface="Times New Roman" charset="0"/>
            </a:endParaRPr>
          </a:p>
        </p:txBody>
      </p:sp>
      <p:grpSp>
        <p:nvGrpSpPr>
          <p:cNvPr id="55300" name="Group 2"/>
          <p:cNvGrpSpPr>
            <a:grpSpLocks/>
          </p:cNvGrpSpPr>
          <p:nvPr/>
        </p:nvGrpSpPr>
        <p:grpSpPr bwMode="auto">
          <a:xfrm>
            <a:off x="152400" y="1265238"/>
            <a:ext cx="8839200" cy="5287962"/>
            <a:chOff x="96" y="797"/>
            <a:chExt cx="5568" cy="3331"/>
          </a:xfrm>
        </p:grpSpPr>
        <p:sp>
          <p:nvSpPr>
            <p:cNvPr id="5530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530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530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530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530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530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530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5310" name="Group 10"/>
            <p:cNvGrpSpPr>
              <a:grpSpLocks/>
            </p:cNvGrpSpPr>
            <p:nvPr/>
          </p:nvGrpSpPr>
          <p:grpSpPr bwMode="auto">
            <a:xfrm>
              <a:off x="100" y="1637"/>
              <a:ext cx="136" cy="1492"/>
              <a:chOff x="100" y="1637"/>
              <a:chExt cx="136" cy="1492"/>
            </a:xfrm>
          </p:grpSpPr>
          <p:sp>
            <p:nvSpPr>
              <p:cNvPr id="5533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533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3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3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533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5311" name="Group 16"/>
            <p:cNvGrpSpPr>
              <a:grpSpLocks/>
            </p:cNvGrpSpPr>
            <p:nvPr/>
          </p:nvGrpSpPr>
          <p:grpSpPr bwMode="auto">
            <a:xfrm>
              <a:off x="98" y="3653"/>
              <a:ext cx="138" cy="418"/>
              <a:chOff x="98" y="3653"/>
              <a:chExt cx="138" cy="418"/>
            </a:xfrm>
          </p:grpSpPr>
          <p:sp>
            <p:nvSpPr>
              <p:cNvPr id="5532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532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2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2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532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2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2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532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531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531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1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1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531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531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531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1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532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532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5301"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m01_sc_2004-04-22.bc naif0007.tls ORB1_SCLKSCET.00078.tsc -</a:t>
            </a:r>
            <a:r>
              <a:rPr lang="en-US" sz="1200" dirty="0" err="1">
                <a:solidFill>
                  <a:srgbClr val="FF0000"/>
                </a:solidFill>
                <a:latin typeface="Courier New" charset="0"/>
              </a:rPr>
              <a:t>utc</a:t>
            </a:r>
            <a:r>
              <a:rPr lang="en-US" sz="1200" dirty="0">
                <a:solidFill>
                  <a:srgbClr val="FF0000"/>
                </a:solidFill>
                <a:latin typeface="Courier New" charset="0"/>
              </a:rPr>
              <a:t> -dump</a:t>
            </a:r>
          </a:p>
          <a:p>
            <a:pPr marL="0" indent="0">
              <a:buFontTx/>
              <a:buNone/>
            </a:pPr>
            <a:r>
              <a:rPr lang="en-US" sz="1200" dirty="0">
                <a:solidFill>
                  <a:srgbClr val="032EED"/>
                </a:solidFill>
                <a:latin typeface="Courier New" charset="0"/>
              </a:rPr>
              <a:t>CKBRIEF Version: 2.0.0, 2001-05-16. SPICE Toolkit Version: N0057.</a:t>
            </a:r>
          </a:p>
          <a:p>
            <a:pPr marL="0" indent="0">
              <a:buFontTx/>
              <a:buNone/>
            </a:pPr>
            <a:r>
              <a:rPr lang="en-US" sz="1200" dirty="0">
                <a:solidFill>
                  <a:srgbClr val="032EED"/>
                </a:solidFill>
                <a:latin typeface="Courier New" charset="0"/>
              </a:rPr>
              <a:t>Summary for: m01_sc_2004-04-22.bc</a:t>
            </a:r>
          </a:p>
          <a:p>
            <a:pPr marL="0" indent="0">
              <a:buFontTx/>
              <a:buNone/>
            </a:pPr>
            <a:r>
              <a:rPr lang="en-US" sz="1200" dirty="0">
                <a:solidFill>
                  <a:srgbClr val="032EED"/>
                </a:solidFill>
                <a:latin typeface="Courier New" charset="0"/>
              </a:rPr>
              <a:t>Segment No.: 1</a:t>
            </a:r>
          </a:p>
          <a:p>
            <a:pPr marL="0" indent="0">
              <a:buFontTx/>
              <a:buNone/>
            </a:pPr>
            <a:r>
              <a:rPr lang="en-US" sz="1200" dirty="0">
                <a:solidFill>
                  <a:srgbClr val="032EED"/>
                </a:solidFill>
                <a:latin typeface="Courier New" charset="0"/>
              </a:rPr>
              <a:t>Object:  -53000</a:t>
            </a:r>
          </a:p>
          <a:p>
            <a:pPr marL="0" indent="0">
              <a:buFontTx/>
              <a:buNone/>
            </a:pPr>
            <a:r>
              <a:rPr lang="en-US" sz="1200" dirty="0">
                <a:solidFill>
                  <a:srgbClr val="032EED"/>
                </a:solidFill>
                <a:latin typeface="Courier New" charset="0"/>
              </a:rPr>
              <a:t>  Interval Begin UTC       Interval End UTC         AV</a:t>
            </a:r>
          </a:p>
          <a:p>
            <a:pPr marL="0" indent="0">
              <a:buFontTx/>
              <a:buNone/>
            </a:pPr>
            <a:r>
              <a:rPr lang="en-US" sz="1200" dirty="0">
                <a:solidFill>
                  <a:srgbClr val="032EED"/>
                </a:solidFill>
                <a:latin typeface="Courier New" charset="0"/>
              </a:rPr>
              <a:t>  ------------------------ ------------------------ ---</a:t>
            </a:r>
          </a:p>
          <a:p>
            <a:pPr marL="0" indent="0">
              <a:buFontTx/>
              <a:buNone/>
            </a:pPr>
            <a:r>
              <a:rPr lang="en-US" sz="1200" dirty="0">
                <a:solidFill>
                  <a:srgbClr val="032EED"/>
                </a:solidFill>
                <a:latin typeface="Courier New" charset="0"/>
              </a:rPr>
              <a:t>  2004-APR-22 00:00:05.455 2004-APR-22 18:53:29.054 Y</a:t>
            </a:r>
          </a:p>
          <a:p>
            <a:pPr marL="0" indent="0">
              <a:buFontTx/>
              <a:buNone/>
            </a:pPr>
            <a:r>
              <a:rPr lang="en-US" sz="1200" dirty="0">
                <a:solidFill>
                  <a:srgbClr val="032EED"/>
                </a:solidFill>
                <a:latin typeface="Courier New" charset="0"/>
              </a:rPr>
              <a:t>  2004-APR-22 18:55:05.054 2004-APR-22 21:44:22.979 Y</a:t>
            </a:r>
          </a:p>
          <a:p>
            <a:pPr marL="0" indent="0">
              <a:buFontTx/>
              <a:buNone/>
            </a:pPr>
            <a:r>
              <a:rPr lang="en-US" sz="1200" dirty="0">
                <a:solidFill>
                  <a:srgbClr val="032EED"/>
                </a:solidFill>
                <a:latin typeface="Courier New" charset="0"/>
              </a:rPr>
              <a:t>  2004-APR-22 21:51:34.974 2004-APR-22 23:59:58.919 Y</a:t>
            </a:r>
          </a:p>
          <a:p>
            <a:pPr marL="0" indent="0">
              <a:buFontTx/>
              <a:buNone/>
            </a:pPr>
            <a:r>
              <a:rPr lang="en-US" sz="1200" dirty="0">
                <a:latin typeface="Courier New" charset="0"/>
              </a:rPr>
              <a:t> </a:t>
            </a:r>
          </a:p>
          <a:p>
            <a:pPr marL="0" indent="0">
              <a:buFontTx/>
              <a:buNone/>
            </a:pPr>
            <a:r>
              <a:rPr lang="en-US" sz="1200" dirty="0">
                <a:latin typeface="Courier New" charset="0"/>
              </a:rPr>
              <a:t>$ </a:t>
            </a:r>
            <a:r>
              <a:rPr lang="en-US" sz="1200" dirty="0" err="1">
                <a:solidFill>
                  <a:srgbClr val="FF0000"/>
                </a:solidFill>
                <a:latin typeface="Courier New" charset="0"/>
              </a:rPr>
              <a:t>ckspanit</a:t>
            </a:r>
            <a:r>
              <a:rPr lang="en-US" sz="1200" dirty="0">
                <a:solidFill>
                  <a:srgbClr val="FF0000"/>
                </a:solidFill>
                <a:latin typeface="Courier New" charset="0"/>
              </a:rPr>
              <a:t> -in m01_sc_2004-04-22.bc -out m01_sc_2004-04-22_sp.bc -</a:t>
            </a:r>
            <a:r>
              <a:rPr lang="en-US" sz="1200" dirty="0" err="1">
                <a:solidFill>
                  <a:srgbClr val="FF0000"/>
                </a:solidFill>
                <a:latin typeface="Courier New" charset="0"/>
              </a:rPr>
              <a:t>tol</a:t>
            </a:r>
            <a:r>
              <a:rPr lang="en-US" sz="1200" dirty="0">
                <a:solidFill>
                  <a:srgbClr val="FF0000"/>
                </a:solidFill>
                <a:latin typeface="Courier New" charset="0"/>
              </a:rPr>
              <a:t> 153600</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m01_sc_2004-04-22_sp.bc naif0007.tls ORB1_SCLKSCET.00078.tsc -</a:t>
            </a:r>
            <a:r>
              <a:rPr lang="en-US" sz="1200" dirty="0" err="1">
                <a:solidFill>
                  <a:srgbClr val="FF0000"/>
                </a:solidFill>
                <a:latin typeface="Courier New" charset="0"/>
              </a:rPr>
              <a:t>utc</a:t>
            </a:r>
            <a:r>
              <a:rPr lang="en-US" sz="1200" dirty="0">
                <a:solidFill>
                  <a:srgbClr val="FF0000"/>
                </a:solidFill>
                <a:latin typeface="Courier New" charset="0"/>
              </a:rPr>
              <a:t> -dump</a:t>
            </a:r>
          </a:p>
          <a:p>
            <a:pPr marL="0" indent="0">
              <a:buFontTx/>
              <a:buNone/>
            </a:pPr>
            <a:r>
              <a:rPr lang="en-US" sz="1200" dirty="0">
                <a:solidFill>
                  <a:srgbClr val="032EED"/>
                </a:solidFill>
                <a:latin typeface="Courier New" charset="0"/>
              </a:rPr>
              <a:t>CKBRIEF Version: 2.0.0, 2001-05-16. SPICE Toolkit Version: N0057.</a:t>
            </a:r>
          </a:p>
          <a:p>
            <a:pPr marL="0" indent="0">
              <a:buFontTx/>
              <a:buNone/>
            </a:pPr>
            <a:r>
              <a:rPr lang="en-US" sz="1200" dirty="0">
                <a:solidFill>
                  <a:srgbClr val="032EED"/>
                </a:solidFill>
                <a:latin typeface="Courier New" charset="0"/>
              </a:rPr>
              <a:t>Summary for: m01_sc_2004-04-22_sp.bc</a:t>
            </a:r>
          </a:p>
          <a:p>
            <a:pPr marL="0" indent="0">
              <a:buFontTx/>
              <a:buNone/>
            </a:pPr>
            <a:r>
              <a:rPr lang="en-US" sz="1200" dirty="0">
                <a:solidFill>
                  <a:srgbClr val="032EED"/>
                </a:solidFill>
                <a:latin typeface="Courier New" charset="0"/>
              </a:rPr>
              <a:t>Segment No.: 1</a:t>
            </a:r>
          </a:p>
          <a:p>
            <a:pPr marL="0" indent="0">
              <a:buFontTx/>
              <a:buNone/>
            </a:pPr>
            <a:r>
              <a:rPr lang="en-US" sz="1200" dirty="0">
                <a:solidFill>
                  <a:srgbClr val="032EED"/>
                </a:solidFill>
                <a:latin typeface="Courier New" charset="0"/>
              </a:rPr>
              <a:t>Object:  -53000</a:t>
            </a:r>
          </a:p>
          <a:p>
            <a:pPr marL="0" indent="0">
              <a:buFontTx/>
              <a:buNone/>
            </a:pPr>
            <a:r>
              <a:rPr lang="en-US" sz="1200" dirty="0">
                <a:solidFill>
                  <a:srgbClr val="032EED"/>
                </a:solidFill>
                <a:latin typeface="Courier New" charset="0"/>
              </a:rPr>
              <a:t>  Interval Begin UTC       Interval End UTC         AV</a:t>
            </a:r>
          </a:p>
          <a:p>
            <a:pPr marL="0" indent="0">
              <a:buFontTx/>
              <a:buNone/>
            </a:pPr>
            <a:r>
              <a:rPr lang="en-US" sz="1200" dirty="0">
                <a:solidFill>
                  <a:srgbClr val="032EED"/>
                </a:solidFill>
                <a:latin typeface="Courier New" charset="0"/>
              </a:rPr>
              <a:t>  ------------------------ ------------------------ ---</a:t>
            </a:r>
          </a:p>
          <a:p>
            <a:pPr marL="0" indent="0">
              <a:buFontTx/>
              <a:buNone/>
            </a:pPr>
            <a:r>
              <a:rPr lang="en-US" sz="1200" dirty="0">
                <a:solidFill>
                  <a:srgbClr val="032EED"/>
                </a:solidFill>
                <a:latin typeface="Courier New" charset="0"/>
              </a:rPr>
              <a:t>  2004-APR-22 00:00:05.455 2004-APR-22 23:59:58.919 Y</a:t>
            </a:r>
          </a:p>
        </p:txBody>
      </p:sp>
      <p:sp>
        <p:nvSpPr>
          <p:cNvPr id="55302" name="Rectangle 36"/>
          <p:cNvSpPr>
            <a:spLocks noGrp="1" noChangeArrowheads="1"/>
          </p:cNvSpPr>
          <p:nvPr>
            <p:ph type="title"/>
          </p:nvPr>
        </p:nvSpPr>
        <p:spPr>
          <a:xfrm>
            <a:off x="3355554" y="381000"/>
            <a:ext cx="4026743" cy="479747"/>
          </a:xfrm>
        </p:spPr>
        <p:txBody>
          <a:bodyPr/>
          <a:lstStyle/>
          <a:p>
            <a:r>
              <a:rPr lang="en-US" dirty="0"/>
              <a:t>CKSPANIT Example</a:t>
            </a:r>
          </a:p>
        </p:txBody>
      </p:sp>
    </p:spTree>
  </p:cSld>
  <p:clrMapOvr>
    <a:masterClrMapping/>
  </p:clrMapOvr>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Footer Placeholder 3"/>
          <p:cNvSpPr>
            <a:spLocks noGrp="1"/>
          </p:cNvSpPr>
          <p:nvPr>
            <p:ph type="ftr" sz="quarter" idx="10"/>
          </p:nvPr>
        </p:nvSpPr>
        <p:spPr>
          <a:noFill/>
        </p:spPr>
        <p:txBody>
          <a:bodyPr/>
          <a:lstStyle/>
          <a:p>
            <a:r>
              <a:rPr lang="en-US"/>
              <a:t>Non-Toolkit Applications</a:t>
            </a:r>
          </a:p>
        </p:txBody>
      </p:sp>
      <p:sp>
        <p:nvSpPr>
          <p:cNvPr id="56323" name="Slide Number Placeholder 4"/>
          <p:cNvSpPr>
            <a:spLocks noGrp="1"/>
          </p:cNvSpPr>
          <p:nvPr>
            <p:ph type="sldNum" sz="quarter" idx="11"/>
          </p:nvPr>
        </p:nvSpPr>
        <p:spPr>
          <a:noFill/>
        </p:spPr>
        <p:txBody>
          <a:bodyPr/>
          <a:lstStyle/>
          <a:p>
            <a:fld id="{155335F0-A606-2341-A816-2186F30DF414}" type="slidenum">
              <a:rPr lang="en-US" smtClean="0"/>
              <a:pPr/>
              <a:t>29</a:t>
            </a:fld>
            <a:endParaRPr lang="en-US" sz="1400" b="0">
              <a:latin typeface="Times New Roman" charset="0"/>
            </a:endParaRPr>
          </a:p>
        </p:txBody>
      </p:sp>
      <p:sp>
        <p:nvSpPr>
          <p:cNvPr id="56324" name="Rectangle 2"/>
          <p:cNvSpPr>
            <a:spLocks noGrp="1" noChangeArrowheads="1"/>
          </p:cNvSpPr>
          <p:nvPr>
            <p:ph type="body" idx="1"/>
          </p:nvPr>
        </p:nvSpPr>
        <p:spPr>
          <a:xfrm>
            <a:off x="349250" y="1225550"/>
            <a:ext cx="8458200" cy="4953000"/>
          </a:xfrm>
          <a:noFill/>
        </p:spPr>
        <p:txBody>
          <a:bodyPr lIns="90487" rIns="90487"/>
          <a:lstStyle/>
          <a:p>
            <a:pPr>
              <a:lnSpc>
                <a:spcPct val="80000"/>
              </a:lnSpc>
              <a:spcBef>
                <a:spcPct val="0"/>
              </a:spcBef>
              <a:spcAft>
                <a:spcPct val="50000"/>
              </a:spcAft>
            </a:pPr>
            <a:r>
              <a:rPr lang="en-US" sz="2000" i="1" dirty="0" err="1"/>
              <a:t>cksmrg</a:t>
            </a:r>
            <a:r>
              <a:rPr lang="en-US" sz="2000" dirty="0"/>
              <a:t> is a command line program that merges data from Type 3 CK segments provided in a single CK file, having the same ID and base frame</a:t>
            </a:r>
          </a:p>
          <a:p>
            <a:pPr>
              <a:lnSpc>
                <a:spcPct val="80000"/>
              </a:lnSpc>
              <a:spcBef>
                <a:spcPct val="0"/>
              </a:spcBef>
              <a:spcAft>
                <a:spcPct val="50000"/>
              </a:spcAft>
            </a:pPr>
            <a:r>
              <a:rPr lang="en-US" sz="2000" i="1" dirty="0" err="1"/>
              <a:t>cksmrg</a:t>
            </a:r>
            <a:r>
              <a:rPr lang="en-US" sz="2000" dirty="0"/>
              <a:t> is used for eliminating gaps between segments (that cannot be removed by </a:t>
            </a:r>
            <a:r>
              <a:rPr lang="en-US" sz="2000" i="1" dirty="0" err="1"/>
              <a:t>ckspanit</a:t>
            </a:r>
            <a:r>
              <a:rPr lang="en-US" sz="2000" dirty="0"/>
              <a:t>) and removing duplicate data points contained in different segments</a:t>
            </a:r>
          </a:p>
          <a:p>
            <a:pPr>
              <a:lnSpc>
                <a:spcPct val="80000"/>
              </a:lnSpc>
              <a:spcBef>
                <a:spcPct val="0"/>
              </a:spcBef>
              <a:spcAft>
                <a:spcPct val="50000"/>
              </a:spcAft>
            </a:pPr>
            <a:r>
              <a:rPr lang="en-US" sz="2000" i="1" dirty="0" err="1"/>
              <a:t>cksmrg</a:t>
            </a:r>
            <a:r>
              <a:rPr lang="en-US" sz="2000" dirty="0"/>
              <a:t> has the following usage</a:t>
            </a:r>
          </a:p>
          <a:p>
            <a:pPr lvl="1">
              <a:lnSpc>
                <a:spcPct val="80000"/>
              </a:lnSpc>
              <a:buFontTx/>
              <a:buNone/>
            </a:pPr>
            <a:r>
              <a:rPr lang="en-US" sz="1400" dirty="0" err="1">
                <a:latin typeface="Courier New" charset="0"/>
              </a:rPr>
              <a:t>cksmrg</a:t>
            </a:r>
            <a:r>
              <a:rPr lang="en-US" sz="1400" dirty="0">
                <a:latin typeface="Courier New" charset="0"/>
              </a:rPr>
              <a:t> -k|-kernels &lt;meta kernel </a:t>
            </a:r>
            <a:r>
              <a:rPr lang="en-US" sz="1400" dirty="0" err="1">
                <a:latin typeface="Courier New" charset="0"/>
              </a:rPr>
              <a:t>name|kernel</a:t>
            </a:r>
            <a:r>
              <a:rPr lang="en-US" sz="1400" dirty="0">
                <a:latin typeface="Courier New" charset="0"/>
              </a:rPr>
              <a:t> file names&gt;</a:t>
            </a:r>
          </a:p>
          <a:p>
            <a:pPr lvl="1">
              <a:lnSpc>
                <a:spcPct val="80000"/>
              </a:lnSpc>
              <a:buFontTx/>
              <a:buNone/>
            </a:pPr>
            <a:r>
              <a:rPr lang="en-US" sz="1400" dirty="0">
                <a:latin typeface="Courier New" charset="0"/>
              </a:rPr>
              <a:t>       -</a:t>
            </a:r>
            <a:r>
              <a:rPr lang="en-US" sz="1400" dirty="0" err="1">
                <a:latin typeface="Courier New" charset="0"/>
              </a:rPr>
              <a:t>i</a:t>
            </a:r>
            <a:r>
              <a:rPr lang="en-US" sz="1400" dirty="0">
                <a:latin typeface="Courier New" charset="0"/>
              </a:rPr>
              <a:t>|-input &lt;input </a:t>
            </a:r>
            <a:r>
              <a:rPr lang="en-US" sz="1400" dirty="0" err="1">
                <a:latin typeface="Courier New" charset="0"/>
              </a:rPr>
              <a:t>ck</a:t>
            </a:r>
            <a:r>
              <a:rPr lang="en-US" sz="1400" dirty="0">
                <a:latin typeface="Courier New" charset="0"/>
              </a:rPr>
              <a:t> file name&gt;</a:t>
            </a:r>
          </a:p>
          <a:p>
            <a:pPr lvl="1">
              <a:lnSpc>
                <a:spcPct val="80000"/>
              </a:lnSpc>
              <a:buFontTx/>
              <a:buNone/>
            </a:pPr>
            <a:r>
              <a:rPr lang="en-US" sz="1400" dirty="0">
                <a:latin typeface="Courier New" charset="0"/>
              </a:rPr>
              <a:t>       -o|-output &lt;output </a:t>
            </a:r>
            <a:r>
              <a:rPr lang="en-US" sz="1400" dirty="0" err="1">
                <a:latin typeface="Courier New" charset="0"/>
              </a:rPr>
              <a:t>ck</a:t>
            </a:r>
            <a:r>
              <a:rPr lang="en-US" sz="1400" dirty="0">
                <a:latin typeface="Courier New" charset="0"/>
              </a:rPr>
              <a:t> file name&gt;</a:t>
            </a:r>
          </a:p>
          <a:p>
            <a:pPr lvl="1">
              <a:lnSpc>
                <a:spcPct val="80000"/>
              </a:lnSpc>
              <a:buFontTx/>
              <a:buNone/>
            </a:pPr>
            <a:r>
              <a:rPr lang="en-US" sz="1400" dirty="0">
                <a:latin typeface="Courier New" charset="0"/>
              </a:rPr>
              <a:t>       -s|-</a:t>
            </a:r>
            <a:r>
              <a:rPr lang="en-US" sz="1400" dirty="0" err="1">
                <a:latin typeface="Courier New" charset="0"/>
              </a:rPr>
              <a:t>segid</a:t>
            </a:r>
            <a:r>
              <a:rPr lang="en-US" sz="1400" dirty="0">
                <a:latin typeface="Courier New" charset="0"/>
              </a:rPr>
              <a:t> &lt;output </a:t>
            </a:r>
            <a:r>
              <a:rPr lang="en-US" sz="1400" dirty="0" err="1">
                <a:latin typeface="Courier New" charset="0"/>
              </a:rPr>
              <a:t>ck</a:t>
            </a:r>
            <a:r>
              <a:rPr lang="en-US" sz="1400" dirty="0">
                <a:latin typeface="Courier New" charset="0"/>
              </a:rPr>
              <a:t> segment id string&gt;</a:t>
            </a:r>
          </a:p>
          <a:p>
            <a:pPr lvl="1">
              <a:lnSpc>
                <a:spcPct val="80000"/>
              </a:lnSpc>
              <a:buFontTx/>
              <a:buNone/>
            </a:pPr>
            <a:r>
              <a:rPr lang="en-US" sz="1400" dirty="0">
                <a:latin typeface="Courier New" charset="0"/>
              </a:rPr>
              <a:t>       -f|-</a:t>
            </a:r>
            <a:r>
              <a:rPr lang="en-US" sz="1400" dirty="0" err="1">
                <a:latin typeface="Courier New" charset="0"/>
              </a:rPr>
              <a:t>fileid</a:t>
            </a:r>
            <a:r>
              <a:rPr lang="en-US" sz="1400" dirty="0">
                <a:latin typeface="Courier New" charset="0"/>
              </a:rPr>
              <a:t> &lt;output </a:t>
            </a:r>
            <a:r>
              <a:rPr lang="en-US" sz="1400" dirty="0" err="1">
                <a:latin typeface="Courier New" charset="0"/>
              </a:rPr>
              <a:t>ck</a:t>
            </a:r>
            <a:r>
              <a:rPr lang="en-US" sz="1400" dirty="0">
                <a:latin typeface="Courier New" charset="0"/>
              </a:rPr>
              <a:t> file id string&gt;</a:t>
            </a:r>
          </a:p>
          <a:p>
            <a:pPr lvl="1">
              <a:lnSpc>
                <a:spcPct val="80000"/>
              </a:lnSpc>
              <a:buFontTx/>
              <a:buNone/>
            </a:pPr>
            <a:r>
              <a:rPr lang="en-US" sz="1400" dirty="0">
                <a:latin typeface="Courier New" charset="0"/>
              </a:rPr>
              <a:t>       -b|-body &lt;body </a:t>
            </a:r>
            <a:r>
              <a:rPr lang="en-US" sz="1400" dirty="0" err="1">
                <a:latin typeface="Courier New" charset="0"/>
              </a:rPr>
              <a:t>id|name</a:t>
            </a:r>
            <a:r>
              <a:rPr lang="en-US" sz="1400" dirty="0">
                <a:latin typeface="Courier New" charset="0"/>
              </a:rPr>
              <a:t>&gt;</a:t>
            </a:r>
          </a:p>
          <a:p>
            <a:pPr lvl="1">
              <a:lnSpc>
                <a:spcPct val="80000"/>
              </a:lnSpc>
              <a:buFontTx/>
              <a:buNone/>
            </a:pPr>
            <a:r>
              <a:rPr lang="en-US" sz="1400" dirty="0">
                <a:latin typeface="Courier New" charset="0"/>
              </a:rPr>
              <a:t>       -r|-reference &lt;reference </a:t>
            </a:r>
            <a:r>
              <a:rPr lang="en-US" sz="1400" dirty="0" err="1">
                <a:latin typeface="Courier New" charset="0"/>
              </a:rPr>
              <a:t>id|name</a:t>
            </a:r>
            <a:r>
              <a:rPr lang="en-US" sz="1400" dirty="0">
                <a:latin typeface="Courier New" charset="0"/>
              </a:rPr>
              <a:t>&gt;</a:t>
            </a:r>
          </a:p>
          <a:p>
            <a:pPr lvl="1">
              <a:lnSpc>
                <a:spcPct val="80000"/>
              </a:lnSpc>
              <a:buFontTx/>
              <a:buNone/>
            </a:pPr>
            <a:r>
              <a:rPr lang="en-US" sz="1400" dirty="0">
                <a:latin typeface="Courier New" charset="0"/>
              </a:rPr>
              <a:t>       -a|-</a:t>
            </a:r>
            <a:r>
              <a:rPr lang="en-US" sz="1400" dirty="0" err="1">
                <a:latin typeface="Courier New" charset="0"/>
              </a:rPr>
              <a:t>av</a:t>
            </a:r>
            <a:r>
              <a:rPr lang="en-US" sz="1400" dirty="0">
                <a:latin typeface="Courier New" charset="0"/>
              </a:rPr>
              <a:t> &lt;</a:t>
            </a:r>
            <a:r>
              <a:rPr lang="en-US" sz="1400" dirty="0" err="1">
                <a:latin typeface="Courier New" charset="0"/>
              </a:rPr>
              <a:t>drop|keep|make|makeavrg</a:t>
            </a:r>
            <a:r>
              <a:rPr lang="en-US" sz="1400" dirty="0">
                <a:latin typeface="Courier New" charset="0"/>
              </a:rPr>
              <a:t>&gt;</a:t>
            </a:r>
          </a:p>
          <a:p>
            <a:pPr lvl="1">
              <a:lnSpc>
                <a:spcPct val="80000"/>
              </a:lnSpc>
              <a:buFontTx/>
              <a:buNone/>
            </a:pPr>
            <a:r>
              <a:rPr lang="en-US" sz="1400" dirty="0">
                <a:latin typeface="Courier New" charset="0"/>
              </a:rPr>
              <a:t>       -t|-tolerance &lt;tolerance (number units)&gt;</a:t>
            </a:r>
          </a:p>
          <a:p>
            <a:pPr lvl="1">
              <a:lnSpc>
                <a:spcPct val="80000"/>
              </a:lnSpc>
              <a:buFontTx/>
              <a:buNone/>
            </a:pPr>
            <a:r>
              <a:rPr lang="en-US" sz="1400" dirty="0">
                <a:latin typeface="Courier New" charset="0"/>
              </a:rPr>
              <a:t>       [-c|-correction &lt;time </a:t>
            </a:r>
            <a:r>
              <a:rPr lang="en-US" sz="1400" dirty="0" err="1">
                <a:latin typeface="Courier New" charset="0"/>
              </a:rPr>
              <a:t>delta|cor</a:t>
            </a:r>
            <a:r>
              <a:rPr lang="en-US" sz="1400" dirty="0">
                <a:latin typeface="Courier New" charset="0"/>
              </a:rPr>
              <a:t>. table file&gt;]</a:t>
            </a:r>
          </a:p>
          <a:p>
            <a:pPr lvl="3">
              <a:lnSpc>
                <a:spcPct val="80000"/>
              </a:lnSpc>
              <a:spcBef>
                <a:spcPct val="0"/>
              </a:spcBef>
              <a:spcAft>
                <a:spcPct val="50000"/>
              </a:spcAft>
            </a:pPr>
            <a:endParaRPr lang="en-US" sz="1200" i="1" dirty="0"/>
          </a:p>
          <a:p>
            <a:pPr algn="ctr">
              <a:lnSpc>
                <a:spcPct val="80000"/>
              </a:lnSpc>
              <a:spcBef>
                <a:spcPct val="0"/>
              </a:spcBef>
              <a:spcAft>
                <a:spcPct val="50000"/>
              </a:spcAft>
              <a:buFontTx/>
              <a:buNone/>
            </a:pPr>
            <a:r>
              <a:rPr lang="en-US" sz="2000" dirty="0">
                <a:solidFill>
                  <a:schemeClr val="accent1"/>
                </a:solidFill>
              </a:rPr>
              <a:t>CAUTION: </a:t>
            </a:r>
            <a:r>
              <a:rPr lang="en-US" sz="2000" i="1" dirty="0" err="1">
                <a:solidFill>
                  <a:schemeClr val="accent1"/>
                </a:solidFill>
              </a:rPr>
              <a:t>cksmrg</a:t>
            </a:r>
            <a:r>
              <a:rPr lang="en-US" sz="2000" dirty="0">
                <a:solidFill>
                  <a:schemeClr val="accent1"/>
                </a:solidFill>
              </a:rPr>
              <a:t> should not be used to merge CK segments from different sources (e.g. predicted and reconstructed), nor should it be used to merge overlapping predict CK segments</a:t>
            </a:r>
            <a:endParaRPr lang="en-US" sz="2000" dirty="0"/>
          </a:p>
        </p:txBody>
      </p:sp>
      <p:sp>
        <p:nvSpPr>
          <p:cNvPr id="56325" name="Rectangle 3"/>
          <p:cNvSpPr>
            <a:spLocks noGrp="1" noChangeArrowheads="1"/>
          </p:cNvSpPr>
          <p:nvPr>
            <p:ph type="title"/>
          </p:nvPr>
        </p:nvSpPr>
        <p:spPr>
          <a:xfrm>
            <a:off x="4397375" y="381000"/>
            <a:ext cx="1933575" cy="474663"/>
          </a:xfrm>
        </p:spPr>
        <p:txBody>
          <a:bodyPr/>
          <a:lstStyle/>
          <a:p>
            <a:r>
              <a:rPr lang="en-US"/>
              <a:t>CKSMRG</a:t>
            </a:r>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957115" y="381000"/>
            <a:ext cx="4801395" cy="490391"/>
          </a:xfrm>
        </p:spPr>
        <p:txBody>
          <a:bodyPr/>
          <a:lstStyle/>
          <a:p>
            <a:r>
              <a:rPr lang="en-US" dirty="0"/>
              <a:t>Using Non-Toolkit Apps</a:t>
            </a:r>
          </a:p>
        </p:txBody>
      </p:sp>
      <p:sp>
        <p:nvSpPr>
          <p:cNvPr id="5" name="Content Placeholder 4"/>
          <p:cNvSpPr>
            <a:spLocks noGrp="1"/>
          </p:cNvSpPr>
          <p:nvPr>
            <p:ph idx="1"/>
          </p:nvPr>
        </p:nvSpPr>
        <p:spPr>
          <a:xfrm>
            <a:off x="692150" y="1987550"/>
            <a:ext cx="7772400" cy="3124200"/>
          </a:xfrm>
        </p:spPr>
        <p:txBody>
          <a:bodyPr/>
          <a:lstStyle/>
          <a:p>
            <a:r>
              <a:rPr lang="en-US" sz="2800" dirty="0"/>
              <a:t>All of these apps are meant to be used as operating system shell executables</a:t>
            </a:r>
          </a:p>
          <a:p>
            <a:pPr lvl="1"/>
            <a:r>
              <a:rPr lang="en-US" sz="2000" dirty="0"/>
              <a:t>One generally cannot run these within IDL or MATLAB–run them from an operating system shell</a:t>
            </a:r>
          </a:p>
          <a:p>
            <a:pPr lvl="2"/>
            <a:r>
              <a:rPr lang="en-US" sz="2000" dirty="0"/>
              <a:t>In some cases you can run from within IDL or MATLAB, but this is not recommended:</a:t>
            </a:r>
          </a:p>
          <a:p>
            <a:pPr lvl="3"/>
            <a:r>
              <a:rPr lang="en-US" sz="1600" dirty="0"/>
              <a:t>In IDL, use the “spawn” command</a:t>
            </a:r>
          </a:p>
          <a:p>
            <a:pPr lvl="3"/>
            <a:r>
              <a:rPr lang="en-US" sz="1600" dirty="0"/>
              <a:t>In MATLAB, use the “system” command</a:t>
            </a:r>
          </a:p>
        </p:txBody>
      </p:sp>
      <p:sp>
        <p:nvSpPr>
          <p:cNvPr id="3" name="Footer Placeholder 2"/>
          <p:cNvSpPr>
            <a:spLocks noGrp="1"/>
          </p:cNvSpPr>
          <p:nvPr>
            <p:ph type="ftr" sz="quarter" idx="10"/>
          </p:nvPr>
        </p:nvSpPr>
        <p:spPr/>
        <p:txBody>
          <a:bodyPr/>
          <a:lstStyle/>
          <a:p>
            <a:pPr>
              <a:defRPr/>
            </a:pPr>
            <a:r>
              <a:rPr lang="en-US"/>
              <a:t>Non-Toolkit Applications</a:t>
            </a:r>
          </a:p>
        </p:txBody>
      </p:sp>
      <p:sp>
        <p:nvSpPr>
          <p:cNvPr id="4" name="Slide Number Placeholder 3"/>
          <p:cNvSpPr>
            <a:spLocks noGrp="1"/>
          </p:cNvSpPr>
          <p:nvPr>
            <p:ph type="sldNum" sz="quarter" idx="11"/>
          </p:nvPr>
        </p:nvSpPr>
        <p:spPr/>
        <p:txBody>
          <a:bodyPr/>
          <a:lstStyle/>
          <a:p>
            <a:pPr>
              <a:defRPr/>
            </a:pPr>
            <a:fld id="{F8794813-8A7F-5043-B7CD-DC1C827D9B52}" type="slidenum">
              <a:rPr lang="en-US" smtClean="0"/>
              <a:pPr>
                <a:defRPr/>
              </a:pPr>
              <a:t>3</a:t>
            </a:fld>
            <a:endParaRPr lang="en-US" sz="1400" b="0">
              <a:latin typeface="Times New Roman" charset="0"/>
            </a:endParaRPr>
          </a:p>
        </p:txBody>
      </p:sp>
    </p:spTree>
    <p:extLst>
      <p:ext uri="{BB962C8B-B14F-4D97-AF65-F5344CB8AC3E}">
        <p14:creationId xmlns:p14="http://schemas.microsoft.com/office/powerpoint/2010/main" val="1318435855"/>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Footer Placeholder 3"/>
          <p:cNvSpPr>
            <a:spLocks noGrp="1"/>
          </p:cNvSpPr>
          <p:nvPr>
            <p:ph type="ftr" sz="quarter" idx="10"/>
          </p:nvPr>
        </p:nvSpPr>
        <p:spPr>
          <a:noFill/>
        </p:spPr>
        <p:txBody>
          <a:bodyPr/>
          <a:lstStyle/>
          <a:p>
            <a:r>
              <a:rPr lang="en-US"/>
              <a:t>Non-Toolkit Applications</a:t>
            </a:r>
          </a:p>
        </p:txBody>
      </p:sp>
      <p:sp>
        <p:nvSpPr>
          <p:cNvPr id="58371" name="Slide Number Placeholder 4"/>
          <p:cNvSpPr>
            <a:spLocks noGrp="1"/>
          </p:cNvSpPr>
          <p:nvPr>
            <p:ph type="sldNum" sz="quarter" idx="11"/>
          </p:nvPr>
        </p:nvSpPr>
        <p:spPr>
          <a:noFill/>
        </p:spPr>
        <p:txBody>
          <a:bodyPr/>
          <a:lstStyle/>
          <a:p>
            <a:fld id="{1E82927E-659C-AA40-B806-454D21E70A36}" type="slidenum">
              <a:rPr lang="en-US" smtClean="0"/>
              <a:pPr/>
              <a:t>30</a:t>
            </a:fld>
            <a:endParaRPr lang="en-US" sz="1400" b="0">
              <a:latin typeface="Times New Roman" charset="0"/>
            </a:endParaRPr>
          </a:p>
        </p:txBody>
      </p:sp>
      <p:grpSp>
        <p:nvGrpSpPr>
          <p:cNvPr id="58372" name="Group 2"/>
          <p:cNvGrpSpPr>
            <a:grpSpLocks/>
          </p:cNvGrpSpPr>
          <p:nvPr/>
        </p:nvGrpSpPr>
        <p:grpSpPr bwMode="auto">
          <a:xfrm>
            <a:off x="152400" y="1265238"/>
            <a:ext cx="8839200" cy="5287962"/>
            <a:chOff x="96" y="797"/>
            <a:chExt cx="5568" cy="3331"/>
          </a:xfrm>
        </p:grpSpPr>
        <p:sp>
          <p:nvSpPr>
            <p:cNvPr id="5837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837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837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837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837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838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838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8382" name="Group 10"/>
            <p:cNvGrpSpPr>
              <a:grpSpLocks/>
            </p:cNvGrpSpPr>
            <p:nvPr/>
          </p:nvGrpSpPr>
          <p:grpSpPr bwMode="auto">
            <a:xfrm>
              <a:off x="100" y="1637"/>
              <a:ext cx="136" cy="1492"/>
              <a:chOff x="100" y="1637"/>
              <a:chExt cx="136" cy="1492"/>
            </a:xfrm>
          </p:grpSpPr>
          <p:sp>
            <p:nvSpPr>
              <p:cNvPr id="5840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840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40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40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840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8383" name="Group 16"/>
            <p:cNvGrpSpPr>
              <a:grpSpLocks/>
            </p:cNvGrpSpPr>
            <p:nvPr/>
          </p:nvGrpSpPr>
          <p:grpSpPr bwMode="auto">
            <a:xfrm>
              <a:off x="98" y="3653"/>
              <a:ext cx="138" cy="418"/>
              <a:chOff x="98" y="3653"/>
              <a:chExt cx="138" cy="418"/>
            </a:xfrm>
          </p:grpSpPr>
          <p:sp>
            <p:nvSpPr>
              <p:cNvPr id="5839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839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839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40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840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838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838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8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8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838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838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839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839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8373"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m01.bc naif0007.tls ORB1_SCLKSCET.00078.tsc -</a:t>
            </a:r>
            <a:r>
              <a:rPr lang="en-US" sz="1200" dirty="0" err="1">
                <a:solidFill>
                  <a:srgbClr val="FF0000"/>
                </a:solidFill>
                <a:latin typeface="Courier New" charset="0"/>
              </a:rPr>
              <a:t>utc</a:t>
            </a:r>
            <a:r>
              <a:rPr lang="en-US" sz="1200" dirty="0">
                <a:solidFill>
                  <a:srgbClr val="FF0000"/>
                </a:solidFill>
                <a:latin typeface="Courier New" charset="0"/>
              </a:rPr>
              <a:t> -</a:t>
            </a:r>
            <a:r>
              <a:rPr lang="en-US" sz="1200" dirty="0" err="1">
                <a:solidFill>
                  <a:srgbClr val="FF0000"/>
                </a:solidFill>
                <a:latin typeface="Courier New" charset="0"/>
              </a:rPr>
              <a:t>rel</a:t>
            </a:r>
            <a:endParaRPr lang="en-US" sz="1200" dirty="0">
              <a:solidFill>
                <a:srgbClr val="FF0000"/>
              </a:solidFill>
              <a:latin typeface="Courier New" charset="0"/>
            </a:endParaRP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Object:  -53000</a:t>
            </a:r>
          </a:p>
          <a:p>
            <a:pPr marL="0" indent="0">
              <a:buFontTx/>
              <a:buNone/>
            </a:pPr>
            <a:r>
              <a:rPr lang="en-US" sz="1200" dirty="0">
                <a:solidFill>
                  <a:srgbClr val="032EED"/>
                </a:solidFill>
                <a:latin typeface="Courier New" charset="0"/>
              </a:rPr>
              <a:t>  Interval Begin UTC       Interval End UTC         AV  Relative to FRAME</a:t>
            </a:r>
          </a:p>
          <a:p>
            <a:pPr marL="0" indent="0">
              <a:buFontTx/>
              <a:buNone/>
            </a:pPr>
            <a:r>
              <a:rPr lang="en-US" sz="1200" dirty="0">
                <a:solidFill>
                  <a:srgbClr val="032EED"/>
                </a:solidFill>
                <a:latin typeface="Courier New" charset="0"/>
              </a:rPr>
              <a:t>  ------------------------ ------------------------ --- -----------------</a:t>
            </a:r>
          </a:p>
          <a:p>
            <a:pPr marL="0" indent="0">
              <a:buFontTx/>
              <a:buNone/>
            </a:pPr>
            <a:r>
              <a:rPr lang="en-US" sz="1200" dirty="0">
                <a:solidFill>
                  <a:srgbClr val="032EED"/>
                </a:solidFill>
                <a:latin typeface="Courier New" charset="0"/>
              </a:rPr>
              <a:t>  2004-APR-20 00:00:03.622 2004-APR-20 23:59:56.288 Y   MARSIAU</a:t>
            </a:r>
          </a:p>
          <a:p>
            <a:pPr marL="0" indent="0">
              <a:buFontTx/>
              <a:buNone/>
            </a:pPr>
            <a:r>
              <a:rPr lang="en-US" sz="1200" dirty="0">
                <a:solidFill>
                  <a:srgbClr val="032EED"/>
                </a:solidFill>
                <a:latin typeface="Courier New" charset="0"/>
              </a:rPr>
              <a:t>  2004-APR-21 00:00:02.288 2004-APR-21 23:59:59.455 Y   MARSIAU</a:t>
            </a:r>
          </a:p>
          <a:p>
            <a:pPr marL="0" indent="0">
              <a:buFontTx/>
              <a:buNone/>
            </a:pPr>
            <a:r>
              <a:rPr lang="en-US" sz="1200" dirty="0">
                <a:latin typeface="Courier New" charset="0"/>
              </a:rPr>
              <a:t> </a:t>
            </a:r>
          </a:p>
          <a:p>
            <a:pPr marL="0" indent="0">
              <a:buFontTx/>
              <a:buNone/>
            </a:pPr>
            <a:r>
              <a:rPr lang="en-US" sz="1200" dirty="0">
                <a:latin typeface="Courier New" charset="0"/>
              </a:rPr>
              <a:t>$ </a:t>
            </a:r>
            <a:r>
              <a:rPr lang="en-US" sz="1200" dirty="0" err="1">
                <a:solidFill>
                  <a:srgbClr val="FF0000"/>
                </a:solidFill>
                <a:latin typeface="Courier New" charset="0"/>
              </a:rPr>
              <a:t>cksmrg</a:t>
            </a:r>
            <a:r>
              <a:rPr lang="en-US" sz="1200" dirty="0">
                <a:solidFill>
                  <a:srgbClr val="FF0000"/>
                </a:solidFill>
                <a:latin typeface="Courier New" charset="0"/>
              </a:rPr>
              <a:t> -k naif0007.tls ORB1_SCLKSCET.00078.tsc -</a:t>
            </a:r>
            <a:r>
              <a:rPr lang="en-US" sz="1200" dirty="0" err="1">
                <a:solidFill>
                  <a:srgbClr val="FF0000"/>
                </a:solidFill>
                <a:latin typeface="Courier New" charset="0"/>
              </a:rPr>
              <a:t>i</a:t>
            </a:r>
            <a:r>
              <a:rPr lang="en-US" sz="1200" dirty="0">
                <a:solidFill>
                  <a:srgbClr val="FF0000"/>
                </a:solidFill>
                <a:latin typeface="Courier New" charset="0"/>
              </a:rPr>
              <a:t> m01.bc -o m01s.bc -s '</a:t>
            </a:r>
            <a:r>
              <a:rPr lang="en-US" sz="1200" dirty="0" err="1">
                <a:solidFill>
                  <a:srgbClr val="FF0000"/>
                </a:solidFill>
                <a:latin typeface="Courier New" charset="0"/>
              </a:rPr>
              <a:t>CKSMRGed</a:t>
            </a:r>
            <a:r>
              <a:rPr lang="en-US" sz="1200" dirty="0">
                <a:solidFill>
                  <a:srgbClr val="FF0000"/>
                </a:solidFill>
                <a:latin typeface="Courier New" charset="0"/>
              </a:rPr>
              <a:t>' -f '</a:t>
            </a:r>
            <a:r>
              <a:rPr lang="en-US" sz="1200" dirty="0" err="1">
                <a:solidFill>
                  <a:srgbClr val="FF0000"/>
                </a:solidFill>
                <a:latin typeface="Courier New" charset="0"/>
              </a:rPr>
              <a:t>CKSMRGed</a:t>
            </a:r>
            <a:r>
              <a:rPr lang="en-US" sz="1200" dirty="0">
                <a:solidFill>
                  <a:srgbClr val="FF0000"/>
                </a:solidFill>
                <a:latin typeface="Courier New" charset="0"/>
              </a:rPr>
              <a:t>' -b -53000 -r 'MARSIAU' -a keep -t 60 seconds</a:t>
            </a:r>
          </a:p>
          <a:p>
            <a:pPr marL="0" indent="0">
              <a:buFontTx/>
              <a:buNone/>
            </a:pPr>
            <a:r>
              <a:rPr lang="en-US" sz="1200" dirty="0">
                <a:solidFill>
                  <a:srgbClr val="032EED"/>
                </a:solidFill>
                <a:latin typeface="Courier New" charset="0"/>
              </a:rPr>
              <a:t>. . . </a:t>
            </a:r>
          </a:p>
          <a:p>
            <a:pPr marL="0" indent="0">
              <a:buFontTx/>
              <a:buNone/>
            </a:pPr>
            <a:r>
              <a:rPr lang="en-US" sz="1200" dirty="0">
                <a:solidFill>
                  <a:srgbClr val="032EED"/>
                </a:solidFill>
                <a:latin typeface="Courier New" charset="0"/>
              </a:rPr>
              <a:t>(</a:t>
            </a:r>
            <a:r>
              <a:rPr lang="en-US" sz="1200" dirty="0" err="1">
                <a:solidFill>
                  <a:srgbClr val="032EED"/>
                </a:solidFill>
                <a:latin typeface="Courier New" charset="0"/>
              </a:rPr>
              <a:t>cksmrg</a:t>
            </a:r>
            <a:r>
              <a:rPr lang="en-US" sz="1200" dirty="0">
                <a:solidFill>
                  <a:srgbClr val="032EED"/>
                </a:solidFill>
                <a:latin typeface="Courier New" charset="0"/>
              </a:rPr>
              <a:t> displays quite a lot of diagnostics and progress information)</a:t>
            </a:r>
          </a:p>
          <a:p>
            <a:pPr marL="0" indent="0">
              <a:buFontTx/>
              <a:buNone/>
            </a:pPr>
            <a:r>
              <a:rPr lang="en-US" sz="1200" dirty="0">
                <a:solidFill>
                  <a:srgbClr val="032EED"/>
                </a:solidFill>
                <a:latin typeface="Courier New" charset="0"/>
              </a:rPr>
              <a:t>. . .</a:t>
            </a:r>
          </a:p>
          <a:p>
            <a:pPr marL="0" indent="0">
              <a:buFontTx/>
              <a:buNone/>
            </a:pPr>
            <a:r>
              <a:rPr lang="en-US" sz="1200" dirty="0">
                <a:latin typeface="Courier New" charset="0"/>
              </a:rPr>
              <a:t> </a:t>
            </a:r>
          </a:p>
          <a:p>
            <a:pPr marL="0" indent="0">
              <a:buFontTx/>
              <a:buNone/>
            </a:pPr>
            <a:r>
              <a:rPr lang="en-US" sz="1200" dirty="0">
                <a:latin typeface="Courier New" charset="0"/>
              </a:rPr>
              <a:t>$ </a:t>
            </a:r>
            <a:r>
              <a:rPr lang="en-US" sz="1200" dirty="0" err="1">
                <a:solidFill>
                  <a:srgbClr val="FF0000"/>
                </a:solidFill>
                <a:latin typeface="Courier New" charset="0"/>
              </a:rPr>
              <a:t>ckbrief</a:t>
            </a:r>
            <a:r>
              <a:rPr lang="en-US" sz="1200" dirty="0">
                <a:solidFill>
                  <a:srgbClr val="FF0000"/>
                </a:solidFill>
                <a:latin typeface="Courier New" charset="0"/>
              </a:rPr>
              <a:t> m01s.bc naif0007.tls ORB1_SCLKSCET.00078.tsc -</a:t>
            </a:r>
            <a:r>
              <a:rPr lang="en-US" sz="1200" dirty="0" err="1">
                <a:solidFill>
                  <a:srgbClr val="FF0000"/>
                </a:solidFill>
                <a:latin typeface="Courier New" charset="0"/>
              </a:rPr>
              <a:t>utc</a:t>
            </a:r>
            <a:r>
              <a:rPr lang="en-US" sz="1200" dirty="0">
                <a:solidFill>
                  <a:srgbClr val="FF0000"/>
                </a:solidFill>
                <a:latin typeface="Courier New" charset="0"/>
              </a:rPr>
              <a:t> -</a:t>
            </a:r>
            <a:r>
              <a:rPr lang="en-US" sz="1200" dirty="0" err="1">
                <a:solidFill>
                  <a:srgbClr val="FF0000"/>
                </a:solidFill>
                <a:latin typeface="Courier New" charset="0"/>
              </a:rPr>
              <a:t>rel</a:t>
            </a:r>
            <a:endParaRPr lang="en-US" sz="1200" dirty="0">
              <a:solidFill>
                <a:srgbClr val="FF0000"/>
              </a:solidFill>
              <a:latin typeface="Courier New" charset="0"/>
            </a:endParaRP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Object:  -53000</a:t>
            </a:r>
          </a:p>
          <a:p>
            <a:pPr marL="0" indent="0">
              <a:buFontTx/>
              <a:buNone/>
            </a:pPr>
            <a:r>
              <a:rPr lang="en-US" sz="1200" dirty="0">
                <a:solidFill>
                  <a:srgbClr val="032EED"/>
                </a:solidFill>
                <a:latin typeface="Courier New" charset="0"/>
              </a:rPr>
              <a:t>  Interval Begin UTC       Interval End UTC         AV  Relative to FRAME</a:t>
            </a:r>
          </a:p>
          <a:p>
            <a:pPr marL="0" indent="0">
              <a:buFontTx/>
              <a:buNone/>
            </a:pPr>
            <a:r>
              <a:rPr lang="en-US" sz="1200" dirty="0">
                <a:solidFill>
                  <a:srgbClr val="032EED"/>
                </a:solidFill>
                <a:latin typeface="Courier New" charset="0"/>
              </a:rPr>
              <a:t>  ------------------------ ------------------------ --- -----------------</a:t>
            </a:r>
          </a:p>
          <a:p>
            <a:pPr marL="0" indent="0">
              <a:buFontTx/>
              <a:buNone/>
            </a:pPr>
            <a:r>
              <a:rPr lang="en-US" sz="1200" dirty="0">
                <a:solidFill>
                  <a:srgbClr val="032EED"/>
                </a:solidFill>
                <a:latin typeface="Courier New" charset="0"/>
              </a:rPr>
              <a:t>  2004-APR-20 00:00:03.622 2004-APR-21 23:59:59.455 Y   MARSIAU</a:t>
            </a:r>
          </a:p>
        </p:txBody>
      </p:sp>
      <p:sp>
        <p:nvSpPr>
          <p:cNvPr id="58374" name="Rectangle 36"/>
          <p:cNvSpPr>
            <a:spLocks noGrp="1" noChangeArrowheads="1"/>
          </p:cNvSpPr>
          <p:nvPr>
            <p:ph type="title"/>
          </p:nvPr>
        </p:nvSpPr>
        <p:spPr>
          <a:xfrm>
            <a:off x="3491817" y="381000"/>
            <a:ext cx="3752630" cy="479747"/>
          </a:xfrm>
        </p:spPr>
        <p:txBody>
          <a:bodyPr/>
          <a:lstStyle/>
          <a:p>
            <a:r>
              <a:rPr lang="en-US" dirty="0"/>
              <a:t>CKSMRG Example</a:t>
            </a:r>
          </a:p>
        </p:txBody>
      </p:sp>
    </p:spTree>
  </p:cSld>
  <p:clrMapOvr>
    <a:masterClrMapping/>
  </p:clrMapOvr>
  <p:transition/>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Footer Placeholder 3"/>
          <p:cNvSpPr>
            <a:spLocks noGrp="1"/>
          </p:cNvSpPr>
          <p:nvPr>
            <p:ph type="ftr" sz="quarter" idx="10"/>
          </p:nvPr>
        </p:nvSpPr>
        <p:spPr>
          <a:noFill/>
        </p:spPr>
        <p:txBody>
          <a:bodyPr/>
          <a:lstStyle/>
          <a:p>
            <a:r>
              <a:rPr lang="en-US"/>
              <a:t>Non-Toolkit Applications</a:t>
            </a:r>
          </a:p>
        </p:txBody>
      </p:sp>
      <p:sp>
        <p:nvSpPr>
          <p:cNvPr id="59395" name="Slide Number Placeholder 4"/>
          <p:cNvSpPr>
            <a:spLocks noGrp="1"/>
          </p:cNvSpPr>
          <p:nvPr>
            <p:ph type="sldNum" sz="quarter" idx="11"/>
          </p:nvPr>
        </p:nvSpPr>
        <p:spPr>
          <a:noFill/>
        </p:spPr>
        <p:txBody>
          <a:bodyPr/>
          <a:lstStyle/>
          <a:p>
            <a:fld id="{4F6D0F64-0878-AA47-9AA8-0B711A428983}" type="slidenum">
              <a:rPr lang="en-US" smtClean="0"/>
              <a:pPr/>
              <a:t>31</a:t>
            </a:fld>
            <a:endParaRPr lang="en-US" sz="1400" b="0">
              <a:latin typeface="Times New Roman" charset="0"/>
            </a:endParaRPr>
          </a:p>
        </p:txBody>
      </p:sp>
      <p:sp>
        <p:nvSpPr>
          <p:cNvPr id="59396" name="Rectangle 2"/>
          <p:cNvSpPr>
            <a:spLocks noGrp="1" noChangeArrowheads="1"/>
          </p:cNvSpPr>
          <p:nvPr>
            <p:ph type="body" idx="1"/>
          </p:nvPr>
        </p:nvSpPr>
        <p:spPr>
          <a:xfrm>
            <a:off x="304800" y="1295400"/>
            <a:ext cx="8458200" cy="5334000"/>
          </a:xfrm>
          <a:noFill/>
        </p:spPr>
        <p:txBody>
          <a:bodyPr lIns="90487" rIns="90487"/>
          <a:lstStyle/>
          <a:p>
            <a:pPr>
              <a:spcBef>
                <a:spcPct val="0"/>
              </a:spcBef>
              <a:spcAft>
                <a:spcPct val="50000"/>
              </a:spcAft>
            </a:pPr>
            <a:r>
              <a:rPr lang="en-US" sz="1800" i="1" dirty="0" err="1"/>
              <a:t>makclk</a:t>
            </a:r>
            <a:r>
              <a:rPr lang="en-US" sz="1800" i="1" dirty="0"/>
              <a:t> </a:t>
            </a:r>
            <a:r>
              <a:rPr lang="en-US" sz="1800" dirty="0"/>
              <a:t>is a program for converting a SCLKSCET file to an SCLK kernel</a:t>
            </a:r>
          </a:p>
          <a:p>
            <a:pPr lvl="1">
              <a:spcBef>
                <a:spcPct val="0"/>
              </a:spcBef>
              <a:spcAft>
                <a:spcPct val="50000"/>
              </a:spcAft>
            </a:pPr>
            <a:r>
              <a:rPr lang="en-US" sz="1600" dirty="0"/>
              <a:t>SCLKSCET (a.k.a. </a:t>
            </a:r>
            <a:r>
              <a:rPr lang="en-US" sz="1600" dirty="0" err="1"/>
              <a:t>SCLKvSCET</a:t>
            </a:r>
            <a:r>
              <a:rPr lang="en-US" sz="1600" dirty="0"/>
              <a:t>) is a time correlation file used by most JPL missions</a:t>
            </a:r>
          </a:p>
          <a:p>
            <a:pPr lvl="1">
              <a:spcBef>
                <a:spcPct val="0"/>
              </a:spcBef>
              <a:spcAft>
                <a:spcPct val="50000"/>
              </a:spcAft>
            </a:pPr>
            <a:r>
              <a:rPr lang="en-US" sz="1600" dirty="0"/>
              <a:t>It is an ASCII text file providing piece-wise linear clock correlation function as an array of triplets consisting of the reference on-board time, the reference  UTC time, and the clock rate </a:t>
            </a:r>
          </a:p>
          <a:p>
            <a:pPr lvl="1">
              <a:spcBef>
                <a:spcPct val="0"/>
              </a:spcBef>
              <a:spcAft>
                <a:spcPct val="50000"/>
              </a:spcAft>
            </a:pPr>
            <a:r>
              <a:rPr lang="en-US" sz="1600" dirty="0"/>
              <a:t>NAIF found that in many cases it is much easier to write an application to first make a SCLKSCET file and then convert it to an SCLK kernel using </a:t>
            </a:r>
            <a:r>
              <a:rPr lang="en-US" sz="1600" i="1" dirty="0" err="1"/>
              <a:t>makclk</a:t>
            </a:r>
            <a:r>
              <a:rPr lang="en-US" sz="1600" i="1" dirty="0"/>
              <a:t> </a:t>
            </a:r>
            <a:r>
              <a:rPr lang="en-US" sz="1600" dirty="0"/>
              <a:t>than to write an application to make an SCLK kernel from “scratch” </a:t>
            </a:r>
          </a:p>
          <a:p>
            <a:pPr>
              <a:spcBef>
                <a:spcPct val="0"/>
              </a:spcBef>
              <a:spcAft>
                <a:spcPct val="50000"/>
              </a:spcAft>
            </a:pPr>
            <a:r>
              <a:rPr lang="en-US" sz="1800" i="1" dirty="0" err="1"/>
              <a:t>makclk</a:t>
            </a:r>
            <a:r>
              <a:rPr lang="en-US" sz="1800" i="1" dirty="0"/>
              <a:t> </a:t>
            </a:r>
            <a:r>
              <a:rPr lang="en-US" sz="1800" dirty="0"/>
              <a:t>is an interactive program prompting for a single input - the name of the setup file</a:t>
            </a:r>
          </a:p>
          <a:p>
            <a:pPr>
              <a:spcBef>
                <a:spcPct val="0"/>
              </a:spcBef>
              <a:spcAft>
                <a:spcPct val="50000"/>
              </a:spcAft>
            </a:pPr>
            <a:r>
              <a:rPr lang="en-US" sz="1800" dirty="0"/>
              <a:t>The setup file uses KEYWORD=VALUE assignments to specify input files (SCLKSCET, template SCLK, and LSK), output files (SCLK kernel and log), and control parameters (spacecraft ID, partition tolerance, time filtering flag, and rate adjustment flag)</a:t>
            </a:r>
          </a:p>
          <a:p>
            <a:pPr>
              <a:spcBef>
                <a:spcPct val="0"/>
              </a:spcBef>
              <a:spcAft>
                <a:spcPct val="50000"/>
              </a:spcAft>
            </a:pPr>
            <a:r>
              <a:rPr lang="en-US" sz="1800" dirty="0"/>
              <a:t>The</a:t>
            </a:r>
            <a:r>
              <a:rPr lang="en-US" sz="1800" i="1" dirty="0"/>
              <a:t> </a:t>
            </a:r>
            <a:r>
              <a:rPr lang="en-US" sz="1800" i="1" dirty="0" err="1"/>
              <a:t>makclk</a:t>
            </a:r>
            <a:r>
              <a:rPr lang="en-US" sz="1800" dirty="0"/>
              <a:t> User’s Guide provides detailed information about the setup file parameters and the SCLKSCET file format and contents.</a:t>
            </a:r>
          </a:p>
        </p:txBody>
      </p:sp>
      <p:sp>
        <p:nvSpPr>
          <p:cNvPr id="59397" name="Rectangle 3"/>
          <p:cNvSpPr>
            <a:spLocks noGrp="1" noChangeArrowheads="1"/>
          </p:cNvSpPr>
          <p:nvPr>
            <p:ph type="title"/>
          </p:nvPr>
        </p:nvSpPr>
        <p:spPr>
          <a:xfrm>
            <a:off x="4389438" y="381000"/>
            <a:ext cx="1911350" cy="490538"/>
          </a:xfrm>
        </p:spPr>
        <p:txBody>
          <a:bodyPr/>
          <a:lstStyle/>
          <a:p>
            <a:r>
              <a:rPr lang="en-US"/>
              <a:t>MAKCLK</a:t>
            </a:r>
          </a:p>
        </p:txBody>
      </p:sp>
    </p:spTree>
  </p:cSld>
  <p:clrMapOvr>
    <a:masterClrMapping/>
  </p:clrMapOvr>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Footer Placeholder 3"/>
          <p:cNvSpPr>
            <a:spLocks noGrp="1"/>
          </p:cNvSpPr>
          <p:nvPr>
            <p:ph type="ftr" sz="quarter" idx="10"/>
          </p:nvPr>
        </p:nvSpPr>
        <p:spPr>
          <a:noFill/>
        </p:spPr>
        <p:txBody>
          <a:bodyPr/>
          <a:lstStyle/>
          <a:p>
            <a:r>
              <a:rPr lang="en-US"/>
              <a:t>Non-Toolkit Applications</a:t>
            </a:r>
          </a:p>
        </p:txBody>
      </p:sp>
      <p:sp>
        <p:nvSpPr>
          <p:cNvPr id="61443" name="Slide Number Placeholder 4"/>
          <p:cNvSpPr>
            <a:spLocks noGrp="1"/>
          </p:cNvSpPr>
          <p:nvPr>
            <p:ph type="sldNum" sz="quarter" idx="11"/>
          </p:nvPr>
        </p:nvSpPr>
        <p:spPr>
          <a:noFill/>
        </p:spPr>
        <p:txBody>
          <a:bodyPr/>
          <a:lstStyle/>
          <a:p>
            <a:fld id="{F67C34BE-5330-8F44-B4A4-1353F34A869F}" type="slidenum">
              <a:rPr lang="en-US" smtClean="0"/>
              <a:pPr/>
              <a:t>32</a:t>
            </a:fld>
            <a:endParaRPr lang="en-US" sz="1400" b="0">
              <a:latin typeface="Times New Roman" charset="0"/>
            </a:endParaRPr>
          </a:p>
        </p:txBody>
      </p:sp>
      <p:grpSp>
        <p:nvGrpSpPr>
          <p:cNvPr id="61444" name="Group 2"/>
          <p:cNvGrpSpPr>
            <a:grpSpLocks/>
          </p:cNvGrpSpPr>
          <p:nvPr/>
        </p:nvGrpSpPr>
        <p:grpSpPr bwMode="auto">
          <a:xfrm>
            <a:off x="152400" y="1265238"/>
            <a:ext cx="8839200" cy="5287962"/>
            <a:chOff x="96" y="797"/>
            <a:chExt cx="5568" cy="3331"/>
          </a:xfrm>
        </p:grpSpPr>
        <p:sp>
          <p:nvSpPr>
            <p:cNvPr id="6144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6144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6144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145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6145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145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6145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61454" name="Group 10"/>
            <p:cNvGrpSpPr>
              <a:grpSpLocks/>
            </p:cNvGrpSpPr>
            <p:nvPr/>
          </p:nvGrpSpPr>
          <p:grpSpPr bwMode="auto">
            <a:xfrm>
              <a:off x="100" y="1637"/>
              <a:ext cx="136" cy="1492"/>
              <a:chOff x="100" y="1637"/>
              <a:chExt cx="136" cy="1492"/>
            </a:xfrm>
          </p:grpSpPr>
          <p:sp>
            <p:nvSpPr>
              <p:cNvPr id="6147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147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7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7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6147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61455" name="Group 16"/>
            <p:cNvGrpSpPr>
              <a:grpSpLocks/>
            </p:cNvGrpSpPr>
            <p:nvPr/>
          </p:nvGrpSpPr>
          <p:grpSpPr bwMode="auto">
            <a:xfrm>
              <a:off x="98" y="3653"/>
              <a:ext cx="138" cy="418"/>
              <a:chOff x="98" y="3653"/>
              <a:chExt cx="138" cy="418"/>
            </a:xfrm>
          </p:grpSpPr>
          <p:sp>
            <p:nvSpPr>
              <p:cNvPr id="6146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146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6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6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147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7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7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6147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6145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145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5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5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146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146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146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6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146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6146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61445" name="Rectangle 35"/>
          <p:cNvSpPr>
            <a:spLocks noGrp="1" noChangeArrowheads="1"/>
          </p:cNvSpPr>
          <p:nvPr>
            <p:ph type="body" idx="1"/>
          </p:nvPr>
        </p:nvSpPr>
        <p:spPr>
          <a:xfrm>
            <a:off x="457200" y="1600200"/>
            <a:ext cx="7772400" cy="4502150"/>
          </a:xfrm>
          <a:noFill/>
        </p:spPr>
        <p:txBody>
          <a:bodyPr lIns="90487" rIns="90487"/>
          <a:lstStyle/>
          <a:p>
            <a:pPr marL="0" indent="0">
              <a:lnSpc>
                <a:spcPct val="80000"/>
              </a:lnSpc>
              <a:buFontTx/>
              <a:buNone/>
            </a:pPr>
            <a:r>
              <a:rPr lang="en-US" sz="1200" dirty="0">
                <a:latin typeface="Courier New" charset="0"/>
              </a:rPr>
              <a:t>$ </a:t>
            </a:r>
            <a:r>
              <a:rPr lang="en-US" sz="1200" dirty="0">
                <a:solidFill>
                  <a:srgbClr val="FF0000"/>
                </a:solidFill>
                <a:latin typeface="Courier New" charset="0"/>
              </a:rPr>
              <a:t>more </a:t>
            </a:r>
            <a:r>
              <a:rPr lang="en-US" sz="1200" dirty="0" err="1">
                <a:solidFill>
                  <a:srgbClr val="FF0000"/>
                </a:solidFill>
                <a:latin typeface="Courier New" charset="0"/>
              </a:rPr>
              <a:t>makclk.setup</a:t>
            </a:r>
            <a:endParaRPr lang="en-US" sz="1200" dirty="0">
              <a:solidFill>
                <a:srgbClr val="FF0000"/>
              </a:solidFill>
              <a:latin typeface="Courier New" charset="0"/>
            </a:endParaRPr>
          </a:p>
          <a:p>
            <a:pPr marL="0" indent="0">
              <a:lnSpc>
                <a:spcPct val="80000"/>
              </a:lnSpc>
              <a:buFontTx/>
              <a:buNone/>
            </a:pPr>
            <a:r>
              <a:rPr lang="en-US" sz="1200" dirty="0">
                <a:solidFill>
                  <a:srgbClr val="032EED"/>
                </a:solidFill>
                <a:latin typeface="Courier New" charset="0"/>
              </a:rPr>
              <a:t>SCLKSCET_FILE          = flc_sclkscet.00007</a:t>
            </a:r>
          </a:p>
          <a:p>
            <a:pPr marL="0" indent="0">
              <a:lnSpc>
                <a:spcPct val="80000"/>
              </a:lnSpc>
              <a:buFontTx/>
              <a:buNone/>
            </a:pPr>
            <a:r>
              <a:rPr lang="en-US" sz="1200" dirty="0">
                <a:solidFill>
                  <a:srgbClr val="032EED"/>
                </a:solidFill>
                <a:latin typeface="Courier New" charset="0"/>
              </a:rPr>
              <a:t>OLD_SCLK_KERNEL        = </a:t>
            </a:r>
            <a:r>
              <a:rPr lang="en-US" sz="1200" dirty="0" err="1">
                <a:solidFill>
                  <a:srgbClr val="032EED"/>
                </a:solidFill>
                <a:latin typeface="Courier New" charset="0"/>
              </a:rPr>
              <a:t>flc_template.tsc</a:t>
            </a:r>
            <a:endParaRPr lang="en-US" sz="1200" dirty="0">
              <a:solidFill>
                <a:srgbClr val="032EED"/>
              </a:solidFill>
              <a:latin typeface="Courier New" charset="0"/>
            </a:endParaRPr>
          </a:p>
          <a:p>
            <a:pPr marL="0" indent="0">
              <a:lnSpc>
                <a:spcPct val="80000"/>
              </a:lnSpc>
              <a:buFontTx/>
              <a:buNone/>
            </a:pPr>
            <a:r>
              <a:rPr lang="en-US" sz="1200" dirty="0">
                <a:solidFill>
                  <a:srgbClr val="032EED"/>
                </a:solidFill>
                <a:latin typeface="Courier New" charset="0"/>
              </a:rPr>
              <a:t>FILE_NAME              = flc_sclkscet.00007.tsc</a:t>
            </a:r>
          </a:p>
          <a:p>
            <a:pPr marL="0" indent="0">
              <a:lnSpc>
                <a:spcPct val="80000"/>
              </a:lnSpc>
              <a:buFontTx/>
              <a:buNone/>
            </a:pPr>
            <a:r>
              <a:rPr lang="en-US" sz="1200" dirty="0">
                <a:solidFill>
                  <a:srgbClr val="032EED"/>
                </a:solidFill>
                <a:latin typeface="Courier New" charset="0"/>
              </a:rPr>
              <a:t>NAIF_SPACECRAFT_ID     = -77</a:t>
            </a:r>
          </a:p>
          <a:p>
            <a:pPr marL="0" indent="0">
              <a:lnSpc>
                <a:spcPct val="80000"/>
              </a:lnSpc>
              <a:buFontTx/>
              <a:buNone/>
            </a:pPr>
            <a:r>
              <a:rPr lang="en-US" sz="1200" dirty="0">
                <a:solidFill>
                  <a:srgbClr val="032EED"/>
                </a:solidFill>
                <a:latin typeface="Courier New" charset="0"/>
              </a:rPr>
              <a:t>LEAPSECONDS_FILE       = naif0009.tls</a:t>
            </a:r>
          </a:p>
          <a:p>
            <a:pPr marL="0" indent="0">
              <a:lnSpc>
                <a:spcPct val="80000"/>
              </a:lnSpc>
              <a:buFontTx/>
              <a:buNone/>
            </a:pPr>
            <a:r>
              <a:rPr lang="en-US" sz="1200" dirty="0">
                <a:solidFill>
                  <a:srgbClr val="032EED"/>
                </a:solidFill>
                <a:latin typeface="Courier New" charset="0"/>
              </a:rPr>
              <a:t>PARTITION_TOLERANCE    = 10</a:t>
            </a:r>
          </a:p>
          <a:p>
            <a:pPr marL="0" indent="0">
              <a:lnSpc>
                <a:spcPct val="80000"/>
              </a:lnSpc>
              <a:buFontTx/>
              <a:buNone/>
            </a:pPr>
            <a:r>
              <a:rPr lang="en-US" sz="1200" dirty="0">
                <a:solidFill>
                  <a:srgbClr val="032EED"/>
                </a:solidFill>
                <a:latin typeface="Courier New" charset="0"/>
              </a:rPr>
              <a:t>LOG_FILE               = flc_sclkscet.00007.log</a:t>
            </a:r>
          </a:p>
          <a:p>
            <a:pPr marL="0" indent="0">
              <a:lnSpc>
                <a:spcPct val="80000"/>
              </a:lnSpc>
              <a:buFontTx/>
              <a:buNone/>
            </a:pPr>
            <a:endParaRPr lang="en-US" sz="1200" dirty="0">
              <a:latin typeface="Courier New" charset="0"/>
            </a:endParaRPr>
          </a:p>
          <a:p>
            <a:pPr marL="0" indent="0">
              <a:lnSpc>
                <a:spcPct val="80000"/>
              </a:lnSpc>
              <a:buFontTx/>
              <a:buNone/>
            </a:pPr>
            <a:r>
              <a:rPr lang="en-US" sz="1200" dirty="0">
                <a:latin typeface="Courier New" charset="0"/>
              </a:rPr>
              <a:t>$ </a:t>
            </a:r>
            <a:r>
              <a:rPr lang="en-US" sz="1200" dirty="0">
                <a:solidFill>
                  <a:srgbClr val="FF0000"/>
                </a:solidFill>
                <a:latin typeface="Courier New" charset="0"/>
              </a:rPr>
              <a:t>more flc_sclkscet.00007</a:t>
            </a:r>
          </a:p>
          <a:p>
            <a:pPr marL="0" indent="0">
              <a:lnSpc>
                <a:spcPct val="80000"/>
              </a:lnSpc>
              <a:buFontTx/>
              <a:buNone/>
            </a:pPr>
            <a:r>
              <a:rPr lang="en-US" sz="1200" dirty="0">
                <a:solidFill>
                  <a:srgbClr val="032EED"/>
                </a:solidFill>
                <a:latin typeface="Courier New" charset="0"/>
              </a:rPr>
              <a:t>(... SCLKSCET SFDU header ...)</a:t>
            </a:r>
          </a:p>
          <a:p>
            <a:pPr marL="0" indent="0">
              <a:lnSpc>
                <a:spcPct val="80000"/>
              </a:lnSpc>
              <a:buFontTx/>
              <a:buNone/>
            </a:pPr>
            <a:r>
              <a:rPr lang="en-US" sz="1200" dirty="0">
                <a:solidFill>
                  <a:srgbClr val="032EED"/>
                </a:solidFill>
                <a:latin typeface="Courier New" charset="0"/>
              </a:rPr>
              <a:t>CCSD3RE00000$$</a:t>
            </a:r>
            <a:r>
              <a:rPr lang="en-US" sz="1200" dirty="0" err="1">
                <a:solidFill>
                  <a:srgbClr val="032EED"/>
                </a:solidFill>
                <a:latin typeface="Courier New" charset="0"/>
              </a:rPr>
              <a:t>scet</a:t>
            </a:r>
            <a:r>
              <a:rPr lang="en-US" sz="1200" dirty="0">
                <a:solidFill>
                  <a:srgbClr val="032EED"/>
                </a:solidFill>
                <a:latin typeface="Courier New" charset="0"/>
              </a:rPr>
              <a:t>$$NJPL3IS00613$$data$$</a:t>
            </a:r>
          </a:p>
          <a:p>
            <a:pPr marL="0" indent="0">
              <a:lnSpc>
                <a:spcPct val="80000"/>
              </a:lnSpc>
              <a:buFontTx/>
              <a:buNone/>
            </a:pPr>
            <a:r>
              <a:rPr lang="en-US" sz="1200" dirty="0">
                <a:solidFill>
                  <a:srgbClr val="032EED"/>
                </a:solidFill>
                <a:latin typeface="Courier New" charset="0"/>
              </a:rPr>
              <a:t>*____SCLK0_____    ________SCET0________ _DUT__ __SCLKRATE__</a:t>
            </a:r>
          </a:p>
          <a:p>
            <a:pPr marL="0" indent="0">
              <a:lnSpc>
                <a:spcPct val="80000"/>
              </a:lnSpc>
              <a:buFontTx/>
              <a:buNone/>
            </a:pPr>
            <a:r>
              <a:rPr lang="en-US" sz="1200" dirty="0">
                <a:solidFill>
                  <a:srgbClr val="032EED"/>
                </a:solidFill>
                <a:latin typeface="Courier New" charset="0"/>
              </a:rPr>
              <a:t>          0.000    2000-001T11:58:55.816 64.184  1.000000000</a:t>
            </a:r>
          </a:p>
          <a:p>
            <a:pPr marL="0" indent="0">
              <a:lnSpc>
                <a:spcPct val="80000"/>
              </a:lnSpc>
              <a:buFontTx/>
              <a:buNone/>
            </a:pPr>
            <a:r>
              <a:rPr lang="en-US" sz="1200" dirty="0">
                <a:solidFill>
                  <a:srgbClr val="032EED"/>
                </a:solidFill>
                <a:latin typeface="Courier New" charset="0"/>
              </a:rPr>
              <a:t>  189345665.000    2006-001T00:00:00.816 64.184  0.000010000</a:t>
            </a:r>
          </a:p>
          <a:p>
            <a:pPr marL="0" indent="0">
              <a:lnSpc>
                <a:spcPct val="80000"/>
              </a:lnSpc>
              <a:buFontTx/>
              <a:buNone/>
            </a:pPr>
            <a:r>
              <a:rPr lang="en-US" sz="1200" dirty="0">
                <a:solidFill>
                  <a:srgbClr val="032EED"/>
                </a:solidFill>
                <a:latin typeface="Courier New" charset="0"/>
              </a:rPr>
              <a:t>  189345666.000    2006-001T00:00:00.817 65.184  1.000000000</a:t>
            </a:r>
          </a:p>
          <a:p>
            <a:pPr marL="0" indent="0">
              <a:lnSpc>
                <a:spcPct val="80000"/>
              </a:lnSpc>
              <a:buFontTx/>
              <a:buNone/>
            </a:pPr>
            <a:r>
              <a:rPr lang="en-US" sz="1200" dirty="0">
                <a:solidFill>
                  <a:srgbClr val="032EED"/>
                </a:solidFill>
                <a:latin typeface="Courier New" charset="0"/>
              </a:rPr>
              <a:t>  268620868.000    2008-188T12:53:23.211 65.184  0.999998631</a:t>
            </a:r>
          </a:p>
          <a:p>
            <a:pPr marL="0" indent="0">
              <a:lnSpc>
                <a:spcPct val="80000"/>
              </a:lnSpc>
              <a:buFontTx/>
              <a:buNone/>
            </a:pPr>
            <a:r>
              <a:rPr lang="en-US" sz="1200" dirty="0">
                <a:solidFill>
                  <a:srgbClr val="032EED"/>
                </a:solidFill>
                <a:latin typeface="Courier New" charset="0"/>
              </a:rPr>
              <a:t>  276588129.000    2008-280T18:00:53.314 65.184  0.999999788</a:t>
            </a:r>
          </a:p>
          <a:p>
            <a:pPr marL="0" indent="0">
              <a:lnSpc>
                <a:spcPct val="80000"/>
              </a:lnSpc>
              <a:buFontTx/>
              <a:buNone/>
            </a:pPr>
            <a:r>
              <a:rPr lang="en-US" sz="1200" dirty="0">
                <a:solidFill>
                  <a:srgbClr val="032EED"/>
                </a:solidFill>
                <a:latin typeface="Courier New" charset="0"/>
              </a:rPr>
              <a:t>  281552200.000    2008-338T04:55:23.270 65.184  1.000000029</a:t>
            </a:r>
          </a:p>
          <a:p>
            <a:pPr marL="0" indent="0">
              <a:lnSpc>
                <a:spcPct val="80000"/>
              </a:lnSpc>
              <a:buFontTx/>
              <a:buNone/>
            </a:pPr>
            <a:r>
              <a:rPr lang="en-US" sz="1200" dirty="0">
                <a:solidFill>
                  <a:srgbClr val="032EED"/>
                </a:solidFill>
                <a:latin typeface="Courier New" charset="0"/>
              </a:rPr>
              <a:t>  284040077.000    2009-001T00:00:00.341 65.184  0.000010000</a:t>
            </a:r>
          </a:p>
          <a:p>
            <a:pPr marL="0" indent="0">
              <a:lnSpc>
                <a:spcPct val="80000"/>
              </a:lnSpc>
              <a:buFontTx/>
              <a:buNone/>
            </a:pPr>
            <a:r>
              <a:rPr lang="en-US" sz="1200" dirty="0">
                <a:solidFill>
                  <a:srgbClr val="032EED"/>
                </a:solidFill>
                <a:latin typeface="Courier New" charset="0"/>
              </a:rPr>
              <a:t>  284040078.000    2009-001T00:00:00.342 66.184  1.000000029</a:t>
            </a:r>
          </a:p>
          <a:p>
            <a:pPr marL="0" indent="0">
              <a:lnSpc>
                <a:spcPct val="80000"/>
              </a:lnSpc>
              <a:buFontTx/>
              <a:buNone/>
            </a:pPr>
            <a:r>
              <a:rPr lang="en-US" sz="1200" dirty="0">
                <a:solidFill>
                  <a:srgbClr val="032EED"/>
                </a:solidFill>
                <a:latin typeface="Courier New" charset="0"/>
              </a:rPr>
              <a:t>  287261113.000    2009-038T06:43:55.535 66.184  1.000000131</a:t>
            </a:r>
          </a:p>
          <a:p>
            <a:pPr marL="0" indent="0">
              <a:lnSpc>
                <a:spcPct val="80000"/>
              </a:lnSpc>
              <a:buFontTx/>
              <a:buNone/>
            </a:pPr>
            <a:r>
              <a:rPr lang="en-US" sz="1200" dirty="0">
                <a:solidFill>
                  <a:srgbClr val="032EED"/>
                </a:solidFill>
                <a:latin typeface="Courier New" charset="0"/>
              </a:rPr>
              <a:t>  291848718.000    2009-091T09:04:01.136 66.184  1.000000166</a:t>
            </a:r>
          </a:p>
          <a:p>
            <a:pPr marL="0" indent="0">
              <a:lnSpc>
                <a:spcPct val="80000"/>
              </a:lnSpc>
              <a:buFontTx/>
              <a:buNone/>
            </a:pPr>
            <a:r>
              <a:rPr lang="en-US" sz="1200" dirty="0">
                <a:solidFill>
                  <a:srgbClr val="032EED"/>
                </a:solidFill>
                <a:latin typeface="Courier New" charset="0"/>
              </a:rPr>
              <a:t>CCSD3RE00000$$data$$CCSD3RE00000$$</a:t>
            </a:r>
            <a:r>
              <a:rPr lang="en-US" sz="1200" dirty="0" err="1">
                <a:solidFill>
                  <a:srgbClr val="032EED"/>
                </a:solidFill>
                <a:latin typeface="Courier New" charset="0"/>
              </a:rPr>
              <a:t>sclk</a:t>
            </a:r>
            <a:r>
              <a:rPr lang="en-US" sz="1200" dirty="0">
                <a:solidFill>
                  <a:srgbClr val="032EED"/>
                </a:solidFill>
                <a:latin typeface="Courier New" charset="0"/>
              </a:rPr>
              <a:t>$$</a:t>
            </a:r>
          </a:p>
        </p:txBody>
      </p:sp>
      <p:sp>
        <p:nvSpPr>
          <p:cNvPr id="61446" name="Rectangle 36"/>
          <p:cNvSpPr>
            <a:spLocks noGrp="1" noChangeArrowheads="1"/>
          </p:cNvSpPr>
          <p:nvPr>
            <p:ph type="title"/>
          </p:nvPr>
        </p:nvSpPr>
        <p:spPr>
          <a:xfrm>
            <a:off x="3502025" y="381000"/>
            <a:ext cx="3708400" cy="490538"/>
          </a:xfrm>
        </p:spPr>
        <p:txBody>
          <a:bodyPr/>
          <a:lstStyle/>
          <a:p>
            <a:r>
              <a:rPr lang="en-US" dirty="0"/>
              <a:t>MAKCLK Example</a:t>
            </a:r>
          </a:p>
        </p:txBody>
      </p:sp>
    </p:spTree>
  </p:cSld>
  <p:clrMapOvr>
    <a:masterClrMapping/>
  </p:clrMapOvr>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Footer Placeholder 3"/>
          <p:cNvSpPr>
            <a:spLocks noGrp="1"/>
          </p:cNvSpPr>
          <p:nvPr>
            <p:ph type="ftr" sz="quarter" idx="10"/>
          </p:nvPr>
        </p:nvSpPr>
        <p:spPr>
          <a:noFill/>
        </p:spPr>
        <p:txBody>
          <a:bodyPr/>
          <a:lstStyle/>
          <a:p>
            <a:r>
              <a:rPr lang="en-US"/>
              <a:t>Non-Toolkit Applications</a:t>
            </a:r>
          </a:p>
        </p:txBody>
      </p:sp>
      <p:sp>
        <p:nvSpPr>
          <p:cNvPr id="62467" name="Slide Number Placeholder 4"/>
          <p:cNvSpPr>
            <a:spLocks noGrp="1"/>
          </p:cNvSpPr>
          <p:nvPr>
            <p:ph type="sldNum" sz="quarter" idx="11"/>
          </p:nvPr>
        </p:nvSpPr>
        <p:spPr>
          <a:noFill/>
        </p:spPr>
        <p:txBody>
          <a:bodyPr/>
          <a:lstStyle/>
          <a:p>
            <a:fld id="{4137C2E9-38D1-334D-AB38-454DE1280DCE}" type="slidenum">
              <a:rPr lang="en-US" smtClean="0"/>
              <a:pPr/>
              <a:t>33</a:t>
            </a:fld>
            <a:endParaRPr lang="en-US" sz="1400" b="0">
              <a:latin typeface="Times New Roman" charset="0"/>
            </a:endParaRPr>
          </a:p>
        </p:txBody>
      </p:sp>
      <p:grpSp>
        <p:nvGrpSpPr>
          <p:cNvPr id="62468" name="Group 2"/>
          <p:cNvGrpSpPr>
            <a:grpSpLocks/>
          </p:cNvGrpSpPr>
          <p:nvPr/>
        </p:nvGrpSpPr>
        <p:grpSpPr bwMode="auto">
          <a:xfrm>
            <a:off x="152400" y="1265238"/>
            <a:ext cx="8839200" cy="5287962"/>
            <a:chOff x="96" y="797"/>
            <a:chExt cx="5568" cy="3331"/>
          </a:xfrm>
        </p:grpSpPr>
        <p:sp>
          <p:nvSpPr>
            <p:cNvPr id="62471"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62472"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62473"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2474"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62475"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2476"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62477"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62478" name="Group 10"/>
            <p:cNvGrpSpPr>
              <a:grpSpLocks/>
            </p:cNvGrpSpPr>
            <p:nvPr/>
          </p:nvGrpSpPr>
          <p:grpSpPr bwMode="auto">
            <a:xfrm>
              <a:off x="100" y="1637"/>
              <a:ext cx="136" cy="1492"/>
              <a:chOff x="100" y="1637"/>
              <a:chExt cx="136" cy="1492"/>
            </a:xfrm>
          </p:grpSpPr>
          <p:sp>
            <p:nvSpPr>
              <p:cNvPr id="62498"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2499"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500"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501"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62502"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62479" name="Group 16"/>
            <p:cNvGrpSpPr>
              <a:grpSpLocks/>
            </p:cNvGrpSpPr>
            <p:nvPr/>
          </p:nvGrpSpPr>
          <p:grpSpPr bwMode="auto">
            <a:xfrm>
              <a:off x="98" y="3653"/>
              <a:ext cx="138" cy="418"/>
              <a:chOff x="98" y="3653"/>
              <a:chExt cx="138" cy="418"/>
            </a:xfrm>
          </p:grpSpPr>
          <p:sp>
            <p:nvSpPr>
              <p:cNvPr id="62490"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2491"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92"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93"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2494"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95"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96"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62497"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62480"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2481"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82"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83"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2484"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2485"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2486"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87"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2488"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62489"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62469" name="Rectangle 35"/>
          <p:cNvSpPr>
            <a:spLocks noGrp="1" noChangeArrowheads="1"/>
          </p:cNvSpPr>
          <p:nvPr>
            <p:ph type="body" idx="1"/>
          </p:nvPr>
        </p:nvSpPr>
        <p:spPr>
          <a:xfrm>
            <a:off x="457200" y="1600200"/>
            <a:ext cx="7772400" cy="4502150"/>
          </a:xfrm>
          <a:noFill/>
        </p:spPr>
        <p:txBody>
          <a:bodyPr lIns="90487" rIns="90487"/>
          <a:lstStyle/>
          <a:p>
            <a:pPr marL="0" indent="0">
              <a:lnSpc>
                <a:spcPct val="80000"/>
              </a:lnSpc>
              <a:buFontTx/>
              <a:buNone/>
            </a:pPr>
            <a:r>
              <a:rPr lang="en-US" sz="1200" dirty="0">
                <a:latin typeface="Courier New" charset="0"/>
              </a:rPr>
              <a:t>$ </a:t>
            </a:r>
            <a:r>
              <a:rPr lang="en-US" sz="1200" dirty="0">
                <a:solidFill>
                  <a:srgbClr val="FF0000"/>
                </a:solidFill>
                <a:latin typeface="Courier New" charset="0"/>
              </a:rPr>
              <a:t>more </a:t>
            </a:r>
            <a:r>
              <a:rPr lang="en-US" sz="1200" dirty="0" err="1">
                <a:solidFill>
                  <a:srgbClr val="FF0000"/>
                </a:solidFill>
                <a:latin typeface="Courier New" charset="0"/>
              </a:rPr>
              <a:t>flc_template.tsc</a:t>
            </a:r>
            <a:endParaRPr lang="en-US" sz="1200" dirty="0">
              <a:solidFill>
                <a:srgbClr val="FF0000"/>
              </a:solidFill>
              <a:latin typeface="Courier New" charset="0"/>
            </a:endParaRPr>
          </a:p>
          <a:p>
            <a:pPr marL="0" indent="0">
              <a:lnSpc>
                <a:spcPct val="80000"/>
              </a:lnSpc>
              <a:buFontTx/>
              <a:buNone/>
            </a:pPr>
            <a:r>
              <a:rPr lang="en-US" sz="1200" dirty="0">
                <a:solidFill>
                  <a:srgbClr val="032EED"/>
                </a:solidFill>
                <a:latin typeface="Courier New" charset="0"/>
              </a:rPr>
              <a:t>KPL/SCLK</a:t>
            </a:r>
          </a:p>
          <a:p>
            <a:pPr marL="0" indent="0">
              <a:lnSpc>
                <a:spcPct val="80000"/>
              </a:lnSpc>
              <a:buFontTx/>
              <a:buNone/>
            </a:pPr>
            <a:r>
              <a:rPr lang="en-US" sz="1200" dirty="0">
                <a:solidFill>
                  <a:srgbClr val="032EED"/>
                </a:solidFill>
                <a:latin typeface="Courier New" charset="0"/>
              </a:rPr>
              <a:t>   \</a:t>
            </a:r>
            <a:r>
              <a:rPr lang="en-US" sz="1200" dirty="0" err="1">
                <a:solidFill>
                  <a:srgbClr val="032EED"/>
                </a:solidFill>
                <a:latin typeface="Courier New" charset="0"/>
              </a:rPr>
              <a:t>begindata</a:t>
            </a:r>
            <a:endParaRPr lang="en-US" sz="1200" dirty="0">
              <a:solidFill>
                <a:srgbClr val="032EED"/>
              </a:solidFill>
              <a:latin typeface="Courier New" charset="0"/>
            </a:endParaRPr>
          </a:p>
          <a:p>
            <a:pPr marL="0" indent="0">
              <a:lnSpc>
                <a:spcPct val="80000"/>
              </a:lnSpc>
              <a:buFontTx/>
              <a:buNone/>
            </a:pPr>
            <a:r>
              <a:rPr lang="en-US" sz="1200" dirty="0">
                <a:solidFill>
                  <a:srgbClr val="032EED"/>
                </a:solidFill>
                <a:latin typeface="Courier New" charset="0"/>
              </a:rPr>
              <a:t>      SCLK_KERNEL_ID          = ( @2009-04-07/12:00 )</a:t>
            </a:r>
          </a:p>
          <a:p>
            <a:pPr marL="0" indent="0">
              <a:lnSpc>
                <a:spcPct val="80000"/>
              </a:lnSpc>
              <a:buFontTx/>
              <a:buNone/>
            </a:pPr>
            <a:r>
              <a:rPr lang="en-US" sz="1200" dirty="0">
                <a:solidFill>
                  <a:srgbClr val="032EED"/>
                </a:solidFill>
                <a:latin typeface="Courier New" charset="0"/>
              </a:rPr>
              <a:t>      SCLK_DATA_TYPE_77       = ( 1 )</a:t>
            </a:r>
          </a:p>
          <a:p>
            <a:pPr marL="0" indent="0">
              <a:lnSpc>
                <a:spcPct val="80000"/>
              </a:lnSpc>
              <a:buFontTx/>
              <a:buNone/>
            </a:pPr>
            <a:r>
              <a:rPr lang="en-US" sz="1200" dirty="0">
                <a:solidFill>
                  <a:srgbClr val="032EED"/>
                </a:solidFill>
                <a:latin typeface="Courier New" charset="0"/>
              </a:rPr>
              <a:t>      SCLK01_TIME_SYSTEM_77   = ( 2 )</a:t>
            </a:r>
          </a:p>
          <a:p>
            <a:pPr marL="0" indent="0">
              <a:lnSpc>
                <a:spcPct val="80000"/>
              </a:lnSpc>
              <a:buFontTx/>
              <a:buNone/>
            </a:pPr>
            <a:r>
              <a:rPr lang="en-US" sz="1200" dirty="0">
                <a:solidFill>
                  <a:srgbClr val="032EED"/>
                </a:solidFill>
                <a:latin typeface="Courier New" charset="0"/>
              </a:rPr>
              <a:t>      SCLK01_N_FIELDS_77      = ( 2 )</a:t>
            </a:r>
          </a:p>
          <a:p>
            <a:pPr marL="0" indent="0">
              <a:lnSpc>
                <a:spcPct val="80000"/>
              </a:lnSpc>
              <a:buFontTx/>
              <a:buNone/>
            </a:pPr>
            <a:r>
              <a:rPr lang="en-US" sz="1200" dirty="0">
                <a:solidFill>
                  <a:srgbClr val="032EED"/>
                </a:solidFill>
                <a:latin typeface="Courier New" charset="0"/>
              </a:rPr>
              <a:t>      SCLK01_MODULI_77        = ( 4294967296 256 )</a:t>
            </a:r>
          </a:p>
          <a:p>
            <a:pPr marL="0" indent="0">
              <a:lnSpc>
                <a:spcPct val="80000"/>
              </a:lnSpc>
              <a:buFontTx/>
              <a:buNone/>
            </a:pPr>
            <a:r>
              <a:rPr lang="en-US" sz="1200" dirty="0">
                <a:solidFill>
                  <a:srgbClr val="032EED"/>
                </a:solidFill>
                <a:latin typeface="Courier New" charset="0"/>
              </a:rPr>
              <a:t>      SCLK01_OFFSETS_77       = ( 0 0 )</a:t>
            </a:r>
          </a:p>
          <a:p>
            <a:pPr marL="0" indent="0">
              <a:lnSpc>
                <a:spcPct val="80000"/>
              </a:lnSpc>
              <a:buFontTx/>
              <a:buNone/>
            </a:pPr>
            <a:r>
              <a:rPr lang="en-US" sz="1200" dirty="0">
                <a:solidFill>
                  <a:srgbClr val="032EED"/>
                </a:solidFill>
                <a:latin typeface="Courier New" charset="0"/>
              </a:rPr>
              <a:t>      SCLK01_OUTPUT_DELIM_77  = ( 1 )</a:t>
            </a:r>
          </a:p>
          <a:p>
            <a:pPr marL="0" indent="0">
              <a:lnSpc>
                <a:spcPct val="80000"/>
              </a:lnSpc>
              <a:buFontTx/>
              <a:buNone/>
            </a:pPr>
            <a:r>
              <a:rPr lang="en-US" sz="1200" dirty="0">
                <a:solidFill>
                  <a:srgbClr val="032EED"/>
                </a:solidFill>
                <a:latin typeface="Courier New" charset="0"/>
              </a:rPr>
              <a:t>      SCLK_PARTITION_START_77 = ( 0.0000000000000E+00 )</a:t>
            </a:r>
          </a:p>
          <a:p>
            <a:pPr marL="0" indent="0">
              <a:lnSpc>
                <a:spcPct val="80000"/>
              </a:lnSpc>
              <a:buFontTx/>
              <a:buNone/>
            </a:pPr>
            <a:r>
              <a:rPr lang="en-US" sz="1200" dirty="0">
                <a:solidFill>
                  <a:srgbClr val="032EED"/>
                </a:solidFill>
                <a:latin typeface="Courier New" charset="0"/>
              </a:rPr>
              <a:t>      SCLK_PARTITION_END_77   = ( 1.0995116277750E+12 ) </a:t>
            </a:r>
          </a:p>
          <a:p>
            <a:pPr marL="0" indent="0">
              <a:lnSpc>
                <a:spcPct val="80000"/>
              </a:lnSpc>
              <a:buFontTx/>
              <a:buNone/>
            </a:pPr>
            <a:r>
              <a:rPr lang="en-US" sz="1200" dirty="0">
                <a:solidFill>
                  <a:srgbClr val="032EED"/>
                </a:solidFill>
                <a:latin typeface="Courier New" charset="0"/>
              </a:rPr>
              <a:t>      SCLK01_COEFFICIENTS_77  = ( 0.E+00 0.E+00 1.E+00 )</a:t>
            </a:r>
          </a:p>
          <a:p>
            <a:pPr marL="0" indent="0">
              <a:lnSpc>
                <a:spcPct val="80000"/>
              </a:lnSpc>
              <a:buFontTx/>
              <a:buNone/>
            </a:pPr>
            <a:r>
              <a:rPr lang="en-US" sz="1200" dirty="0">
                <a:solidFill>
                  <a:srgbClr val="032EED"/>
                </a:solidFill>
                <a:latin typeface="Courier New" charset="0"/>
              </a:rPr>
              <a:t>   \</a:t>
            </a:r>
            <a:r>
              <a:rPr lang="en-US" sz="1200" dirty="0" err="1">
                <a:solidFill>
                  <a:srgbClr val="032EED"/>
                </a:solidFill>
                <a:latin typeface="Courier New" charset="0"/>
              </a:rPr>
              <a:t>begintext</a:t>
            </a:r>
            <a:endParaRPr lang="en-US" sz="1200" dirty="0">
              <a:solidFill>
                <a:srgbClr val="032EED"/>
              </a:solidFill>
              <a:latin typeface="Courier New" charset="0"/>
            </a:endParaRPr>
          </a:p>
          <a:p>
            <a:pPr marL="0" indent="0">
              <a:lnSpc>
                <a:spcPct val="80000"/>
              </a:lnSpc>
              <a:buFontTx/>
              <a:buNone/>
            </a:pPr>
            <a:endParaRPr lang="en-US" sz="1200" dirty="0">
              <a:latin typeface="Courier New" charset="0"/>
            </a:endParaRPr>
          </a:p>
          <a:p>
            <a:pPr marL="0" indent="0">
              <a:lnSpc>
                <a:spcPct val="80000"/>
              </a:lnSpc>
              <a:buFontTx/>
              <a:buNone/>
            </a:pPr>
            <a:r>
              <a:rPr lang="en-US" sz="1200" dirty="0">
                <a:latin typeface="Courier New" charset="0"/>
              </a:rPr>
              <a:t>$ </a:t>
            </a:r>
            <a:r>
              <a:rPr lang="en-US" sz="1200" dirty="0" err="1">
                <a:solidFill>
                  <a:srgbClr val="FF0000"/>
                </a:solidFill>
                <a:latin typeface="Courier New" charset="0"/>
              </a:rPr>
              <a:t>makclk</a:t>
            </a:r>
            <a:endParaRPr lang="en-US" sz="1200" dirty="0">
              <a:solidFill>
                <a:srgbClr val="FF0000"/>
              </a:solidFill>
              <a:latin typeface="Courier New" charset="0"/>
            </a:endParaRPr>
          </a:p>
          <a:p>
            <a:pPr marL="0" indent="0">
              <a:lnSpc>
                <a:spcPct val="80000"/>
              </a:lnSpc>
              <a:buFontTx/>
              <a:buNone/>
            </a:pPr>
            <a:r>
              <a:rPr lang="en-US" sz="1200" dirty="0">
                <a:solidFill>
                  <a:srgbClr val="032EED"/>
                </a:solidFill>
                <a:latin typeface="Courier New" charset="0"/>
              </a:rPr>
              <a:t>.....</a:t>
            </a:r>
          </a:p>
          <a:p>
            <a:pPr marL="0" indent="0">
              <a:lnSpc>
                <a:spcPct val="80000"/>
              </a:lnSpc>
              <a:buFontTx/>
              <a:buNone/>
            </a:pPr>
            <a:r>
              <a:rPr lang="en-US" sz="1200" dirty="0">
                <a:solidFill>
                  <a:srgbClr val="032EED"/>
                </a:solidFill>
                <a:latin typeface="Courier New" charset="0"/>
              </a:rPr>
              <a:t> Enter the name of the command file</a:t>
            </a:r>
          </a:p>
          <a:p>
            <a:pPr marL="0" indent="0">
              <a:lnSpc>
                <a:spcPct val="80000"/>
              </a:lnSpc>
              <a:buFontTx/>
              <a:buNone/>
            </a:pPr>
            <a:r>
              <a:rPr lang="en-US" sz="1200" dirty="0">
                <a:solidFill>
                  <a:srgbClr val="032EED"/>
                </a:solidFill>
                <a:latin typeface="Courier New" charset="0"/>
              </a:rPr>
              <a:t> </a:t>
            </a:r>
          </a:p>
          <a:p>
            <a:pPr marL="0" indent="0">
              <a:lnSpc>
                <a:spcPct val="80000"/>
              </a:lnSpc>
              <a:buFontTx/>
              <a:buNone/>
            </a:pPr>
            <a:r>
              <a:rPr lang="en-US" sz="1200" dirty="0">
                <a:solidFill>
                  <a:srgbClr val="032EED"/>
                </a:solidFill>
                <a:latin typeface="Courier New" charset="0"/>
              </a:rPr>
              <a:t>&gt; flc_sclkscet.00007.setup</a:t>
            </a:r>
          </a:p>
          <a:p>
            <a:pPr marL="0" indent="0">
              <a:lnSpc>
                <a:spcPct val="80000"/>
              </a:lnSpc>
              <a:buFontTx/>
              <a:buNone/>
            </a:pPr>
            <a:r>
              <a:rPr lang="en-US" sz="1200" dirty="0">
                <a:solidFill>
                  <a:srgbClr val="032EED"/>
                </a:solidFill>
                <a:latin typeface="Courier New" charset="0"/>
              </a:rPr>
              <a:t> </a:t>
            </a:r>
          </a:p>
          <a:p>
            <a:pPr marL="0" indent="0">
              <a:lnSpc>
                <a:spcPct val="80000"/>
              </a:lnSpc>
              <a:buFontTx/>
              <a:buNone/>
            </a:pPr>
            <a:r>
              <a:rPr lang="en-US" sz="1200" dirty="0">
                <a:solidFill>
                  <a:srgbClr val="032EED"/>
                </a:solidFill>
                <a:latin typeface="Courier New" charset="0"/>
              </a:rPr>
              <a:t>flc_sclkscet.00007.tsc created.</a:t>
            </a:r>
          </a:p>
          <a:p>
            <a:pPr marL="0" indent="0">
              <a:lnSpc>
                <a:spcPct val="80000"/>
              </a:lnSpc>
              <a:buFontTx/>
              <a:buNone/>
            </a:pPr>
            <a:endParaRPr lang="en-US" sz="1200" dirty="0">
              <a:solidFill>
                <a:srgbClr val="032EED"/>
              </a:solidFill>
              <a:latin typeface="Courier New" charset="0"/>
            </a:endParaRPr>
          </a:p>
          <a:p>
            <a:pPr marL="0" indent="0">
              <a:lnSpc>
                <a:spcPct val="80000"/>
              </a:lnSpc>
              <a:buFontTx/>
              <a:buNone/>
            </a:pPr>
            <a:r>
              <a:rPr lang="en-US" sz="1200" dirty="0">
                <a:latin typeface="Courier New" charset="0"/>
              </a:rPr>
              <a:t>$</a:t>
            </a:r>
          </a:p>
          <a:p>
            <a:pPr marL="0" indent="0">
              <a:lnSpc>
                <a:spcPct val="80000"/>
              </a:lnSpc>
              <a:buFontTx/>
              <a:buNone/>
            </a:pPr>
            <a:endParaRPr lang="en-US" sz="1200" b="0" dirty="0">
              <a:latin typeface="Courier New" charset="0"/>
            </a:endParaRPr>
          </a:p>
        </p:txBody>
      </p:sp>
      <p:sp>
        <p:nvSpPr>
          <p:cNvPr id="62470" name="Rectangle 36"/>
          <p:cNvSpPr>
            <a:spLocks noGrp="1" noChangeArrowheads="1"/>
          </p:cNvSpPr>
          <p:nvPr>
            <p:ph type="title"/>
          </p:nvPr>
        </p:nvSpPr>
        <p:spPr>
          <a:xfrm>
            <a:off x="2520950" y="387350"/>
            <a:ext cx="6056313" cy="490538"/>
          </a:xfrm>
        </p:spPr>
        <p:txBody>
          <a:bodyPr/>
          <a:lstStyle/>
          <a:p>
            <a:r>
              <a:rPr lang="en-US" dirty="0"/>
              <a:t>MAKCLK Example (continued)</a:t>
            </a:r>
          </a:p>
        </p:txBody>
      </p:sp>
    </p:spTree>
  </p:cSld>
  <p:clrMapOvr>
    <a:masterClrMapping/>
  </p:clrMapOvr>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Footer Placeholder 3"/>
          <p:cNvSpPr>
            <a:spLocks noGrp="1"/>
          </p:cNvSpPr>
          <p:nvPr>
            <p:ph type="ftr" sz="quarter" idx="10"/>
          </p:nvPr>
        </p:nvSpPr>
        <p:spPr>
          <a:noFill/>
        </p:spPr>
        <p:txBody>
          <a:bodyPr/>
          <a:lstStyle/>
          <a:p>
            <a:r>
              <a:rPr lang="en-US"/>
              <a:t>Non-Toolkit Applications</a:t>
            </a:r>
          </a:p>
        </p:txBody>
      </p:sp>
      <p:sp>
        <p:nvSpPr>
          <p:cNvPr id="63491" name="Slide Number Placeholder 4"/>
          <p:cNvSpPr>
            <a:spLocks noGrp="1"/>
          </p:cNvSpPr>
          <p:nvPr>
            <p:ph type="sldNum" sz="quarter" idx="11"/>
          </p:nvPr>
        </p:nvSpPr>
        <p:spPr>
          <a:noFill/>
        </p:spPr>
        <p:txBody>
          <a:bodyPr/>
          <a:lstStyle/>
          <a:p>
            <a:fld id="{24145AAC-674E-9647-99CD-795D3CABAEDE}" type="slidenum">
              <a:rPr lang="en-US" smtClean="0"/>
              <a:pPr/>
              <a:t>34</a:t>
            </a:fld>
            <a:endParaRPr lang="en-US" sz="1400" b="0">
              <a:latin typeface="Times New Roman" charset="0"/>
            </a:endParaRPr>
          </a:p>
        </p:txBody>
      </p:sp>
      <p:sp>
        <p:nvSpPr>
          <p:cNvPr id="63492" name="Rectangle 2"/>
          <p:cNvSpPr>
            <a:spLocks noGrp="1" noChangeArrowheads="1"/>
          </p:cNvSpPr>
          <p:nvPr>
            <p:ph type="body" idx="1"/>
          </p:nvPr>
        </p:nvSpPr>
        <p:spPr>
          <a:xfrm>
            <a:off x="304800" y="1225550"/>
            <a:ext cx="8458200" cy="5334000"/>
          </a:xfrm>
          <a:noFill/>
        </p:spPr>
        <p:txBody>
          <a:bodyPr lIns="90487" rIns="90487"/>
          <a:lstStyle/>
          <a:p>
            <a:pPr>
              <a:spcBef>
                <a:spcPct val="0"/>
              </a:spcBef>
              <a:spcAft>
                <a:spcPct val="50000"/>
              </a:spcAft>
            </a:pPr>
            <a:r>
              <a:rPr lang="en-US" sz="1800" i="1" dirty="0" err="1"/>
              <a:t>orbnum</a:t>
            </a:r>
            <a:r>
              <a:rPr lang="en-US" sz="1800" dirty="0"/>
              <a:t> is a program for generating a SPICE orbit number file containing orbit numbers and corresponding orbit start/stop times, along with some additional derived quantities (orbital elements and coordinates of sub-spacecraft and sub-solar points)</a:t>
            </a:r>
          </a:p>
          <a:p>
            <a:pPr lvl="1">
              <a:spcBef>
                <a:spcPct val="0"/>
              </a:spcBef>
              <a:spcAft>
                <a:spcPct val="50000"/>
              </a:spcAft>
            </a:pPr>
            <a:r>
              <a:rPr lang="en-US" sz="1400" dirty="0"/>
              <a:t>The orbit number increment can be specified as occurring at one of these events: periapsis or apoapsis, ascending or descending equatorial node crossing, min or max value for the s/c position’s Z-coordinate, or min or max value of the s/c’s latitude</a:t>
            </a:r>
          </a:p>
          <a:p>
            <a:pPr>
              <a:spcBef>
                <a:spcPct val="0"/>
              </a:spcBef>
              <a:spcAft>
                <a:spcPct val="50000"/>
              </a:spcAft>
            </a:pPr>
            <a:r>
              <a:rPr lang="en-US" sz="1800" i="1" dirty="0" err="1"/>
              <a:t>orbnum</a:t>
            </a:r>
            <a:r>
              <a:rPr lang="en-US" sz="1800" dirty="0"/>
              <a:t> is a command line program with the following usage</a:t>
            </a:r>
          </a:p>
          <a:p>
            <a:pPr lvl="1">
              <a:spcBef>
                <a:spcPct val="0"/>
              </a:spcBef>
              <a:spcAft>
                <a:spcPct val="50000"/>
              </a:spcAft>
              <a:buFontTx/>
              <a:buNone/>
            </a:pPr>
            <a:r>
              <a:rPr lang="en-US" sz="1200" dirty="0" err="1">
                <a:latin typeface="Courier New" charset="0"/>
              </a:rPr>
              <a:t>orbnum</a:t>
            </a:r>
            <a:r>
              <a:rPr lang="en-US" sz="1200" dirty="0">
                <a:latin typeface="Courier New" charset="0"/>
              </a:rPr>
              <a:t> -</a:t>
            </a:r>
            <a:r>
              <a:rPr lang="en-US" sz="1200" dirty="0" err="1">
                <a:latin typeface="Courier New" charset="0"/>
              </a:rPr>
              <a:t>pref</a:t>
            </a:r>
            <a:r>
              <a:rPr lang="en-US" sz="1200" dirty="0">
                <a:latin typeface="Courier New" charset="0"/>
              </a:rPr>
              <a:t> </a:t>
            </a:r>
            <a:r>
              <a:rPr lang="en-US" sz="1200" dirty="0" err="1">
                <a:latin typeface="Courier New" charset="0"/>
              </a:rPr>
              <a:t>pref_file</a:t>
            </a:r>
            <a:r>
              <a:rPr lang="en-US" sz="1200" dirty="0">
                <a:latin typeface="Courier New" charset="0"/>
              </a:rPr>
              <a:t> -</a:t>
            </a:r>
            <a:r>
              <a:rPr lang="en-US" sz="1200" dirty="0" err="1">
                <a:latin typeface="Courier New" charset="0"/>
              </a:rPr>
              <a:t>num</a:t>
            </a:r>
            <a:r>
              <a:rPr lang="en-US" sz="1200" dirty="0">
                <a:latin typeface="Courier New" charset="0"/>
              </a:rPr>
              <a:t> </a:t>
            </a:r>
            <a:r>
              <a:rPr lang="en-US" sz="1200" dirty="0" err="1">
                <a:latin typeface="Courier New" charset="0"/>
              </a:rPr>
              <a:t>init_orbit</a:t>
            </a:r>
            <a:r>
              <a:rPr lang="en-US" sz="1200" dirty="0">
                <a:latin typeface="Courier New" charset="0"/>
              </a:rPr>
              <a:t> -file </a:t>
            </a:r>
            <a:r>
              <a:rPr lang="en-US" sz="1200" dirty="0" err="1">
                <a:latin typeface="Courier New" charset="0"/>
              </a:rPr>
              <a:t>orbnum_file</a:t>
            </a:r>
            <a:r>
              <a:rPr lang="en-US" sz="1200" dirty="0">
                <a:latin typeface="Courier New" charset="0"/>
              </a:rPr>
              <a:t> –d –v –audit –</a:t>
            </a:r>
            <a:r>
              <a:rPr lang="en-US" sz="1200" dirty="0" err="1">
                <a:latin typeface="Courier New" charset="0"/>
              </a:rPr>
              <a:t>tdb</a:t>
            </a:r>
            <a:r>
              <a:rPr lang="en-US" sz="1200" dirty="0">
                <a:latin typeface="Courier New" charset="0"/>
              </a:rPr>
              <a:t> –verbose</a:t>
            </a:r>
          </a:p>
          <a:p>
            <a:pPr lvl="1">
              <a:spcBef>
                <a:spcPct val="0"/>
              </a:spcBef>
              <a:spcAft>
                <a:spcPct val="50000"/>
              </a:spcAft>
              <a:buFontTx/>
              <a:buNone/>
            </a:pPr>
            <a:endParaRPr lang="en-US" sz="1200" dirty="0">
              <a:latin typeface="Courier New" charset="0"/>
            </a:endParaRPr>
          </a:p>
          <a:p>
            <a:pPr lvl="1">
              <a:spcBef>
                <a:spcPct val="0"/>
              </a:spcBef>
              <a:spcAft>
                <a:spcPct val="50000"/>
              </a:spcAft>
            </a:pPr>
            <a:r>
              <a:rPr lang="en-US" sz="1400" dirty="0"/>
              <a:t>“</a:t>
            </a:r>
            <a:r>
              <a:rPr lang="en-US" sz="1400" dirty="0" err="1"/>
              <a:t>pref_file</a:t>
            </a:r>
            <a:r>
              <a:rPr lang="en-US" sz="1400" dirty="0"/>
              <a:t>” is a preferences file using text kernel syntax, specifying setup parameters along with the kernels containing data to be used to search for orbit start and stop events,  spacecraft trajectory SPKs, center body PCK, spacecraft SCLK, etc.</a:t>
            </a:r>
          </a:p>
          <a:p>
            <a:pPr lvl="1">
              <a:spcBef>
                <a:spcPct val="0"/>
              </a:spcBef>
              <a:spcAft>
                <a:spcPct val="50000"/>
              </a:spcAft>
            </a:pPr>
            <a:r>
              <a:rPr lang="en-US" sz="1400" dirty="0"/>
              <a:t>“</a:t>
            </a:r>
            <a:r>
              <a:rPr lang="en-US" sz="1400" dirty="0" err="1"/>
              <a:t>init_orbit</a:t>
            </a:r>
            <a:r>
              <a:rPr lang="en-US" sz="1400" dirty="0"/>
              <a:t>” is the number to be assigned to the first orbit determined using the kernels provided; subsequent orbits are assigned by incrementing “</a:t>
            </a:r>
            <a:r>
              <a:rPr lang="en-US" sz="1400" dirty="0" err="1"/>
              <a:t>init_orbit</a:t>
            </a:r>
            <a:r>
              <a:rPr lang="en-US" sz="1400" dirty="0"/>
              <a:t>” by 1</a:t>
            </a:r>
          </a:p>
          <a:p>
            <a:pPr lvl="1">
              <a:spcBef>
                <a:spcPct val="0"/>
              </a:spcBef>
              <a:spcAft>
                <a:spcPct val="50000"/>
              </a:spcAft>
            </a:pPr>
            <a:r>
              <a:rPr lang="en-US" sz="1400" dirty="0"/>
              <a:t>“</a:t>
            </a:r>
            <a:r>
              <a:rPr lang="en-US" sz="1400" dirty="0" err="1"/>
              <a:t>orbnum_file</a:t>
            </a:r>
            <a:r>
              <a:rPr lang="en-US" sz="1400" dirty="0"/>
              <a:t>” is the name of the orbit number file to be created</a:t>
            </a:r>
          </a:p>
          <a:p>
            <a:pPr>
              <a:spcBef>
                <a:spcPct val="0"/>
              </a:spcBef>
              <a:spcAft>
                <a:spcPct val="50000"/>
              </a:spcAft>
            </a:pPr>
            <a:endParaRPr lang="en-US" sz="2000" dirty="0"/>
          </a:p>
          <a:p>
            <a:pPr>
              <a:spcBef>
                <a:spcPct val="0"/>
              </a:spcBef>
              <a:spcAft>
                <a:spcPct val="50000"/>
              </a:spcAft>
            </a:pPr>
            <a:r>
              <a:rPr lang="en-US" sz="2000" dirty="0"/>
              <a:t>An </a:t>
            </a:r>
            <a:r>
              <a:rPr lang="en-US" sz="2000" dirty="0" err="1"/>
              <a:t>orbnum</a:t>
            </a:r>
            <a:r>
              <a:rPr lang="en-US" sz="2000" dirty="0"/>
              <a:t> file is not considered a SPICE kernel</a:t>
            </a:r>
          </a:p>
          <a:p>
            <a:pPr lvl="1">
              <a:spcBef>
                <a:spcPct val="0"/>
              </a:spcBef>
              <a:spcAft>
                <a:spcPct val="50000"/>
              </a:spcAft>
            </a:pPr>
            <a:r>
              <a:rPr lang="en-US" sz="1400" dirty="0"/>
              <a:t>It’s just a convenient, derived product that NAIF offers to make for orbital missions that wish to have it</a:t>
            </a:r>
          </a:p>
        </p:txBody>
      </p:sp>
      <p:sp>
        <p:nvSpPr>
          <p:cNvPr id="63493" name="Rectangle 3"/>
          <p:cNvSpPr>
            <a:spLocks noGrp="1" noChangeArrowheads="1"/>
          </p:cNvSpPr>
          <p:nvPr>
            <p:ph type="title"/>
          </p:nvPr>
        </p:nvSpPr>
        <p:spPr>
          <a:xfrm>
            <a:off x="4389438" y="381000"/>
            <a:ext cx="1955800" cy="474663"/>
          </a:xfrm>
        </p:spPr>
        <p:txBody>
          <a:bodyPr/>
          <a:lstStyle/>
          <a:p>
            <a:r>
              <a:rPr lang="en-US"/>
              <a:t>ORBNUM</a:t>
            </a:r>
          </a:p>
        </p:txBody>
      </p:sp>
      <p:cxnSp>
        <p:nvCxnSpPr>
          <p:cNvPr id="3" name="Straight Connector 2"/>
          <p:cNvCxnSpPr/>
          <p:nvPr/>
        </p:nvCxnSpPr>
        <p:spPr bwMode="auto">
          <a:xfrm>
            <a:off x="6102350" y="3740150"/>
            <a:ext cx="2362200" cy="0"/>
          </a:xfrm>
          <a:prstGeom prst="line">
            <a:avLst/>
          </a:prstGeom>
          <a:noFill/>
          <a:ln w="28575" cap="flat" cmpd="sng" algn="ctr">
            <a:solidFill>
              <a:schemeClr val="accent2"/>
            </a:solidFill>
            <a:prstDash val="solid"/>
            <a:round/>
            <a:headEnd type="none" w="med" len="med"/>
            <a:tailEnd type="none" w="med" len="med"/>
          </a:ln>
          <a:effectLst/>
        </p:spPr>
      </p:cxnSp>
      <p:sp>
        <p:nvSpPr>
          <p:cNvPr id="4" name="TextBox 3"/>
          <p:cNvSpPr txBox="1"/>
          <p:nvPr/>
        </p:nvSpPr>
        <p:spPr>
          <a:xfrm>
            <a:off x="6703132" y="3740150"/>
            <a:ext cx="678804" cy="261610"/>
          </a:xfrm>
          <a:prstGeom prst="rect">
            <a:avLst/>
          </a:prstGeom>
          <a:noFill/>
        </p:spPr>
        <p:txBody>
          <a:bodyPr wrap="none" rtlCol="0">
            <a:spAutoFit/>
          </a:bodyPr>
          <a:lstStyle/>
          <a:p>
            <a:r>
              <a:rPr lang="en-US" sz="1100" dirty="0">
                <a:solidFill>
                  <a:schemeClr val="accent2"/>
                </a:solidFill>
              </a:rPr>
              <a:t>optional</a:t>
            </a:r>
          </a:p>
        </p:txBody>
      </p:sp>
    </p:spTree>
  </p:cSld>
  <p:clrMapOvr>
    <a:masterClrMapping/>
  </p:clrMapOvr>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Footer Placeholder 3"/>
          <p:cNvSpPr>
            <a:spLocks noGrp="1"/>
          </p:cNvSpPr>
          <p:nvPr>
            <p:ph type="ftr" sz="quarter" idx="10"/>
          </p:nvPr>
        </p:nvSpPr>
        <p:spPr>
          <a:noFill/>
        </p:spPr>
        <p:txBody>
          <a:bodyPr/>
          <a:lstStyle/>
          <a:p>
            <a:r>
              <a:rPr lang="en-US"/>
              <a:t>Non-Toolkit Applications</a:t>
            </a:r>
          </a:p>
        </p:txBody>
      </p:sp>
      <p:sp>
        <p:nvSpPr>
          <p:cNvPr id="65539" name="Slide Number Placeholder 4"/>
          <p:cNvSpPr>
            <a:spLocks noGrp="1"/>
          </p:cNvSpPr>
          <p:nvPr>
            <p:ph type="sldNum" sz="quarter" idx="11"/>
          </p:nvPr>
        </p:nvSpPr>
        <p:spPr>
          <a:noFill/>
        </p:spPr>
        <p:txBody>
          <a:bodyPr/>
          <a:lstStyle/>
          <a:p>
            <a:fld id="{53034F90-81ED-534D-9EE9-63375F5247B6}" type="slidenum">
              <a:rPr lang="en-US" smtClean="0"/>
              <a:pPr/>
              <a:t>35</a:t>
            </a:fld>
            <a:endParaRPr lang="en-US" sz="1400" b="0">
              <a:latin typeface="Times New Roman" charset="0"/>
            </a:endParaRPr>
          </a:p>
        </p:txBody>
      </p:sp>
      <p:grpSp>
        <p:nvGrpSpPr>
          <p:cNvPr id="65540" name="Group 2"/>
          <p:cNvGrpSpPr>
            <a:grpSpLocks/>
          </p:cNvGrpSpPr>
          <p:nvPr/>
        </p:nvGrpSpPr>
        <p:grpSpPr bwMode="auto">
          <a:xfrm>
            <a:off x="152400" y="1265238"/>
            <a:ext cx="8839200" cy="5287962"/>
            <a:chOff x="96" y="797"/>
            <a:chExt cx="5568" cy="3331"/>
          </a:xfrm>
        </p:grpSpPr>
        <p:sp>
          <p:nvSpPr>
            <p:cNvPr id="6554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6554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6554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554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6554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554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6554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65550" name="Group 10"/>
            <p:cNvGrpSpPr>
              <a:grpSpLocks/>
            </p:cNvGrpSpPr>
            <p:nvPr/>
          </p:nvGrpSpPr>
          <p:grpSpPr bwMode="auto">
            <a:xfrm>
              <a:off x="100" y="1637"/>
              <a:ext cx="136" cy="1492"/>
              <a:chOff x="100" y="1637"/>
              <a:chExt cx="136" cy="1492"/>
            </a:xfrm>
          </p:grpSpPr>
          <p:sp>
            <p:nvSpPr>
              <p:cNvPr id="6557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557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7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7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6557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65551" name="Group 16"/>
            <p:cNvGrpSpPr>
              <a:grpSpLocks/>
            </p:cNvGrpSpPr>
            <p:nvPr/>
          </p:nvGrpSpPr>
          <p:grpSpPr bwMode="auto">
            <a:xfrm>
              <a:off x="98" y="3653"/>
              <a:ext cx="138" cy="418"/>
              <a:chOff x="98" y="3653"/>
              <a:chExt cx="138" cy="418"/>
            </a:xfrm>
          </p:grpSpPr>
          <p:sp>
            <p:nvSpPr>
              <p:cNvPr id="6556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556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6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6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556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6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6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6556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6555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555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5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5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555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555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555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5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556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6556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65541" name="Rectangle 35"/>
          <p:cNvSpPr>
            <a:spLocks noGrp="1" noChangeArrowheads="1"/>
          </p:cNvSpPr>
          <p:nvPr>
            <p:ph type="body" idx="1"/>
          </p:nvPr>
        </p:nvSpPr>
        <p:spPr>
          <a:xfrm>
            <a:off x="457200" y="1600200"/>
            <a:ext cx="7772400" cy="4730750"/>
          </a:xfrm>
          <a:noFill/>
        </p:spPr>
        <p:txBody>
          <a:bodyPr lIns="90487" rIns="90487"/>
          <a:lstStyle/>
          <a:p>
            <a:pPr marL="0" indent="0">
              <a:lnSpc>
                <a:spcPct val="80000"/>
              </a:lnSpc>
              <a:buFontTx/>
              <a:buNone/>
            </a:pPr>
            <a:r>
              <a:rPr lang="en-US" sz="1200" dirty="0">
                <a:latin typeface="Courier New" charset="0"/>
              </a:rPr>
              <a:t>$ </a:t>
            </a:r>
            <a:r>
              <a:rPr lang="en-US" sz="1200" dirty="0">
                <a:solidFill>
                  <a:srgbClr val="FF0000"/>
                </a:solidFill>
                <a:latin typeface="Courier New" charset="0"/>
              </a:rPr>
              <a:t>more </a:t>
            </a:r>
            <a:r>
              <a:rPr lang="en-US" sz="1200" dirty="0" err="1">
                <a:solidFill>
                  <a:srgbClr val="FF0000"/>
                </a:solidFill>
                <a:latin typeface="Courier New" charset="0"/>
              </a:rPr>
              <a:t>mex_orbnum.setup</a:t>
            </a:r>
            <a:endParaRPr lang="en-US" sz="1200" dirty="0">
              <a:solidFill>
                <a:srgbClr val="FF0000"/>
              </a:solidFill>
              <a:latin typeface="Courier New" charset="0"/>
            </a:endParaRPr>
          </a:p>
          <a:p>
            <a:pPr marL="0" indent="0">
              <a:lnSpc>
                <a:spcPct val="80000"/>
              </a:lnSpc>
              <a:buFontTx/>
              <a:buNone/>
            </a:pPr>
            <a:r>
              <a:rPr lang="en-US" sz="1200" dirty="0">
                <a:solidFill>
                  <a:srgbClr val="032EED"/>
                </a:solidFill>
                <a:latin typeface="Courier New" charset="0"/>
              </a:rPr>
              <a:t>\</a:t>
            </a:r>
            <a:r>
              <a:rPr lang="en-US" sz="1200" dirty="0" err="1">
                <a:solidFill>
                  <a:srgbClr val="032EED"/>
                </a:solidFill>
                <a:latin typeface="Courier New" charset="0"/>
              </a:rPr>
              <a:t>begindata</a:t>
            </a:r>
            <a:r>
              <a:rPr lang="en-US" sz="1200" dirty="0">
                <a:solidFill>
                  <a:srgbClr val="032EED"/>
                </a:solidFill>
                <a:latin typeface="Courier New" charset="0"/>
              </a:rPr>
              <a:t> </a:t>
            </a:r>
          </a:p>
          <a:p>
            <a:pPr marL="0" indent="0">
              <a:lnSpc>
                <a:spcPct val="80000"/>
              </a:lnSpc>
              <a:buFontTx/>
              <a:buNone/>
            </a:pPr>
            <a:r>
              <a:rPr lang="en-US" sz="1200" dirty="0">
                <a:solidFill>
                  <a:srgbClr val="032EED"/>
                </a:solidFill>
                <a:latin typeface="Courier New" charset="0"/>
              </a:rPr>
              <a:t>TARGET                  = -41</a:t>
            </a:r>
          </a:p>
          <a:p>
            <a:pPr marL="0" indent="0">
              <a:lnSpc>
                <a:spcPct val="80000"/>
              </a:lnSpc>
              <a:buFontTx/>
              <a:buNone/>
            </a:pPr>
            <a:r>
              <a:rPr lang="en-US" sz="1200" dirty="0">
                <a:solidFill>
                  <a:srgbClr val="032EED"/>
                </a:solidFill>
                <a:latin typeface="Courier New" charset="0"/>
              </a:rPr>
              <a:t>OBSERVER                =  499</a:t>
            </a:r>
          </a:p>
          <a:p>
            <a:pPr marL="0" indent="0">
              <a:lnSpc>
                <a:spcPct val="80000"/>
              </a:lnSpc>
              <a:buFontTx/>
              <a:buNone/>
            </a:pPr>
            <a:r>
              <a:rPr lang="en-US" sz="1200" dirty="0">
                <a:solidFill>
                  <a:srgbClr val="032EED"/>
                </a:solidFill>
                <a:latin typeface="Courier New" charset="0"/>
              </a:rPr>
              <a:t>EVENT_DETECTION_FRAME   = 'MARSIAU'</a:t>
            </a:r>
          </a:p>
          <a:p>
            <a:pPr marL="0" indent="0">
              <a:lnSpc>
                <a:spcPct val="80000"/>
              </a:lnSpc>
              <a:buNone/>
            </a:pPr>
            <a:r>
              <a:rPr lang="en-US" sz="1200" dirty="0">
                <a:solidFill>
                  <a:srgbClr val="032EED"/>
                </a:solidFill>
                <a:latin typeface="Courier New" charset="0"/>
              </a:rPr>
              <a:t>EVENT_DETECTION_KEY     = 'PERI'</a:t>
            </a:r>
          </a:p>
          <a:p>
            <a:pPr marL="0" indent="0">
              <a:lnSpc>
                <a:spcPct val="80000"/>
              </a:lnSpc>
              <a:buFontTx/>
              <a:buNone/>
            </a:pPr>
            <a:r>
              <a:rPr lang="en-US" sz="1200" dirty="0">
                <a:solidFill>
                  <a:srgbClr val="032EED"/>
                </a:solidFill>
                <a:latin typeface="Courier New" charset="0"/>
              </a:rPr>
              <a:t>ELEMENTS_INERTIAL_FRAME = 'MARSIAU'</a:t>
            </a:r>
          </a:p>
          <a:p>
            <a:pPr marL="0" indent="0">
              <a:lnSpc>
                <a:spcPct val="80000"/>
              </a:lnSpc>
              <a:buFontTx/>
              <a:buNone/>
            </a:pPr>
            <a:r>
              <a:rPr lang="en-US" sz="1200" dirty="0">
                <a:solidFill>
                  <a:srgbClr val="032EED"/>
                </a:solidFill>
                <a:latin typeface="Courier New" charset="0"/>
              </a:rPr>
              <a:t>ABERRATION_CORRECTION   = 'NONE'</a:t>
            </a:r>
          </a:p>
          <a:p>
            <a:pPr marL="0" indent="0">
              <a:lnSpc>
                <a:spcPct val="80000"/>
              </a:lnSpc>
              <a:buFontTx/>
              <a:buNone/>
            </a:pPr>
            <a:r>
              <a:rPr lang="en-US" sz="1200" dirty="0">
                <a:solidFill>
                  <a:srgbClr val="032EED"/>
                </a:solidFill>
                <a:latin typeface="Courier New" charset="0"/>
              </a:rPr>
              <a:t>ORBIT_PARAMS            = ( 'Sub Sol Lon', 'Sub Sol </a:t>
            </a:r>
            <a:r>
              <a:rPr lang="en-US" sz="1200" dirty="0" err="1">
                <a:solidFill>
                  <a:srgbClr val="032EED"/>
                </a:solidFill>
                <a:latin typeface="Courier New" charset="0"/>
              </a:rPr>
              <a:t>Lat</a:t>
            </a:r>
            <a:r>
              <a:rPr lang="en-US" sz="1200" dirty="0">
                <a:solidFill>
                  <a:srgbClr val="032EED"/>
                </a:solidFill>
                <a:latin typeface="Courier New" charset="0"/>
              </a:rPr>
              <a:t>', .. )</a:t>
            </a:r>
          </a:p>
          <a:p>
            <a:pPr marL="0" indent="0">
              <a:lnSpc>
                <a:spcPct val="80000"/>
              </a:lnSpc>
              <a:buFontTx/>
              <a:buNone/>
            </a:pPr>
            <a:r>
              <a:rPr lang="en-US" sz="1200" dirty="0">
                <a:solidFill>
                  <a:srgbClr val="032EED"/>
                </a:solidFill>
                <a:latin typeface="Courier New" charset="0"/>
              </a:rPr>
              <a:t>TEXT_KERNELS   = ( 'de-245-masses.tpc', 'NAIF0007.TLS', 'mex_030722_step.tsc', ..)</a:t>
            </a:r>
          </a:p>
          <a:p>
            <a:pPr marL="0" indent="0">
              <a:lnSpc>
                <a:spcPct val="80000"/>
              </a:lnSpc>
              <a:buFontTx/>
              <a:buNone/>
            </a:pPr>
            <a:r>
              <a:rPr lang="en-US" sz="1200" dirty="0">
                <a:solidFill>
                  <a:srgbClr val="032EED"/>
                </a:solidFill>
                <a:latin typeface="Courier New" charset="0"/>
              </a:rPr>
              <a:t>BIN_KERNELS    = ( 'ORMF_PSTPIX_DB_00001.bsp', 'DE405S.BSP')</a:t>
            </a:r>
          </a:p>
          <a:p>
            <a:pPr marL="0" indent="0">
              <a:lnSpc>
                <a:spcPct val="80000"/>
              </a:lnSpc>
              <a:buFontTx/>
              <a:buNone/>
            </a:pPr>
            <a:r>
              <a:rPr lang="en-US" sz="1200" dirty="0">
                <a:solidFill>
                  <a:srgbClr val="032EED"/>
                </a:solidFill>
                <a:latin typeface="Courier New" charset="0"/>
              </a:rPr>
              <a:t>SAFETY_MARGIN            = 0.5</a:t>
            </a:r>
          </a:p>
          <a:p>
            <a:pPr marL="0" indent="0">
              <a:lnSpc>
                <a:spcPct val="80000"/>
              </a:lnSpc>
              <a:buFontTx/>
              <a:buNone/>
            </a:pPr>
            <a:r>
              <a:rPr lang="en-US" sz="1200" dirty="0">
                <a:solidFill>
                  <a:srgbClr val="032EED"/>
                </a:solidFill>
                <a:latin typeface="Courier New" charset="0"/>
              </a:rPr>
              <a:t>STEP_SIZE_TDB  =  'DEFAULT'</a:t>
            </a:r>
          </a:p>
          <a:p>
            <a:pPr marL="0" indent="0">
              <a:lnSpc>
                <a:spcPct val="80000"/>
              </a:lnSpc>
              <a:buFontTx/>
              <a:buNone/>
            </a:pPr>
            <a:r>
              <a:rPr lang="en-US" sz="1200" dirty="0">
                <a:solidFill>
                  <a:srgbClr val="032EED"/>
                </a:solidFill>
                <a:latin typeface="Courier New" charset="0"/>
              </a:rPr>
              <a:t>\</a:t>
            </a:r>
            <a:r>
              <a:rPr lang="en-US" sz="1200" dirty="0" err="1">
                <a:solidFill>
                  <a:srgbClr val="032EED"/>
                </a:solidFill>
                <a:latin typeface="Courier New" charset="0"/>
              </a:rPr>
              <a:t>begintext</a:t>
            </a:r>
            <a:endParaRPr lang="en-US" sz="1200" dirty="0">
              <a:solidFill>
                <a:srgbClr val="032EED"/>
              </a:solidFill>
              <a:latin typeface="Courier New" charset="0"/>
            </a:endParaRPr>
          </a:p>
          <a:p>
            <a:pPr marL="0" indent="0">
              <a:lnSpc>
                <a:spcPct val="80000"/>
              </a:lnSpc>
              <a:buFontTx/>
              <a:buNone/>
            </a:pPr>
            <a:endParaRPr lang="en-US" sz="1200" dirty="0">
              <a:solidFill>
                <a:srgbClr val="032EED"/>
              </a:solidFill>
              <a:latin typeface="Courier New" charset="0"/>
            </a:endParaRPr>
          </a:p>
          <a:p>
            <a:pPr marL="0" indent="0">
              <a:lnSpc>
                <a:spcPct val="80000"/>
              </a:lnSpc>
              <a:buFontTx/>
              <a:buNone/>
            </a:pPr>
            <a:r>
              <a:rPr lang="en-US" sz="1200" dirty="0">
                <a:latin typeface="Courier New" charset="0"/>
              </a:rPr>
              <a:t>$ </a:t>
            </a:r>
            <a:r>
              <a:rPr lang="en-US" sz="1200" dirty="0" err="1">
                <a:solidFill>
                  <a:srgbClr val="FF0000"/>
                </a:solidFill>
                <a:latin typeface="Courier New" charset="0"/>
              </a:rPr>
              <a:t>orbnum</a:t>
            </a:r>
            <a:r>
              <a:rPr lang="en-US" sz="1200" dirty="0">
                <a:solidFill>
                  <a:srgbClr val="FF0000"/>
                </a:solidFill>
                <a:latin typeface="Courier New" charset="0"/>
              </a:rPr>
              <a:t> -</a:t>
            </a:r>
            <a:r>
              <a:rPr lang="en-US" sz="1200" dirty="0" err="1">
                <a:solidFill>
                  <a:srgbClr val="FF0000"/>
                </a:solidFill>
                <a:latin typeface="Courier New" charset="0"/>
              </a:rPr>
              <a:t>pref</a:t>
            </a:r>
            <a:r>
              <a:rPr lang="en-US" sz="1200" dirty="0">
                <a:solidFill>
                  <a:srgbClr val="FF0000"/>
                </a:solidFill>
                <a:latin typeface="Courier New" charset="0"/>
              </a:rPr>
              <a:t> </a:t>
            </a:r>
            <a:r>
              <a:rPr lang="en-US" sz="1200" dirty="0" err="1">
                <a:solidFill>
                  <a:srgbClr val="FF0000"/>
                </a:solidFill>
                <a:latin typeface="Courier New" charset="0"/>
              </a:rPr>
              <a:t>mex_orbnum.setup</a:t>
            </a:r>
            <a:r>
              <a:rPr lang="en-US" sz="1200" dirty="0">
                <a:solidFill>
                  <a:srgbClr val="FF0000"/>
                </a:solidFill>
                <a:latin typeface="Courier New" charset="0"/>
              </a:rPr>
              <a:t> -</a:t>
            </a:r>
            <a:r>
              <a:rPr lang="en-US" sz="1200" dirty="0" err="1">
                <a:solidFill>
                  <a:srgbClr val="FF0000"/>
                </a:solidFill>
                <a:latin typeface="Courier New" charset="0"/>
              </a:rPr>
              <a:t>num</a:t>
            </a:r>
            <a:r>
              <a:rPr lang="en-US" sz="1200" dirty="0">
                <a:solidFill>
                  <a:srgbClr val="FF0000"/>
                </a:solidFill>
                <a:latin typeface="Courier New" charset="0"/>
              </a:rPr>
              <a:t> 1 -file </a:t>
            </a:r>
            <a:r>
              <a:rPr lang="en-US" sz="1200" dirty="0" err="1">
                <a:solidFill>
                  <a:srgbClr val="FF0000"/>
                </a:solidFill>
                <a:latin typeface="Courier New" charset="0"/>
              </a:rPr>
              <a:t>mex_orbnum.orb</a:t>
            </a:r>
            <a:r>
              <a:rPr lang="en-US" sz="1200" dirty="0">
                <a:solidFill>
                  <a:srgbClr val="FF0000"/>
                </a:solidFill>
                <a:latin typeface="Courier New" charset="0"/>
              </a:rPr>
              <a:t> </a:t>
            </a:r>
          </a:p>
          <a:p>
            <a:pPr marL="0" indent="0">
              <a:lnSpc>
                <a:spcPct val="80000"/>
              </a:lnSpc>
              <a:buFontTx/>
              <a:buNone/>
            </a:pPr>
            <a:r>
              <a:rPr lang="en-US" sz="1200" dirty="0">
                <a:solidFill>
                  <a:srgbClr val="032EED"/>
                </a:solidFill>
                <a:latin typeface="Courier New" charset="0"/>
              </a:rPr>
              <a:t>....Loading Kernels</a:t>
            </a:r>
          </a:p>
          <a:p>
            <a:pPr marL="0" indent="0">
              <a:lnSpc>
                <a:spcPct val="80000"/>
              </a:lnSpc>
              <a:buFontTx/>
              <a:buNone/>
            </a:pPr>
            <a:endParaRPr lang="en-US" sz="1200" dirty="0">
              <a:solidFill>
                <a:srgbClr val="032EED"/>
              </a:solidFill>
              <a:latin typeface="Courier New" charset="0"/>
            </a:endParaRPr>
          </a:p>
          <a:p>
            <a:pPr marL="0" indent="0">
              <a:lnSpc>
                <a:spcPct val="80000"/>
              </a:lnSpc>
              <a:buFontTx/>
              <a:buNone/>
            </a:pPr>
            <a:r>
              <a:rPr lang="en-US" sz="1200" dirty="0">
                <a:solidFill>
                  <a:srgbClr val="032EED"/>
                </a:solidFill>
                <a:latin typeface="Courier New" charset="0"/>
              </a:rPr>
              <a:t>Start UTC (RET for default = 2004 JAN 13 15:54:19.8):&lt;RETURN&gt;</a:t>
            </a:r>
          </a:p>
          <a:p>
            <a:pPr marL="0" indent="0">
              <a:lnSpc>
                <a:spcPct val="80000"/>
              </a:lnSpc>
              <a:buFontTx/>
              <a:buNone/>
            </a:pPr>
            <a:r>
              <a:rPr lang="en-US" sz="1200" dirty="0">
                <a:solidFill>
                  <a:srgbClr val="032EED"/>
                </a:solidFill>
                <a:latin typeface="Courier New" charset="0"/>
              </a:rPr>
              <a:t>End   UTC (RET for default = 2004 AUG 05 02:10:24.8):&lt;RETURN&gt;</a:t>
            </a:r>
          </a:p>
          <a:p>
            <a:pPr marL="0" indent="0">
              <a:lnSpc>
                <a:spcPct val="80000"/>
              </a:lnSpc>
              <a:buFontTx/>
              <a:buNone/>
            </a:pPr>
            <a:endParaRPr lang="en-US" sz="1200" dirty="0">
              <a:solidFill>
                <a:srgbClr val="032EED"/>
              </a:solidFill>
              <a:latin typeface="Courier New" charset="0"/>
            </a:endParaRPr>
          </a:p>
          <a:p>
            <a:pPr marL="0" indent="0">
              <a:lnSpc>
                <a:spcPct val="80000"/>
              </a:lnSpc>
              <a:buFontTx/>
              <a:buNone/>
            </a:pPr>
            <a:r>
              <a:rPr lang="en-US" sz="1200" dirty="0">
                <a:solidFill>
                  <a:srgbClr val="032EED"/>
                </a:solidFill>
                <a:latin typeface="Courier New" charset="0"/>
              </a:rPr>
              <a:t>Working, please wait.</a:t>
            </a:r>
          </a:p>
          <a:p>
            <a:pPr marL="0" indent="0">
              <a:lnSpc>
                <a:spcPct val="80000"/>
              </a:lnSpc>
              <a:buFontTx/>
              <a:buNone/>
            </a:pPr>
            <a:r>
              <a:rPr lang="en-US" sz="1200" dirty="0">
                <a:solidFill>
                  <a:srgbClr val="032EED"/>
                </a:solidFill>
                <a:latin typeface="Courier New" charset="0"/>
              </a:rPr>
              <a:t>Program Finished!</a:t>
            </a:r>
          </a:p>
        </p:txBody>
      </p:sp>
      <p:sp>
        <p:nvSpPr>
          <p:cNvPr id="65542" name="Rectangle 36"/>
          <p:cNvSpPr>
            <a:spLocks noGrp="1" noChangeArrowheads="1"/>
          </p:cNvSpPr>
          <p:nvPr>
            <p:ph type="title"/>
          </p:nvPr>
        </p:nvSpPr>
        <p:spPr>
          <a:xfrm>
            <a:off x="3483771" y="381000"/>
            <a:ext cx="3775072" cy="479747"/>
          </a:xfrm>
        </p:spPr>
        <p:txBody>
          <a:bodyPr/>
          <a:lstStyle/>
          <a:p>
            <a:r>
              <a:rPr lang="en-US" dirty="0"/>
              <a:t>ORBNUM Example</a:t>
            </a:r>
          </a:p>
        </p:txBody>
      </p:sp>
    </p:spTree>
  </p:cSld>
  <p:clrMapOvr>
    <a:masterClrMapping/>
  </p:clrMapOvr>
  <p:transition/>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Footer Placeholder 3"/>
          <p:cNvSpPr>
            <a:spLocks noGrp="1"/>
          </p:cNvSpPr>
          <p:nvPr>
            <p:ph type="ftr" sz="quarter" idx="10"/>
          </p:nvPr>
        </p:nvSpPr>
        <p:spPr>
          <a:noFill/>
        </p:spPr>
        <p:txBody>
          <a:bodyPr/>
          <a:lstStyle/>
          <a:p>
            <a:r>
              <a:rPr lang="en-US"/>
              <a:t>Non-Toolkit Applications</a:t>
            </a:r>
          </a:p>
        </p:txBody>
      </p:sp>
      <p:sp>
        <p:nvSpPr>
          <p:cNvPr id="66563" name="Slide Number Placeholder 4"/>
          <p:cNvSpPr>
            <a:spLocks noGrp="1"/>
          </p:cNvSpPr>
          <p:nvPr>
            <p:ph type="sldNum" sz="quarter" idx="11"/>
          </p:nvPr>
        </p:nvSpPr>
        <p:spPr>
          <a:noFill/>
        </p:spPr>
        <p:txBody>
          <a:bodyPr/>
          <a:lstStyle/>
          <a:p>
            <a:fld id="{CBD2116E-C025-694F-A7AA-112B71AFCEC7}" type="slidenum">
              <a:rPr lang="en-US" smtClean="0"/>
              <a:pPr/>
              <a:t>36</a:t>
            </a:fld>
            <a:endParaRPr lang="en-US" sz="1400" b="0">
              <a:latin typeface="Times New Roman" charset="0"/>
            </a:endParaRPr>
          </a:p>
        </p:txBody>
      </p:sp>
      <p:sp>
        <p:nvSpPr>
          <p:cNvPr id="66564" name="Rectangle 2"/>
          <p:cNvSpPr>
            <a:spLocks noGrp="1" noChangeArrowheads="1"/>
          </p:cNvSpPr>
          <p:nvPr>
            <p:ph type="body" idx="1"/>
          </p:nvPr>
        </p:nvSpPr>
        <p:spPr>
          <a:xfrm>
            <a:off x="234950" y="1301750"/>
            <a:ext cx="8686800" cy="4953000"/>
          </a:xfrm>
          <a:noFill/>
        </p:spPr>
        <p:txBody>
          <a:bodyPr lIns="90487" rIns="90487"/>
          <a:lstStyle/>
          <a:p>
            <a:pPr>
              <a:lnSpc>
                <a:spcPct val="80000"/>
              </a:lnSpc>
              <a:spcBef>
                <a:spcPct val="0"/>
              </a:spcBef>
              <a:spcAft>
                <a:spcPct val="50000"/>
              </a:spcAft>
            </a:pPr>
            <a:r>
              <a:rPr lang="en-US" sz="2000" i="1" dirty="0" err="1"/>
              <a:t>optiks</a:t>
            </a:r>
            <a:r>
              <a:rPr lang="en-US" sz="2000" dirty="0"/>
              <a:t> is a command line program that generates information about instrument fields of view (FOV) from parameters present in IK and FK files</a:t>
            </a:r>
          </a:p>
          <a:p>
            <a:pPr lvl="1">
              <a:lnSpc>
                <a:spcPct val="80000"/>
              </a:lnSpc>
              <a:spcBef>
                <a:spcPct val="0"/>
              </a:spcBef>
              <a:spcAft>
                <a:spcPct val="50000"/>
              </a:spcAft>
            </a:pPr>
            <a:r>
              <a:rPr lang="en-US" sz="1600" dirty="0"/>
              <a:t>FOVs must be defined using the keywords required by the GETFOV routine</a:t>
            </a:r>
          </a:p>
          <a:p>
            <a:pPr>
              <a:lnSpc>
                <a:spcPct val="80000"/>
              </a:lnSpc>
              <a:spcBef>
                <a:spcPct val="0"/>
              </a:spcBef>
              <a:spcAft>
                <a:spcPct val="50000"/>
              </a:spcAft>
            </a:pPr>
            <a:r>
              <a:rPr lang="en-US" sz="2000" i="1" dirty="0" err="1"/>
              <a:t>optiks</a:t>
            </a:r>
            <a:r>
              <a:rPr lang="en-US" sz="2000" dirty="0"/>
              <a:t> is used in one of two ways</a:t>
            </a:r>
          </a:p>
          <a:p>
            <a:pPr lvl="1">
              <a:lnSpc>
                <a:spcPct val="80000"/>
              </a:lnSpc>
              <a:spcBef>
                <a:spcPct val="0"/>
              </a:spcBef>
              <a:spcAft>
                <a:spcPct val="50000"/>
              </a:spcAft>
              <a:buFontTx/>
              <a:buNone/>
            </a:pPr>
            <a:r>
              <a:rPr lang="en-US" sz="1400" dirty="0" err="1">
                <a:latin typeface="Courier New" charset="0"/>
              </a:rPr>
              <a:t>optiks</a:t>
            </a:r>
            <a:r>
              <a:rPr lang="en-US" sz="1400" dirty="0">
                <a:latin typeface="Courier New" charset="0"/>
              </a:rPr>
              <a:t> [options]... kernel ...</a:t>
            </a:r>
          </a:p>
          <a:p>
            <a:pPr lvl="1">
              <a:lnSpc>
                <a:spcPct val="80000"/>
              </a:lnSpc>
              <a:spcBef>
                <a:spcPct val="0"/>
              </a:spcBef>
              <a:spcAft>
                <a:spcPct val="50000"/>
              </a:spcAft>
              <a:buFontTx/>
              <a:buNone/>
            </a:pPr>
            <a:r>
              <a:rPr lang="en-US" sz="1400" dirty="0" err="1">
                <a:latin typeface="Courier New" charset="0"/>
              </a:rPr>
              <a:t>optiks</a:t>
            </a:r>
            <a:r>
              <a:rPr lang="en-US" sz="1400" dirty="0">
                <a:latin typeface="Courier New" charset="0"/>
              </a:rPr>
              <a:t> [options]... meta-kernel ...</a:t>
            </a:r>
          </a:p>
          <a:p>
            <a:r>
              <a:rPr lang="en-US" sz="2000" i="1" dirty="0" err="1"/>
              <a:t>optiks</a:t>
            </a:r>
            <a:r>
              <a:rPr lang="en-US" sz="2000" dirty="0"/>
              <a:t> uses a set of SPICE kernels specified on the command line; one or more of these kernels may be a meta-kernel</a:t>
            </a:r>
          </a:p>
          <a:p>
            <a:r>
              <a:rPr lang="en-US" sz="2000" dirty="0"/>
              <a:t>The output data are organized in three tables</a:t>
            </a:r>
          </a:p>
          <a:p>
            <a:pPr lvl="1"/>
            <a:r>
              <a:rPr lang="en-US" sz="1600" dirty="0"/>
              <a:t>The first table lists the angular extents (size) of circular, elliptical, and rectangular FOVs. Using command line options “-units” and “-half” the user can select the unit of measure for the angular measurements, and whether half or full FOV angular extents are listed.</a:t>
            </a:r>
          </a:p>
          <a:p>
            <a:pPr lvl="1"/>
            <a:r>
              <a:rPr lang="en-US" sz="1600" dirty="0"/>
              <a:t>The second table contains FOV </a:t>
            </a:r>
            <a:r>
              <a:rPr lang="en-US" sz="1600" dirty="0" err="1"/>
              <a:t>boresights</a:t>
            </a:r>
            <a:r>
              <a:rPr lang="en-US" sz="1600" dirty="0"/>
              <a:t> in a user specified frame at a particular epoch, specified using the “-epoch” option</a:t>
            </a:r>
          </a:p>
          <a:p>
            <a:pPr lvl="1"/>
            <a:r>
              <a:rPr lang="en-US" sz="1600" dirty="0"/>
              <a:t>The third table shows FOV boundary vectors and boresights as returned from the GETFOV API, or unitized and rotated into a user-specified frame at a particular epoch</a:t>
            </a:r>
          </a:p>
          <a:p>
            <a:pPr lvl="1"/>
            <a:endParaRPr lang="en-US" sz="1600" dirty="0"/>
          </a:p>
        </p:txBody>
      </p:sp>
      <p:sp>
        <p:nvSpPr>
          <p:cNvPr id="66565" name="Rectangle 3"/>
          <p:cNvSpPr>
            <a:spLocks noGrp="1" noChangeArrowheads="1"/>
          </p:cNvSpPr>
          <p:nvPr>
            <p:ph type="title"/>
          </p:nvPr>
        </p:nvSpPr>
        <p:spPr>
          <a:xfrm>
            <a:off x="4546600" y="381000"/>
            <a:ext cx="1639888" cy="474663"/>
          </a:xfrm>
        </p:spPr>
        <p:txBody>
          <a:bodyPr/>
          <a:lstStyle/>
          <a:p>
            <a:r>
              <a:rPr lang="en-US"/>
              <a:t>OPTIKS</a:t>
            </a:r>
          </a:p>
        </p:txBody>
      </p:sp>
    </p:spTree>
  </p:cSld>
  <p:clrMapOvr>
    <a:masterClrMapping/>
  </p:clrMapOvr>
  <p:transition/>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Footer Placeholder 3"/>
          <p:cNvSpPr>
            <a:spLocks noGrp="1"/>
          </p:cNvSpPr>
          <p:nvPr>
            <p:ph type="ftr" sz="quarter" idx="10"/>
          </p:nvPr>
        </p:nvSpPr>
        <p:spPr>
          <a:noFill/>
        </p:spPr>
        <p:txBody>
          <a:bodyPr/>
          <a:lstStyle/>
          <a:p>
            <a:r>
              <a:rPr lang="en-US"/>
              <a:t>Non-Toolkit Applications</a:t>
            </a:r>
          </a:p>
        </p:txBody>
      </p:sp>
      <p:sp>
        <p:nvSpPr>
          <p:cNvPr id="68611" name="Slide Number Placeholder 4"/>
          <p:cNvSpPr>
            <a:spLocks noGrp="1"/>
          </p:cNvSpPr>
          <p:nvPr>
            <p:ph type="sldNum" sz="quarter" idx="11"/>
          </p:nvPr>
        </p:nvSpPr>
        <p:spPr>
          <a:noFill/>
        </p:spPr>
        <p:txBody>
          <a:bodyPr/>
          <a:lstStyle/>
          <a:p>
            <a:fld id="{318098EF-67B5-3B4F-9A30-D0A2FF055A4F}" type="slidenum">
              <a:rPr lang="en-US" smtClean="0"/>
              <a:pPr/>
              <a:t>37</a:t>
            </a:fld>
            <a:endParaRPr lang="en-US" sz="1400" b="0">
              <a:latin typeface="Times New Roman" charset="0"/>
            </a:endParaRPr>
          </a:p>
        </p:txBody>
      </p:sp>
      <p:grpSp>
        <p:nvGrpSpPr>
          <p:cNvPr id="68612" name="Group 2"/>
          <p:cNvGrpSpPr>
            <a:grpSpLocks/>
          </p:cNvGrpSpPr>
          <p:nvPr/>
        </p:nvGrpSpPr>
        <p:grpSpPr bwMode="auto">
          <a:xfrm>
            <a:off x="152400" y="1265238"/>
            <a:ext cx="8839200" cy="5287962"/>
            <a:chOff x="96" y="797"/>
            <a:chExt cx="5568" cy="3331"/>
          </a:xfrm>
        </p:grpSpPr>
        <p:sp>
          <p:nvSpPr>
            <p:cNvPr id="6861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6861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6861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861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6861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862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6862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68622" name="Group 10"/>
            <p:cNvGrpSpPr>
              <a:grpSpLocks/>
            </p:cNvGrpSpPr>
            <p:nvPr/>
          </p:nvGrpSpPr>
          <p:grpSpPr bwMode="auto">
            <a:xfrm>
              <a:off x="100" y="1637"/>
              <a:ext cx="136" cy="1492"/>
              <a:chOff x="100" y="1637"/>
              <a:chExt cx="136" cy="1492"/>
            </a:xfrm>
          </p:grpSpPr>
          <p:sp>
            <p:nvSpPr>
              <p:cNvPr id="6864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864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4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4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6864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68623" name="Group 16"/>
            <p:cNvGrpSpPr>
              <a:grpSpLocks/>
            </p:cNvGrpSpPr>
            <p:nvPr/>
          </p:nvGrpSpPr>
          <p:grpSpPr bwMode="auto">
            <a:xfrm>
              <a:off x="98" y="3653"/>
              <a:ext cx="138" cy="418"/>
              <a:chOff x="98" y="3653"/>
              <a:chExt cx="138" cy="418"/>
            </a:xfrm>
          </p:grpSpPr>
          <p:sp>
            <p:nvSpPr>
              <p:cNvPr id="6863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863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3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3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863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3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4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6864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6862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862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2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2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862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862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863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3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863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6863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68613"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optiks</a:t>
            </a:r>
            <a:r>
              <a:rPr lang="en-US" sz="1200" dirty="0">
                <a:solidFill>
                  <a:srgbClr val="FF0000"/>
                </a:solidFill>
                <a:latin typeface="Courier New" charset="0"/>
              </a:rPr>
              <a:t> -frame CASSINI_SC_COORD cas_iss_v09.ti cas_v37.tf naif0007.tls cas00084.tsc</a:t>
            </a: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Kernels Loaded:</a:t>
            </a: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FOV full-angular extents computed in RADIANS</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Field of View            Shape              Length           Width</a:t>
            </a:r>
          </a:p>
          <a:p>
            <a:pPr marL="0" indent="0">
              <a:buFontTx/>
              <a:buNone/>
            </a:pPr>
            <a:r>
              <a:rPr lang="en-US" sz="1200" dirty="0">
                <a:solidFill>
                  <a:srgbClr val="032EED"/>
                </a:solidFill>
                <a:latin typeface="Courier New" charset="0"/>
              </a:rPr>
              <a:t>-------------            -----              ------           -----</a:t>
            </a:r>
          </a:p>
          <a:p>
            <a:pPr marL="0" indent="0">
              <a:buFontTx/>
              <a:buNone/>
            </a:pPr>
            <a:r>
              <a:rPr lang="en-US" sz="1200" dirty="0">
                <a:solidFill>
                  <a:srgbClr val="032EED"/>
                </a:solidFill>
                <a:latin typeface="Courier New" charset="0"/>
              </a:rPr>
              <a:t>CASSINI_ISS_NAC          RECTANGULAR        +0.006108652382  +0.006108652382</a:t>
            </a:r>
          </a:p>
          <a:p>
            <a:pPr marL="0" indent="0">
              <a:buFontTx/>
              <a:buNone/>
            </a:pPr>
            <a:r>
              <a:rPr lang="en-US" sz="1200" dirty="0">
                <a:solidFill>
                  <a:srgbClr val="032EED"/>
                </a:solidFill>
                <a:latin typeface="Courier New" charset="0"/>
              </a:rPr>
              <a:t>CASSINI_ISS_NAC_RAD      CIRCULAR           +3.141592653590  +3.141592653590</a:t>
            </a:r>
          </a:p>
          <a:p>
            <a:pPr marL="0" indent="0">
              <a:buFontTx/>
              <a:buNone/>
            </a:pPr>
            <a:r>
              <a:rPr lang="en-US" sz="1200" dirty="0">
                <a:solidFill>
                  <a:srgbClr val="032EED"/>
                </a:solidFill>
                <a:latin typeface="Courier New" charset="0"/>
              </a:rPr>
              <a:t>CASSINI_ISS_WAC          RECTANGULAR        +0.060737457969  +0.060737457969</a:t>
            </a:r>
          </a:p>
          <a:p>
            <a:pPr marL="0" indent="0">
              <a:buFontTx/>
              <a:buNone/>
            </a:pPr>
            <a:r>
              <a:rPr lang="en-US" sz="1200" dirty="0">
                <a:solidFill>
                  <a:srgbClr val="032EED"/>
                </a:solidFill>
                <a:latin typeface="Courier New" charset="0"/>
              </a:rPr>
              <a:t>CASSINI_ISS_WAC_RAD      CIRCULAR           +3.141592653590  +3.141592653590</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FOV boresights computed at epoch 2001-JAN-01 12:00</a:t>
            </a:r>
          </a:p>
          <a:p>
            <a:pPr marL="0" indent="0">
              <a:buFontTx/>
              <a:buNone/>
            </a:pPr>
            <a:r>
              <a:rPr lang="en-US" sz="1200" dirty="0">
                <a:solidFill>
                  <a:srgbClr val="032EED"/>
                </a:solidFill>
                <a:latin typeface="Courier New" charset="0"/>
              </a:rPr>
              <a:t>FOV boresights computed in frame CASSINI_SC_COORD</a:t>
            </a:r>
          </a:p>
          <a:p>
            <a:pPr marL="0" indent="0">
              <a:buFontTx/>
              <a:buNone/>
            </a:pPr>
            <a:r>
              <a:rPr lang="en-US" sz="1200" dirty="0">
                <a:solidFill>
                  <a:srgbClr val="032EED"/>
                </a:solidFill>
                <a:latin typeface="Courier New" charset="0"/>
              </a:rPr>
              <a:t>Field of View            Boresight Vector</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CASSINI_ISS_NAC          ( +0.000575958621, -0.999999819520, -0.000170972424 )</a:t>
            </a:r>
          </a:p>
          <a:p>
            <a:pPr marL="0" indent="0">
              <a:buFontTx/>
              <a:buNone/>
            </a:pPr>
            <a:r>
              <a:rPr lang="en-US" sz="1200" dirty="0">
                <a:solidFill>
                  <a:srgbClr val="032EED"/>
                </a:solidFill>
                <a:latin typeface="Courier New" charset="0"/>
              </a:rPr>
              <a:t>CASSINI_ISS_NAC_RAD      ( +1.000000000000, -0.000000000000, +0.000000000000 )</a:t>
            </a:r>
          </a:p>
          <a:p>
            <a:pPr marL="0" indent="0">
              <a:buFontTx/>
              <a:buNone/>
            </a:pPr>
            <a:r>
              <a:rPr lang="en-US" sz="1200" dirty="0">
                <a:solidFill>
                  <a:srgbClr val="032EED"/>
                </a:solidFill>
                <a:latin typeface="Courier New" charset="0"/>
              </a:rPr>
              <a:t>CASSINI_ISS_WAC          ( +0.001218344236, -0.999999225446, +0.000254451360 )</a:t>
            </a:r>
          </a:p>
          <a:p>
            <a:pPr marL="0" indent="0">
              <a:buFontTx/>
              <a:buNone/>
            </a:pPr>
            <a:r>
              <a:rPr lang="en-US" sz="1200" dirty="0">
                <a:solidFill>
                  <a:srgbClr val="032EED"/>
                </a:solidFill>
                <a:latin typeface="Courier New" charset="0"/>
              </a:rPr>
              <a:t>CASSINI_ISS_WAC_RAD      ( +1.000000000000, -0.000000000000, +0.000000000000 )</a:t>
            </a:r>
          </a:p>
        </p:txBody>
      </p:sp>
      <p:sp>
        <p:nvSpPr>
          <p:cNvPr id="68614" name="Rectangle 36"/>
          <p:cNvSpPr>
            <a:spLocks noGrp="1" noChangeArrowheads="1"/>
          </p:cNvSpPr>
          <p:nvPr>
            <p:ph type="title"/>
          </p:nvPr>
        </p:nvSpPr>
        <p:spPr>
          <a:xfrm>
            <a:off x="3642476" y="381000"/>
            <a:ext cx="3456074" cy="479747"/>
          </a:xfrm>
        </p:spPr>
        <p:txBody>
          <a:bodyPr/>
          <a:lstStyle/>
          <a:p>
            <a:r>
              <a:rPr lang="en-US" dirty="0"/>
              <a:t>OPTIKS Example</a:t>
            </a:r>
          </a:p>
        </p:txBody>
      </p:sp>
    </p:spTree>
  </p:cSld>
  <p:clrMapOvr>
    <a:masterClrMapping/>
  </p:clrMapOvr>
  <p:transition/>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Footer Placeholder 3"/>
          <p:cNvSpPr>
            <a:spLocks noGrp="1"/>
          </p:cNvSpPr>
          <p:nvPr>
            <p:ph type="ftr" sz="quarter" idx="10"/>
          </p:nvPr>
        </p:nvSpPr>
        <p:spPr>
          <a:noFill/>
        </p:spPr>
        <p:txBody>
          <a:bodyPr/>
          <a:lstStyle/>
          <a:p>
            <a:r>
              <a:rPr lang="en-US"/>
              <a:t>Non-Toolkit Applications</a:t>
            </a:r>
          </a:p>
        </p:txBody>
      </p:sp>
      <p:sp>
        <p:nvSpPr>
          <p:cNvPr id="69635" name="Slide Number Placeholder 4"/>
          <p:cNvSpPr>
            <a:spLocks noGrp="1"/>
          </p:cNvSpPr>
          <p:nvPr>
            <p:ph type="sldNum" sz="quarter" idx="11"/>
          </p:nvPr>
        </p:nvSpPr>
        <p:spPr>
          <a:noFill/>
        </p:spPr>
        <p:txBody>
          <a:bodyPr/>
          <a:lstStyle/>
          <a:p>
            <a:fld id="{138412AF-8D5D-E942-B7F1-CEA977A04BA4}" type="slidenum">
              <a:rPr lang="en-US" smtClean="0"/>
              <a:pPr/>
              <a:t>38</a:t>
            </a:fld>
            <a:endParaRPr lang="en-US" sz="1400" b="0">
              <a:latin typeface="Times New Roman" charset="0"/>
            </a:endParaRPr>
          </a:p>
        </p:txBody>
      </p:sp>
      <p:sp>
        <p:nvSpPr>
          <p:cNvPr id="69636" name="Rectangle 2"/>
          <p:cNvSpPr>
            <a:spLocks noGrp="1" noChangeArrowheads="1"/>
          </p:cNvSpPr>
          <p:nvPr>
            <p:ph type="body" idx="1"/>
          </p:nvPr>
        </p:nvSpPr>
        <p:spPr>
          <a:xfrm>
            <a:off x="304800" y="1295400"/>
            <a:ext cx="8458200" cy="5257800"/>
          </a:xfrm>
          <a:noFill/>
        </p:spPr>
        <p:txBody>
          <a:bodyPr lIns="90487" rIns="90487"/>
          <a:lstStyle/>
          <a:p>
            <a:pPr>
              <a:lnSpc>
                <a:spcPct val="80000"/>
              </a:lnSpc>
              <a:spcBef>
                <a:spcPct val="0"/>
              </a:spcBef>
              <a:spcAft>
                <a:spcPct val="50000"/>
              </a:spcAft>
            </a:pPr>
            <a:r>
              <a:rPr lang="en-US" sz="2000" i="1" dirty="0" err="1"/>
              <a:t>archtype</a:t>
            </a:r>
            <a:r>
              <a:rPr lang="en-US" sz="2000" dirty="0"/>
              <a:t> is a program that displays the file architecture and type of a SPICE kernel; it is useful for scripting applications</a:t>
            </a:r>
          </a:p>
          <a:p>
            <a:pPr lvl="1">
              <a:lnSpc>
                <a:spcPct val="80000"/>
              </a:lnSpc>
              <a:spcBef>
                <a:spcPct val="0"/>
              </a:spcBef>
              <a:spcAft>
                <a:spcPct val="50000"/>
              </a:spcAft>
            </a:pPr>
            <a:r>
              <a:rPr lang="en-US" sz="1600" dirty="0"/>
              <a:t>To identify the architecture and type </a:t>
            </a:r>
            <a:r>
              <a:rPr lang="en-US" sz="1600" i="1" dirty="0" err="1"/>
              <a:t>archtype</a:t>
            </a:r>
            <a:r>
              <a:rPr lang="en-US" sz="1600" dirty="0"/>
              <a:t> uses the same mechanism as the FURNSH routine</a:t>
            </a:r>
          </a:p>
          <a:p>
            <a:pPr>
              <a:lnSpc>
                <a:spcPct val="80000"/>
              </a:lnSpc>
              <a:spcBef>
                <a:spcPct val="0"/>
              </a:spcBef>
              <a:spcAft>
                <a:spcPct val="50000"/>
              </a:spcAft>
            </a:pPr>
            <a:r>
              <a:rPr lang="en-US" sz="2000" i="1" dirty="0" err="1"/>
              <a:t>archtype</a:t>
            </a:r>
            <a:r>
              <a:rPr lang="en-US" sz="2000" dirty="0"/>
              <a:t> has a simple command line interface and requires only one argument -- the name of a kernel file:</a:t>
            </a:r>
          </a:p>
          <a:p>
            <a:pPr lvl="1">
              <a:lnSpc>
                <a:spcPct val="80000"/>
              </a:lnSpc>
              <a:spcBef>
                <a:spcPct val="0"/>
              </a:spcBef>
              <a:spcAft>
                <a:spcPct val="50000"/>
              </a:spcAft>
              <a:buFontTx/>
              <a:buNone/>
            </a:pPr>
            <a:r>
              <a:rPr lang="en-US" sz="1400" dirty="0" err="1">
                <a:latin typeface="Courier New" charset="0"/>
              </a:rPr>
              <a:t>archtype</a:t>
            </a:r>
            <a:r>
              <a:rPr lang="en-US" sz="1400" dirty="0">
                <a:latin typeface="Courier New" charset="0"/>
              </a:rPr>
              <a:t> </a:t>
            </a:r>
            <a:r>
              <a:rPr lang="en-US" sz="1400" dirty="0" err="1">
                <a:latin typeface="Courier New" charset="0"/>
              </a:rPr>
              <a:t>kernel_name</a:t>
            </a:r>
            <a:endParaRPr lang="en-US" sz="1400" dirty="0">
              <a:latin typeface="Courier New" charset="0"/>
            </a:endParaRPr>
          </a:p>
          <a:p>
            <a:pPr>
              <a:lnSpc>
                <a:spcPct val="80000"/>
              </a:lnSpc>
              <a:spcBef>
                <a:spcPct val="0"/>
              </a:spcBef>
              <a:spcAft>
                <a:spcPct val="50000"/>
              </a:spcAft>
            </a:pPr>
            <a:r>
              <a:rPr lang="en-US" sz="2000" i="1" dirty="0" err="1"/>
              <a:t>archtype</a:t>
            </a:r>
            <a:r>
              <a:rPr lang="en-US" sz="2000" dirty="0"/>
              <a:t> prints architecture and type to standard output as two space delimited acronyms</a:t>
            </a:r>
          </a:p>
          <a:p>
            <a:pPr lvl="1">
              <a:lnSpc>
                <a:spcPct val="80000"/>
              </a:lnSpc>
              <a:spcBef>
                <a:spcPct val="0"/>
              </a:spcBef>
              <a:spcAft>
                <a:spcPct val="50000"/>
              </a:spcAft>
            </a:pPr>
            <a:r>
              <a:rPr lang="en-US" sz="1600" dirty="0"/>
              <a:t>Architecture can be:</a:t>
            </a:r>
          </a:p>
          <a:p>
            <a:pPr lvl="2">
              <a:lnSpc>
                <a:spcPct val="80000"/>
              </a:lnSpc>
              <a:spcBef>
                <a:spcPct val="0"/>
              </a:spcBef>
              <a:spcAft>
                <a:spcPct val="50000"/>
              </a:spcAft>
            </a:pPr>
            <a:r>
              <a:rPr lang="en-US" sz="1600" dirty="0"/>
              <a:t>‘DAF’ or ‘DAS’ for binary kernels</a:t>
            </a:r>
          </a:p>
          <a:p>
            <a:pPr lvl="2">
              <a:lnSpc>
                <a:spcPct val="80000"/>
              </a:lnSpc>
              <a:spcBef>
                <a:spcPct val="0"/>
              </a:spcBef>
              <a:spcAft>
                <a:spcPct val="50000"/>
              </a:spcAft>
            </a:pPr>
            <a:r>
              <a:rPr lang="en-US" sz="1600" dirty="0"/>
              <a:t>‘KPL’ for text kernels</a:t>
            </a:r>
          </a:p>
          <a:p>
            <a:pPr lvl="1">
              <a:lnSpc>
                <a:spcPct val="80000"/>
              </a:lnSpc>
              <a:spcBef>
                <a:spcPct val="0"/>
              </a:spcBef>
              <a:spcAft>
                <a:spcPct val="50000"/>
              </a:spcAft>
            </a:pPr>
            <a:r>
              <a:rPr lang="en-US" sz="1600" dirty="0"/>
              <a:t>Type can be ‘SPK’, ‘PCK’, ‘IK’, ‘CK’, ‘EK’, ‘LSK’, ‘SCLK’, ‘FK’, ‘MK’, ‘DSK’</a:t>
            </a:r>
          </a:p>
          <a:p>
            <a:pPr>
              <a:lnSpc>
                <a:spcPct val="80000"/>
              </a:lnSpc>
              <a:spcBef>
                <a:spcPct val="0"/>
              </a:spcBef>
              <a:spcAft>
                <a:spcPct val="50000"/>
              </a:spcAft>
            </a:pPr>
            <a:r>
              <a:rPr lang="en-US" sz="2000" dirty="0"/>
              <a:t>If architecture and/or type cannot be determined, the program displays ‘UNK’</a:t>
            </a:r>
          </a:p>
          <a:p>
            <a:pPr>
              <a:lnSpc>
                <a:spcPct val="80000"/>
              </a:lnSpc>
              <a:spcBef>
                <a:spcPct val="0"/>
              </a:spcBef>
              <a:spcAft>
                <a:spcPct val="50000"/>
              </a:spcAft>
            </a:pPr>
            <a:r>
              <a:rPr lang="en-US" sz="2000" dirty="0"/>
              <a:t>In order for text kernels to be recognized, the first few characters of the file must contain ‘KPL/&lt;type&gt;’ (i.e. ‘KPL/IK’, ‘KPL/FK’, etc.)     </a:t>
            </a:r>
          </a:p>
        </p:txBody>
      </p:sp>
      <p:sp>
        <p:nvSpPr>
          <p:cNvPr id="69637" name="Rectangle 3"/>
          <p:cNvSpPr>
            <a:spLocks noGrp="1" noChangeArrowheads="1"/>
          </p:cNvSpPr>
          <p:nvPr>
            <p:ph type="title"/>
          </p:nvPr>
        </p:nvSpPr>
        <p:spPr>
          <a:xfrm>
            <a:off x="4186238" y="381000"/>
            <a:ext cx="2363787" cy="474663"/>
          </a:xfrm>
        </p:spPr>
        <p:txBody>
          <a:bodyPr/>
          <a:lstStyle/>
          <a:p>
            <a:r>
              <a:rPr lang="en-US"/>
              <a:t>ARCHTYPE</a:t>
            </a:r>
          </a:p>
        </p:txBody>
      </p:sp>
    </p:spTree>
  </p:cSld>
  <p:clrMapOvr>
    <a:masterClrMapping/>
  </p:clrMapOvr>
  <p:transition/>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Footer Placeholder 3"/>
          <p:cNvSpPr>
            <a:spLocks noGrp="1"/>
          </p:cNvSpPr>
          <p:nvPr>
            <p:ph type="ftr" sz="quarter" idx="10"/>
          </p:nvPr>
        </p:nvSpPr>
        <p:spPr>
          <a:noFill/>
        </p:spPr>
        <p:txBody>
          <a:bodyPr/>
          <a:lstStyle/>
          <a:p>
            <a:r>
              <a:rPr lang="en-US"/>
              <a:t>Non-Toolkit Applications</a:t>
            </a:r>
          </a:p>
        </p:txBody>
      </p:sp>
      <p:sp>
        <p:nvSpPr>
          <p:cNvPr id="71683" name="Slide Number Placeholder 4"/>
          <p:cNvSpPr>
            <a:spLocks noGrp="1"/>
          </p:cNvSpPr>
          <p:nvPr>
            <p:ph type="sldNum" sz="quarter" idx="11"/>
          </p:nvPr>
        </p:nvSpPr>
        <p:spPr>
          <a:noFill/>
        </p:spPr>
        <p:txBody>
          <a:bodyPr/>
          <a:lstStyle/>
          <a:p>
            <a:fld id="{A4E6C4C0-B629-D04F-97EE-91D7296C4EBA}" type="slidenum">
              <a:rPr lang="en-US" smtClean="0"/>
              <a:pPr/>
              <a:t>39</a:t>
            </a:fld>
            <a:endParaRPr lang="en-US" sz="1400" b="0">
              <a:latin typeface="Times New Roman" charset="0"/>
            </a:endParaRPr>
          </a:p>
        </p:txBody>
      </p:sp>
      <p:grpSp>
        <p:nvGrpSpPr>
          <p:cNvPr id="71684" name="Group 2"/>
          <p:cNvGrpSpPr>
            <a:grpSpLocks/>
          </p:cNvGrpSpPr>
          <p:nvPr/>
        </p:nvGrpSpPr>
        <p:grpSpPr bwMode="auto">
          <a:xfrm>
            <a:off x="152400" y="1265238"/>
            <a:ext cx="8839200" cy="5287962"/>
            <a:chOff x="96" y="797"/>
            <a:chExt cx="5568" cy="3331"/>
          </a:xfrm>
        </p:grpSpPr>
        <p:sp>
          <p:nvSpPr>
            <p:cNvPr id="7168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7168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7168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7169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7169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7169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7169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71694" name="Group 10"/>
            <p:cNvGrpSpPr>
              <a:grpSpLocks/>
            </p:cNvGrpSpPr>
            <p:nvPr/>
          </p:nvGrpSpPr>
          <p:grpSpPr bwMode="auto">
            <a:xfrm>
              <a:off x="100" y="1637"/>
              <a:ext cx="136" cy="1492"/>
              <a:chOff x="100" y="1637"/>
              <a:chExt cx="136" cy="1492"/>
            </a:xfrm>
          </p:grpSpPr>
          <p:sp>
            <p:nvSpPr>
              <p:cNvPr id="7171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171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1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1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7171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71695" name="Group 16"/>
            <p:cNvGrpSpPr>
              <a:grpSpLocks/>
            </p:cNvGrpSpPr>
            <p:nvPr/>
          </p:nvGrpSpPr>
          <p:grpSpPr bwMode="auto">
            <a:xfrm>
              <a:off x="98" y="3653"/>
              <a:ext cx="138" cy="418"/>
              <a:chOff x="98" y="3653"/>
              <a:chExt cx="138" cy="418"/>
            </a:xfrm>
          </p:grpSpPr>
          <p:sp>
            <p:nvSpPr>
              <p:cNvPr id="7170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170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0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0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171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1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1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7171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7169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7169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69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69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7170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7170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7170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0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170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7170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71685"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020514_SE_SAT105.bsp</a:t>
            </a:r>
          </a:p>
          <a:p>
            <a:pPr marL="0" indent="0">
              <a:buFontTx/>
              <a:buNone/>
            </a:pPr>
            <a:r>
              <a:rPr lang="en-US" sz="1200" dirty="0">
                <a:solidFill>
                  <a:srgbClr val="032EED"/>
                </a:solidFill>
                <a:latin typeface="Courier New" charset="0"/>
              </a:rPr>
              <a:t>DAF SPK</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04135_04171pc_psiv2.bc</a:t>
            </a:r>
          </a:p>
          <a:p>
            <a:pPr marL="0" indent="0">
              <a:buFontTx/>
              <a:buNone/>
            </a:pPr>
            <a:r>
              <a:rPr lang="en-US" sz="1200" dirty="0">
                <a:solidFill>
                  <a:srgbClr val="032EED"/>
                </a:solidFill>
                <a:latin typeface="Courier New" charset="0"/>
              </a:rPr>
              <a:t>DAF CK</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cas00084.tsc</a:t>
            </a:r>
          </a:p>
          <a:p>
            <a:pPr marL="0" indent="0">
              <a:buFontTx/>
              <a:buNone/>
            </a:pPr>
            <a:r>
              <a:rPr lang="en-US" sz="1200" dirty="0">
                <a:solidFill>
                  <a:srgbClr val="032EED"/>
                </a:solidFill>
                <a:latin typeface="Courier New" charset="0"/>
              </a:rPr>
              <a:t>KPL SCLK</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cas_v37.tf</a:t>
            </a:r>
          </a:p>
          <a:p>
            <a:pPr marL="0" indent="0">
              <a:buFontTx/>
              <a:buNone/>
            </a:pPr>
            <a:r>
              <a:rPr lang="en-US" sz="1200" dirty="0">
                <a:solidFill>
                  <a:srgbClr val="032EED"/>
                </a:solidFill>
                <a:latin typeface="Courier New" charset="0"/>
              </a:rPr>
              <a:t>KPL FK</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cpck05Mar2004.tpc</a:t>
            </a:r>
          </a:p>
          <a:p>
            <a:pPr marL="0" indent="0">
              <a:buFontTx/>
              <a:buNone/>
            </a:pPr>
            <a:r>
              <a:rPr lang="en-US" sz="1200" dirty="0">
                <a:solidFill>
                  <a:srgbClr val="032EED"/>
                </a:solidFill>
                <a:latin typeface="Courier New" charset="0"/>
              </a:rPr>
              <a:t>KPL PCK</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naif0008.tls</a:t>
            </a:r>
          </a:p>
          <a:p>
            <a:pPr marL="0" indent="0">
              <a:buFontTx/>
              <a:buNone/>
            </a:pPr>
            <a:r>
              <a:rPr lang="en-US" sz="1200" dirty="0">
                <a:solidFill>
                  <a:srgbClr val="032EED"/>
                </a:solidFill>
                <a:latin typeface="Courier New" charset="0"/>
              </a:rPr>
              <a:t>KPL LSK</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archtype</a:t>
            </a:r>
            <a:r>
              <a:rPr lang="en-US" sz="1200" dirty="0">
                <a:solidFill>
                  <a:srgbClr val="FF0000"/>
                </a:solidFill>
                <a:latin typeface="Courier New" charset="0"/>
              </a:rPr>
              <a:t> .</a:t>
            </a:r>
            <a:r>
              <a:rPr lang="en-US" sz="1200" dirty="0" err="1">
                <a:solidFill>
                  <a:srgbClr val="FF0000"/>
                </a:solidFill>
                <a:latin typeface="Courier New" charset="0"/>
              </a:rPr>
              <a:t>cshrc</a:t>
            </a:r>
            <a:endParaRPr lang="en-US" sz="1200" dirty="0">
              <a:solidFill>
                <a:srgbClr val="FF0000"/>
              </a:solidFill>
              <a:latin typeface="Courier New" charset="0"/>
            </a:endParaRPr>
          </a:p>
          <a:p>
            <a:pPr marL="0" indent="0">
              <a:buFontTx/>
              <a:buNone/>
            </a:pPr>
            <a:r>
              <a:rPr lang="en-US" sz="1200" dirty="0">
                <a:solidFill>
                  <a:srgbClr val="032EED"/>
                </a:solidFill>
                <a:latin typeface="Courier New" charset="0"/>
              </a:rPr>
              <a:t>UNK UNK</a:t>
            </a:r>
          </a:p>
          <a:p>
            <a:pPr marL="0" indent="0">
              <a:buFontTx/>
              <a:buNone/>
            </a:pPr>
            <a:endParaRPr lang="en-US" dirty="0"/>
          </a:p>
        </p:txBody>
      </p:sp>
      <p:sp>
        <p:nvSpPr>
          <p:cNvPr id="71686" name="Rectangle 36"/>
          <p:cNvSpPr>
            <a:spLocks noGrp="1" noChangeArrowheads="1"/>
          </p:cNvSpPr>
          <p:nvPr>
            <p:ph type="title"/>
          </p:nvPr>
        </p:nvSpPr>
        <p:spPr>
          <a:xfrm>
            <a:off x="3165559" y="381000"/>
            <a:ext cx="4414670" cy="479747"/>
          </a:xfrm>
        </p:spPr>
        <p:txBody>
          <a:bodyPr/>
          <a:lstStyle/>
          <a:p>
            <a:r>
              <a:rPr lang="en-US" dirty="0"/>
              <a:t>ARCHTYPE Examples</a:t>
            </a: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Footer Placeholder 3"/>
          <p:cNvSpPr>
            <a:spLocks noGrp="1"/>
          </p:cNvSpPr>
          <p:nvPr>
            <p:ph type="ftr" sz="quarter" idx="10"/>
          </p:nvPr>
        </p:nvSpPr>
        <p:spPr>
          <a:noFill/>
        </p:spPr>
        <p:txBody>
          <a:bodyPr/>
          <a:lstStyle/>
          <a:p>
            <a:r>
              <a:rPr lang="en-US"/>
              <a:t>Non-Toolkit Applications</a:t>
            </a:r>
          </a:p>
        </p:txBody>
      </p:sp>
      <p:sp>
        <p:nvSpPr>
          <p:cNvPr id="19459" name="Slide Number Placeholder 4"/>
          <p:cNvSpPr>
            <a:spLocks noGrp="1"/>
          </p:cNvSpPr>
          <p:nvPr>
            <p:ph type="sldNum" sz="quarter" idx="11"/>
          </p:nvPr>
        </p:nvSpPr>
        <p:spPr>
          <a:noFill/>
        </p:spPr>
        <p:txBody>
          <a:bodyPr/>
          <a:lstStyle/>
          <a:p>
            <a:fld id="{E6F7AA1E-05BE-F841-A1FC-F7FD409B8CEA}" type="slidenum">
              <a:rPr lang="en-US" smtClean="0"/>
              <a:pPr/>
              <a:t>4</a:t>
            </a:fld>
            <a:endParaRPr lang="en-US" sz="1400" b="0" dirty="0">
              <a:latin typeface="Times New Roman" charset="0"/>
            </a:endParaRPr>
          </a:p>
        </p:txBody>
      </p:sp>
      <p:sp>
        <p:nvSpPr>
          <p:cNvPr id="19460" name="Rectangle 2"/>
          <p:cNvSpPr>
            <a:spLocks noGrp="1" noChangeArrowheads="1"/>
          </p:cNvSpPr>
          <p:nvPr>
            <p:ph type="body" idx="1"/>
          </p:nvPr>
        </p:nvSpPr>
        <p:spPr>
          <a:xfrm>
            <a:off x="381000" y="1371600"/>
            <a:ext cx="8534400" cy="4953000"/>
          </a:xfrm>
          <a:noFill/>
        </p:spPr>
        <p:txBody>
          <a:bodyPr lIns="90487" rIns="90487"/>
          <a:lstStyle/>
          <a:p>
            <a:pPr>
              <a:lnSpc>
                <a:spcPct val="80000"/>
              </a:lnSpc>
              <a:spcBef>
                <a:spcPct val="0"/>
              </a:spcBef>
              <a:spcAft>
                <a:spcPct val="50000"/>
              </a:spcAft>
            </a:pPr>
            <a:r>
              <a:rPr lang="en-US" sz="2000" i="1" dirty="0"/>
              <a:t>pinpoint</a:t>
            </a:r>
            <a:r>
              <a:rPr lang="en-US" sz="2000" dirty="0"/>
              <a:t> is a program for creating SPK files and </a:t>
            </a:r>
            <a:r>
              <a:rPr lang="en-US" sz="2000" dirty="0" err="1"/>
              <a:t>topocentric</a:t>
            </a:r>
            <a:r>
              <a:rPr lang="en-US" sz="2000" dirty="0"/>
              <a:t> frames FK files for objects for which the position is a constant offset with respect to another object</a:t>
            </a:r>
          </a:p>
          <a:p>
            <a:pPr lvl="1">
              <a:lnSpc>
                <a:spcPct val="80000"/>
              </a:lnSpc>
              <a:spcBef>
                <a:spcPct val="0"/>
              </a:spcBef>
              <a:spcAft>
                <a:spcPct val="50000"/>
              </a:spcAft>
            </a:pPr>
            <a:r>
              <a:rPr lang="en-US" sz="1600" dirty="0"/>
              <a:t>Ground stations</a:t>
            </a:r>
          </a:p>
          <a:p>
            <a:pPr lvl="1">
              <a:lnSpc>
                <a:spcPct val="80000"/>
              </a:lnSpc>
              <a:spcBef>
                <a:spcPct val="0"/>
              </a:spcBef>
              <a:spcAft>
                <a:spcPct val="50000"/>
              </a:spcAft>
            </a:pPr>
            <a:r>
              <a:rPr lang="en-US" sz="1600" dirty="0"/>
              <a:t>Landing sites, sites along a rover path</a:t>
            </a:r>
          </a:p>
          <a:p>
            <a:pPr lvl="1">
              <a:lnSpc>
                <a:spcPct val="80000"/>
              </a:lnSpc>
              <a:spcBef>
                <a:spcPct val="0"/>
              </a:spcBef>
              <a:spcAft>
                <a:spcPct val="50000"/>
              </a:spcAft>
            </a:pPr>
            <a:r>
              <a:rPr lang="en-US" sz="1600" dirty="0"/>
              <a:t>Relative positions of manipulator joints, etc.</a:t>
            </a:r>
          </a:p>
          <a:p>
            <a:pPr>
              <a:lnSpc>
                <a:spcPct val="80000"/>
              </a:lnSpc>
              <a:spcBef>
                <a:spcPct val="0"/>
              </a:spcBef>
              <a:spcAft>
                <a:spcPct val="50000"/>
              </a:spcAft>
            </a:pPr>
            <a:r>
              <a:rPr lang="en-US" sz="2000" i="1" dirty="0"/>
              <a:t>pinpoint</a:t>
            </a:r>
            <a:r>
              <a:rPr lang="en-US" sz="2000" dirty="0"/>
              <a:t> is a command line program with the following usage:</a:t>
            </a:r>
          </a:p>
          <a:p>
            <a:pPr lvl="1">
              <a:lnSpc>
                <a:spcPct val="80000"/>
              </a:lnSpc>
              <a:spcBef>
                <a:spcPct val="0"/>
              </a:spcBef>
              <a:spcAft>
                <a:spcPct val="50000"/>
              </a:spcAft>
              <a:buFontTx/>
              <a:buNone/>
            </a:pPr>
            <a:r>
              <a:rPr lang="en-US" sz="1400" dirty="0">
                <a:latin typeface="Courier New" charset="0"/>
              </a:rPr>
              <a:t>pinpoint -</a:t>
            </a:r>
            <a:r>
              <a:rPr lang="en-US" sz="1400" dirty="0" err="1">
                <a:latin typeface="Courier New" charset="0"/>
              </a:rPr>
              <a:t>def</a:t>
            </a:r>
            <a:r>
              <a:rPr lang="en-US" sz="1400" dirty="0">
                <a:latin typeface="Courier New" charset="0"/>
              </a:rPr>
              <a:t> </a:t>
            </a:r>
            <a:r>
              <a:rPr lang="en-US" sz="1400" dirty="0" err="1">
                <a:latin typeface="Courier New" charset="0"/>
              </a:rPr>
              <a:t>deffile</a:t>
            </a:r>
            <a:r>
              <a:rPr lang="en-US" sz="1400" dirty="0">
                <a:latin typeface="Courier New" charset="0"/>
              </a:rPr>
              <a:t> -</a:t>
            </a:r>
            <a:r>
              <a:rPr lang="en-US" sz="1400" dirty="0" err="1">
                <a:latin typeface="Courier New" charset="0"/>
              </a:rPr>
              <a:t>spk</a:t>
            </a:r>
            <a:r>
              <a:rPr lang="en-US" sz="1400" dirty="0">
                <a:latin typeface="Courier New" charset="0"/>
              </a:rPr>
              <a:t> </a:t>
            </a:r>
            <a:r>
              <a:rPr lang="en-US" sz="1400" dirty="0" err="1">
                <a:latin typeface="Courier New" charset="0"/>
              </a:rPr>
              <a:t>spkfile</a:t>
            </a:r>
            <a:r>
              <a:rPr lang="en-US" sz="1400" dirty="0">
                <a:latin typeface="Courier New" charset="0"/>
              </a:rPr>
              <a:t> [-</a:t>
            </a:r>
            <a:r>
              <a:rPr lang="en-US" sz="1400" dirty="0" err="1">
                <a:latin typeface="Courier New" charset="0"/>
              </a:rPr>
              <a:t>pck</a:t>
            </a:r>
            <a:r>
              <a:rPr lang="en-US" sz="1400" dirty="0">
                <a:latin typeface="Courier New" charset="0"/>
              </a:rPr>
              <a:t> </a:t>
            </a:r>
            <a:r>
              <a:rPr lang="en-US" sz="1400" dirty="0" err="1">
                <a:latin typeface="Courier New" charset="0"/>
              </a:rPr>
              <a:t>tkfile</a:t>
            </a:r>
            <a:r>
              <a:rPr lang="en-US" sz="1400" dirty="0">
                <a:latin typeface="Courier New" charset="0"/>
              </a:rPr>
              <a:t>] [-</a:t>
            </a:r>
            <a:r>
              <a:rPr lang="en-US" sz="1400" dirty="0" err="1">
                <a:latin typeface="Courier New" charset="0"/>
              </a:rPr>
              <a:t>fk</a:t>
            </a:r>
            <a:r>
              <a:rPr lang="en-US" sz="1400" dirty="0">
                <a:latin typeface="Courier New" charset="0"/>
              </a:rPr>
              <a:t> </a:t>
            </a:r>
            <a:r>
              <a:rPr lang="en-US" sz="1400" dirty="0" err="1">
                <a:latin typeface="Courier New" charset="0"/>
              </a:rPr>
              <a:t>fk</a:t>
            </a:r>
            <a:r>
              <a:rPr lang="en-US" sz="1400" dirty="0">
                <a:latin typeface="Courier New" charset="0"/>
              </a:rPr>
              <a:t>] [flags]</a:t>
            </a:r>
          </a:p>
          <a:p>
            <a:pPr lvl="1">
              <a:lnSpc>
                <a:spcPct val="80000"/>
              </a:lnSpc>
              <a:spcBef>
                <a:spcPct val="0"/>
              </a:spcBef>
              <a:spcAft>
                <a:spcPct val="50000"/>
              </a:spcAft>
            </a:pPr>
            <a:r>
              <a:rPr lang="en-US" sz="1600" dirty="0"/>
              <a:t>“</a:t>
            </a:r>
            <a:r>
              <a:rPr lang="en-US" sz="1600" dirty="0" err="1"/>
              <a:t>deffile</a:t>
            </a:r>
            <a:r>
              <a:rPr lang="en-US" sz="1600" dirty="0"/>
              <a:t>” is an input definitions file following text kernel file format and containing a set of keywords defining ID, center, reference frame,  position (as XYZ or Gaussian </a:t>
            </a:r>
            <a:r>
              <a:rPr lang="en-US" sz="1600" dirty="0" err="1"/>
              <a:t>Lat</a:t>
            </a:r>
            <a:r>
              <a:rPr lang="en-US" sz="1600" dirty="0"/>
              <a:t>/Lon/Alt) and time coverage boundaries, and optionally velocity and </a:t>
            </a:r>
            <a:r>
              <a:rPr lang="en-US" sz="1600" dirty="0" err="1"/>
              <a:t>topocentric</a:t>
            </a:r>
            <a:r>
              <a:rPr lang="en-US" sz="1600" dirty="0"/>
              <a:t> frame axes specifications, for one or more objects</a:t>
            </a:r>
          </a:p>
          <a:p>
            <a:pPr lvl="2">
              <a:lnSpc>
                <a:spcPct val="80000"/>
              </a:lnSpc>
              <a:spcBef>
                <a:spcPct val="0"/>
              </a:spcBef>
              <a:spcAft>
                <a:spcPct val="50000"/>
              </a:spcAft>
            </a:pPr>
            <a:r>
              <a:rPr lang="en-US" sz="1600" dirty="0"/>
              <a:t>The contents of “</a:t>
            </a:r>
            <a:r>
              <a:rPr lang="en-US" sz="1600" dirty="0" err="1"/>
              <a:t>deffile</a:t>
            </a:r>
            <a:r>
              <a:rPr lang="en-US" sz="1600" dirty="0"/>
              <a:t>” are included in the comment area</a:t>
            </a:r>
          </a:p>
          <a:p>
            <a:pPr lvl="1">
              <a:lnSpc>
                <a:spcPct val="80000"/>
              </a:lnSpc>
              <a:spcBef>
                <a:spcPct val="0"/>
              </a:spcBef>
              <a:spcAft>
                <a:spcPct val="50000"/>
              </a:spcAft>
            </a:pPr>
            <a:r>
              <a:rPr lang="en-US" sz="1600" dirty="0"/>
              <a:t>“</a:t>
            </a:r>
            <a:r>
              <a:rPr lang="en-US" sz="1600" dirty="0" err="1"/>
              <a:t>spkfile</a:t>
            </a:r>
            <a:r>
              <a:rPr lang="en-US" sz="1600" dirty="0"/>
              <a:t>” is an output SPK file containing a type 8 SPK segment for each of the objects specified in the “</a:t>
            </a:r>
            <a:r>
              <a:rPr lang="en-US" sz="1600" dirty="0" err="1"/>
              <a:t>deffile</a:t>
            </a:r>
            <a:r>
              <a:rPr lang="en-US" sz="1600" dirty="0"/>
              <a:t>”</a:t>
            </a:r>
          </a:p>
          <a:p>
            <a:pPr lvl="1">
              <a:lnSpc>
                <a:spcPct val="80000"/>
              </a:lnSpc>
              <a:spcBef>
                <a:spcPct val="0"/>
              </a:spcBef>
              <a:spcAft>
                <a:spcPct val="50000"/>
              </a:spcAft>
            </a:pPr>
            <a:r>
              <a:rPr lang="en-US" sz="1600" dirty="0"/>
              <a:t>“</a:t>
            </a:r>
            <a:r>
              <a:rPr lang="en-US" sz="1600" dirty="0" err="1"/>
              <a:t>tkfile</a:t>
            </a:r>
            <a:r>
              <a:rPr lang="en-US" sz="1600" dirty="0"/>
              <a:t>” is an optional input PCK file (needed if positions in the “</a:t>
            </a:r>
            <a:r>
              <a:rPr lang="en-US" sz="1600" dirty="0" err="1"/>
              <a:t>deffile</a:t>
            </a:r>
            <a:r>
              <a:rPr lang="en-US" sz="1600" dirty="0"/>
              <a:t>” are given as </a:t>
            </a:r>
            <a:r>
              <a:rPr lang="en-US" sz="1600" dirty="0" err="1"/>
              <a:t>Lat</a:t>
            </a:r>
            <a:r>
              <a:rPr lang="en-US" sz="1600" dirty="0"/>
              <a:t>/Lon/Alt) or FK file (needed if one or more of the  frames specified in “</a:t>
            </a:r>
            <a:r>
              <a:rPr lang="en-US" sz="1600" dirty="0" err="1"/>
              <a:t>deffile</a:t>
            </a:r>
            <a:r>
              <a:rPr lang="en-US" sz="1600" dirty="0"/>
              <a:t>” is not one of the frames built into the Toolkit) </a:t>
            </a:r>
          </a:p>
          <a:p>
            <a:pPr lvl="1">
              <a:lnSpc>
                <a:spcPct val="80000"/>
              </a:lnSpc>
              <a:spcBef>
                <a:spcPct val="0"/>
              </a:spcBef>
              <a:spcAft>
                <a:spcPct val="50000"/>
              </a:spcAft>
            </a:pPr>
            <a:r>
              <a:rPr lang="en-US" sz="1600" dirty="0"/>
              <a:t>“</a:t>
            </a:r>
            <a:r>
              <a:rPr lang="en-US" sz="1600" dirty="0" err="1"/>
              <a:t>fk</a:t>
            </a:r>
            <a:r>
              <a:rPr lang="en-US" sz="1600" dirty="0"/>
              <a:t>” is an optional output </a:t>
            </a:r>
            <a:r>
              <a:rPr lang="en-US" sz="1600" dirty="0" err="1"/>
              <a:t>topocentric</a:t>
            </a:r>
            <a:r>
              <a:rPr lang="en-US" sz="1600" dirty="0"/>
              <a:t> frames FK file</a:t>
            </a:r>
          </a:p>
        </p:txBody>
      </p:sp>
      <p:sp>
        <p:nvSpPr>
          <p:cNvPr id="19461" name="Rectangle 3"/>
          <p:cNvSpPr>
            <a:spLocks noGrp="1" noChangeArrowheads="1"/>
          </p:cNvSpPr>
          <p:nvPr>
            <p:ph type="title"/>
          </p:nvPr>
        </p:nvSpPr>
        <p:spPr>
          <a:xfrm>
            <a:off x="4338638" y="381000"/>
            <a:ext cx="2046287" cy="474663"/>
          </a:xfrm>
        </p:spPr>
        <p:txBody>
          <a:bodyPr/>
          <a:lstStyle/>
          <a:p>
            <a:r>
              <a:rPr lang="en-US"/>
              <a:t>PINPOINT</a:t>
            </a:r>
          </a:p>
        </p:txBody>
      </p:sp>
    </p:spTree>
  </p:cSld>
  <p:clrMapOvr>
    <a:masterClrMapping/>
  </p:clrMapOvr>
  <p:transition/>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Footer Placeholder 3"/>
          <p:cNvSpPr>
            <a:spLocks noGrp="1"/>
          </p:cNvSpPr>
          <p:nvPr>
            <p:ph type="ftr" sz="quarter" idx="10"/>
          </p:nvPr>
        </p:nvSpPr>
        <p:spPr>
          <a:noFill/>
        </p:spPr>
        <p:txBody>
          <a:bodyPr/>
          <a:lstStyle/>
          <a:p>
            <a:r>
              <a:rPr lang="en-US"/>
              <a:t>Non-Toolkit Applications</a:t>
            </a:r>
          </a:p>
        </p:txBody>
      </p:sp>
      <p:sp>
        <p:nvSpPr>
          <p:cNvPr id="73731" name="Slide Number Placeholder 4"/>
          <p:cNvSpPr>
            <a:spLocks noGrp="1"/>
          </p:cNvSpPr>
          <p:nvPr>
            <p:ph type="sldNum" sz="quarter" idx="11"/>
          </p:nvPr>
        </p:nvSpPr>
        <p:spPr>
          <a:noFill/>
        </p:spPr>
        <p:txBody>
          <a:bodyPr/>
          <a:lstStyle/>
          <a:p>
            <a:fld id="{9954A3EF-8285-E146-9F4B-1AD346D13B37}" type="slidenum">
              <a:rPr lang="en-US" smtClean="0"/>
              <a:pPr/>
              <a:t>40</a:t>
            </a:fld>
            <a:endParaRPr lang="en-US" sz="1400" b="0">
              <a:latin typeface="Times New Roman" charset="0"/>
            </a:endParaRPr>
          </a:p>
        </p:txBody>
      </p:sp>
      <p:sp>
        <p:nvSpPr>
          <p:cNvPr id="73732" name="Rectangle 2"/>
          <p:cNvSpPr>
            <a:spLocks noGrp="1" noChangeArrowheads="1"/>
          </p:cNvSpPr>
          <p:nvPr>
            <p:ph type="body" idx="1"/>
          </p:nvPr>
        </p:nvSpPr>
        <p:spPr>
          <a:xfrm>
            <a:off x="304800" y="1295400"/>
            <a:ext cx="8458200" cy="5257800"/>
          </a:xfrm>
          <a:noFill/>
        </p:spPr>
        <p:txBody>
          <a:bodyPr lIns="90487" rIns="90487"/>
          <a:lstStyle/>
          <a:p>
            <a:pPr>
              <a:lnSpc>
                <a:spcPct val="80000"/>
              </a:lnSpc>
              <a:spcBef>
                <a:spcPct val="0"/>
              </a:spcBef>
              <a:spcAft>
                <a:spcPct val="50000"/>
              </a:spcAft>
            </a:pPr>
            <a:r>
              <a:rPr lang="en-US" sz="2000" i="1" dirty="0" err="1"/>
              <a:t>bff</a:t>
            </a:r>
            <a:r>
              <a:rPr lang="en-US" sz="2000" i="1" dirty="0"/>
              <a:t> </a:t>
            </a:r>
            <a:r>
              <a:rPr lang="en-US" sz="2000" dirty="0"/>
              <a:t>is a program that displays the binary file format of one or a few  SPICE kernels</a:t>
            </a:r>
          </a:p>
          <a:p>
            <a:pPr>
              <a:lnSpc>
                <a:spcPct val="80000"/>
              </a:lnSpc>
              <a:spcBef>
                <a:spcPct val="0"/>
              </a:spcBef>
              <a:spcAft>
                <a:spcPct val="50000"/>
              </a:spcAft>
            </a:pPr>
            <a:r>
              <a:rPr lang="en-US" sz="2000" i="1" dirty="0" err="1"/>
              <a:t>bff</a:t>
            </a:r>
            <a:r>
              <a:rPr lang="en-US" sz="2000" i="1" dirty="0"/>
              <a:t> </a:t>
            </a:r>
            <a:r>
              <a:rPr lang="en-US" sz="2000" dirty="0"/>
              <a:t>has a simple command line interface requiring kernel names to be listed on the command line:</a:t>
            </a:r>
          </a:p>
          <a:p>
            <a:pPr lvl="1">
              <a:lnSpc>
                <a:spcPct val="80000"/>
              </a:lnSpc>
              <a:spcBef>
                <a:spcPct val="0"/>
              </a:spcBef>
              <a:spcAft>
                <a:spcPct val="50000"/>
              </a:spcAft>
              <a:buFontTx/>
              <a:buNone/>
            </a:pPr>
            <a:r>
              <a:rPr lang="en-US" sz="1400" dirty="0" err="1">
                <a:latin typeface="Courier New" charset="0"/>
              </a:rPr>
              <a:t>bff</a:t>
            </a:r>
            <a:r>
              <a:rPr lang="en-US" sz="1400" dirty="0">
                <a:latin typeface="Courier New" charset="0"/>
              </a:rPr>
              <a:t> </a:t>
            </a:r>
            <a:r>
              <a:rPr lang="en-US" sz="1400" dirty="0" err="1">
                <a:latin typeface="Courier New" charset="0"/>
              </a:rPr>
              <a:t>kernel_name</a:t>
            </a:r>
            <a:r>
              <a:rPr lang="en-US" sz="1400" dirty="0">
                <a:latin typeface="Courier New" charset="0"/>
              </a:rPr>
              <a:t> [</a:t>
            </a:r>
            <a:r>
              <a:rPr lang="en-US" sz="1400" dirty="0" err="1">
                <a:latin typeface="Courier New" charset="0"/>
              </a:rPr>
              <a:t>kernel_name</a:t>
            </a:r>
            <a:r>
              <a:rPr lang="en-US" sz="1400" dirty="0">
                <a:latin typeface="Courier New" charset="0"/>
              </a:rPr>
              <a:t> ...]</a:t>
            </a:r>
          </a:p>
          <a:p>
            <a:pPr>
              <a:lnSpc>
                <a:spcPct val="80000"/>
              </a:lnSpc>
              <a:spcBef>
                <a:spcPct val="0"/>
              </a:spcBef>
              <a:spcAft>
                <a:spcPct val="50000"/>
              </a:spcAft>
            </a:pPr>
            <a:r>
              <a:rPr lang="en-US" sz="2000" i="1" dirty="0" err="1"/>
              <a:t>bff</a:t>
            </a:r>
            <a:r>
              <a:rPr lang="en-US" sz="2000" i="1" dirty="0"/>
              <a:t> </a:t>
            </a:r>
            <a:r>
              <a:rPr lang="en-US" sz="2000" dirty="0"/>
              <a:t>prints the binary file format string (‘BIG-IEEE’ or ‘LTL-IEEE’) to standard output</a:t>
            </a:r>
          </a:p>
          <a:p>
            <a:pPr lvl="1">
              <a:lnSpc>
                <a:spcPct val="80000"/>
              </a:lnSpc>
              <a:spcBef>
                <a:spcPct val="0"/>
              </a:spcBef>
              <a:spcAft>
                <a:spcPct val="50000"/>
              </a:spcAft>
            </a:pPr>
            <a:r>
              <a:rPr lang="en-US" sz="1600" dirty="0"/>
              <a:t>When run on a single kernel, it prints only the format string</a:t>
            </a:r>
          </a:p>
          <a:p>
            <a:pPr lvl="1">
              <a:lnSpc>
                <a:spcPct val="80000"/>
              </a:lnSpc>
              <a:spcBef>
                <a:spcPct val="0"/>
              </a:spcBef>
              <a:spcAft>
                <a:spcPct val="50000"/>
              </a:spcAft>
            </a:pPr>
            <a:r>
              <a:rPr lang="en-US" sz="1600" dirty="0"/>
              <a:t>When run on more than one kernel, it prints the format string followed by the file name on a separate line for each file </a:t>
            </a:r>
          </a:p>
          <a:p>
            <a:pPr>
              <a:lnSpc>
                <a:spcPct val="80000"/>
              </a:lnSpc>
              <a:spcBef>
                <a:spcPct val="0"/>
              </a:spcBef>
              <a:spcAft>
                <a:spcPct val="50000"/>
              </a:spcAft>
            </a:pPr>
            <a:r>
              <a:rPr lang="en-US" sz="2000" dirty="0"/>
              <a:t>If an input file is not a binary kernel, the program displays the format string ‘N/A’</a:t>
            </a:r>
          </a:p>
          <a:p>
            <a:pPr>
              <a:lnSpc>
                <a:spcPct val="80000"/>
              </a:lnSpc>
              <a:spcBef>
                <a:spcPct val="0"/>
              </a:spcBef>
              <a:spcAft>
                <a:spcPct val="50000"/>
              </a:spcAft>
            </a:pPr>
            <a:r>
              <a:rPr lang="en-US" sz="2000" dirty="0"/>
              <a:t>If the binary file format cannot be determined (for DAS files produced by applications linked to SPICE Toolkit N0051, April 2000 or earlier), the program displays the format string ‘UNK’</a:t>
            </a:r>
          </a:p>
          <a:p>
            <a:pPr>
              <a:lnSpc>
                <a:spcPct val="80000"/>
              </a:lnSpc>
              <a:spcBef>
                <a:spcPct val="0"/>
              </a:spcBef>
              <a:spcAft>
                <a:spcPct val="50000"/>
              </a:spcAft>
            </a:pPr>
            <a:endParaRPr lang="en-US" sz="2000" dirty="0"/>
          </a:p>
        </p:txBody>
      </p:sp>
      <p:sp>
        <p:nvSpPr>
          <p:cNvPr id="73733" name="Rectangle 3"/>
          <p:cNvSpPr>
            <a:spLocks noGrp="1" noChangeArrowheads="1"/>
          </p:cNvSpPr>
          <p:nvPr>
            <p:ph type="title"/>
          </p:nvPr>
        </p:nvSpPr>
        <p:spPr>
          <a:xfrm>
            <a:off x="4186238" y="381000"/>
            <a:ext cx="925512" cy="490538"/>
          </a:xfrm>
        </p:spPr>
        <p:txBody>
          <a:bodyPr/>
          <a:lstStyle/>
          <a:p>
            <a:r>
              <a:rPr lang="en-US"/>
              <a:t>BFF</a:t>
            </a:r>
          </a:p>
        </p:txBody>
      </p:sp>
    </p:spTree>
  </p:cSld>
  <p:clrMapOvr>
    <a:masterClrMapping/>
  </p:clrMapOvr>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Footer Placeholder 3"/>
          <p:cNvSpPr>
            <a:spLocks noGrp="1"/>
          </p:cNvSpPr>
          <p:nvPr>
            <p:ph type="ftr" sz="quarter" idx="10"/>
          </p:nvPr>
        </p:nvSpPr>
        <p:spPr>
          <a:noFill/>
        </p:spPr>
        <p:txBody>
          <a:bodyPr/>
          <a:lstStyle/>
          <a:p>
            <a:r>
              <a:rPr lang="en-US"/>
              <a:t>Non-Toolkit Applications</a:t>
            </a:r>
          </a:p>
        </p:txBody>
      </p:sp>
      <p:sp>
        <p:nvSpPr>
          <p:cNvPr id="75779" name="Slide Number Placeholder 4"/>
          <p:cNvSpPr>
            <a:spLocks noGrp="1"/>
          </p:cNvSpPr>
          <p:nvPr>
            <p:ph type="sldNum" sz="quarter" idx="11"/>
          </p:nvPr>
        </p:nvSpPr>
        <p:spPr>
          <a:noFill/>
        </p:spPr>
        <p:txBody>
          <a:bodyPr/>
          <a:lstStyle/>
          <a:p>
            <a:fld id="{9FF45B25-91C2-4D4D-BE54-C914C1B4BA7A}" type="slidenum">
              <a:rPr lang="en-US" smtClean="0"/>
              <a:pPr/>
              <a:t>41</a:t>
            </a:fld>
            <a:endParaRPr lang="en-US" sz="1400" b="0">
              <a:latin typeface="Times New Roman" charset="0"/>
            </a:endParaRPr>
          </a:p>
        </p:txBody>
      </p:sp>
      <p:grpSp>
        <p:nvGrpSpPr>
          <p:cNvPr id="75780" name="Group 2"/>
          <p:cNvGrpSpPr>
            <a:grpSpLocks/>
          </p:cNvGrpSpPr>
          <p:nvPr/>
        </p:nvGrpSpPr>
        <p:grpSpPr bwMode="auto">
          <a:xfrm>
            <a:off x="152400" y="1265238"/>
            <a:ext cx="8839200" cy="5287962"/>
            <a:chOff x="96" y="797"/>
            <a:chExt cx="5568" cy="3331"/>
          </a:xfrm>
        </p:grpSpPr>
        <p:sp>
          <p:nvSpPr>
            <p:cNvPr id="7578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7578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7578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7578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7578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7578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7578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75790" name="Group 10"/>
            <p:cNvGrpSpPr>
              <a:grpSpLocks/>
            </p:cNvGrpSpPr>
            <p:nvPr/>
          </p:nvGrpSpPr>
          <p:grpSpPr bwMode="auto">
            <a:xfrm>
              <a:off x="100" y="1637"/>
              <a:ext cx="136" cy="1492"/>
              <a:chOff x="100" y="1637"/>
              <a:chExt cx="136" cy="1492"/>
            </a:xfrm>
          </p:grpSpPr>
          <p:sp>
            <p:nvSpPr>
              <p:cNvPr id="7581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581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1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1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7581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75791" name="Group 16"/>
            <p:cNvGrpSpPr>
              <a:grpSpLocks/>
            </p:cNvGrpSpPr>
            <p:nvPr/>
          </p:nvGrpSpPr>
          <p:grpSpPr bwMode="auto">
            <a:xfrm>
              <a:off x="98" y="3653"/>
              <a:ext cx="138" cy="418"/>
              <a:chOff x="98" y="3653"/>
              <a:chExt cx="138" cy="418"/>
            </a:xfrm>
          </p:grpSpPr>
          <p:sp>
            <p:nvSpPr>
              <p:cNvPr id="7580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580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0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0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580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0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0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7580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7579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7579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79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79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7579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7579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7579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79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580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7580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75781"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bff</a:t>
            </a:r>
            <a:r>
              <a:rPr lang="en-US" sz="1200" dirty="0">
                <a:solidFill>
                  <a:srgbClr val="FF0000"/>
                </a:solidFill>
                <a:latin typeface="Courier New" charset="0"/>
              </a:rPr>
              <a:t> mer2_surf_rover.bsp</a:t>
            </a:r>
          </a:p>
          <a:p>
            <a:pPr marL="0" indent="0">
              <a:buFontTx/>
              <a:buNone/>
            </a:pPr>
            <a:r>
              <a:rPr lang="en-US" sz="1200" dirty="0">
                <a:solidFill>
                  <a:srgbClr val="032EED"/>
                </a:solidFill>
                <a:latin typeface="Courier New" charset="0"/>
              </a:rPr>
              <a:t>BIG-IEEE</a:t>
            </a: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bff</a:t>
            </a:r>
            <a:r>
              <a:rPr lang="en-US" sz="1200" dirty="0">
                <a:solidFill>
                  <a:srgbClr val="FF0000"/>
                </a:solidFill>
                <a:latin typeface="Courier New" charset="0"/>
              </a:rPr>
              <a:t> ./*.</a:t>
            </a:r>
            <a:r>
              <a:rPr lang="en-US" sz="1200" dirty="0" err="1">
                <a:solidFill>
                  <a:srgbClr val="FF0000"/>
                </a:solidFill>
                <a:latin typeface="Courier New" charset="0"/>
              </a:rPr>
              <a:t>bc</a:t>
            </a:r>
            <a:r>
              <a:rPr lang="en-US" sz="1200" dirty="0">
                <a:solidFill>
                  <a:srgbClr val="FF0000"/>
                </a:solidFill>
                <a:latin typeface="Courier New" charset="0"/>
              </a:rPr>
              <a:t> ./*.</a:t>
            </a:r>
            <a:r>
              <a:rPr lang="en-US" sz="1200" dirty="0" err="1">
                <a:solidFill>
                  <a:srgbClr val="FF0000"/>
                </a:solidFill>
                <a:latin typeface="Courier New" charset="0"/>
              </a:rPr>
              <a:t>bsp</a:t>
            </a:r>
            <a:r>
              <a:rPr lang="en-US" sz="1200" dirty="0">
                <a:solidFill>
                  <a:srgbClr val="FF0000"/>
                </a:solidFill>
                <a:latin typeface="Courier New" charset="0"/>
              </a:rPr>
              <a:t> ./*.</a:t>
            </a:r>
            <a:r>
              <a:rPr lang="en-US" sz="1200" dirty="0" err="1">
                <a:solidFill>
                  <a:srgbClr val="FF0000"/>
                </a:solidFill>
                <a:latin typeface="Courier New" charset="0"/>
              </a:rPr>
              <a:t>tf</a:t>
            </a:r>
            <a:r>
              <a:rPr lang="en-US" sz="1200" dirty="0">
                <a:solidFill>
                  <a:srgbClr val="FF0000"/>
                </a:solidFill>
                <a:latin typeface="Courier New" charset="0"/>
              </a:rPr>
              <a:t> ./*.</a:t>
            </a:r>
            <a:r>
              <a:rPr lang="en-US" sz="1200" dirty="0" err="1">
                <a:solidFill>
                  <a:srgbClr val="FF0000"/>
                </a:solidFill>
                <a:latin typeface="Courier New" charset="0"/>
              </a:rPr>
              <a:t>xsp</a:t>
            </a:r>
            <a:endParaRPr lang="en-US" sz="1200" dirty="0">
              <a:solidFill>
                <a:srgbClr val="FF0000"/>
              </a:solidFill>
              <a:latin typeface="Courier New" charset="0"/>
            </a:endParaRPr>
          </a:p>
          <a:p>
            <a:pPr marL="0" indent="0">
              <a:buFontTx/>
              <a:buNone/>
            </a:pPr>
            <a:r>
              <a:rPr lang="en-US" sz="1200" dirty="0">
                <a:solidFill>
                  <a:srgbClr val="032EED"/>
                </a:solidFill>
                <a:latin typeface="Courier New" charset="0"/>
              </a:rPr>
              <a:t>BIG-IEEE ./MRO_PHX_EDL_07260_PASS1_sc_20070917181502.bc</a:t>
            </a:r>
          </a:p>
          <a:p>
            <a:pPr marL="0" indent="0">
              <a:buFontTx/>
              <a:buNone/>
            </a:pPr>
            <a:r>
              <a:rPr lang="en-US" sz="1200" dirty="0">
                <a:solidFill>
                  <a:srgbClr val="032EED"/>
                </a:solidFill>
                <a:latin typeface="Courier New" charset="0"/>
              </a:rPr>
              <a:t>LTL-IEEE ./070416BP_IRRE_00256_14363.bsp</a:t>
            </a:r>
          </a:p>
          <a:p>
            <a:pPr marL="0" indent="0">
              <a:buFontTx/>
              <a:buNone/>
            </a:pPr>
            <a:r>
              <a:rPr lang="en-US" sz="1200" dirty="0">
                <a:solidFill>
                  <a:srgbClr val="032EED"/>
                </a:solidFill>
                <a:latin typeface="Courier New" charset="0"/>
              </a:rPr>
              <a:t>LTL-IEEE ./</a:t>
            </a:r>
            <a:r>
              <a:rPr lang="en-US" sz="1200" dirty="0" err="1">
                <a:solidFill>
                  <a:srgbClr val="032EED"/>
                </a:solidFill>
                <a:latin typeface="Courier New" charset="0"/>
              </a:rPr>
              <a:t>mars_north.bsp</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BIG-IEEE ./mer2_surf_rover.bsp</a:t>
            </a:r>
          </a:p>
          <a:p>
            <a:pPr marL="0" indent="0">
              <a:buFontTx/>
              <a:buNone/>
            </a:pPr>
            <a:r>
              <a:rPr lang="en-US" sz="1200" dirty="0">
                <a:solidFill>
                  <a:srgbClr val="032EED"/>
                </a:solidFill>
                <a:latin typeface="Courier New" charset="0"/>
              </a:rPr>
              <a:t>LTL-IEEE ./sb406-20pb.bsp</a:t>
            </a:r>
          </a:p>
          <a:p>
            <a:pPr marL="0" indent="0">
              <a:buFontTx/>
              <a:buNone/>
            </a:pPr>
            <a:r>
              <a:rPr lang="en-US" sz="1200" dirty="0">
                <a:solidFill>
                  <a:srgbClr val="032EED"/>
                </a:solidFill>
                <a:latin typeface="Courier New" charset="0"/>
              </a:rPr>
              <a:t>LTL-IEEE ./</a:t>
            </a:r>
            <a:r>
              <a:rPr lang="en-US" sz="1200" dirty="0" err="1">
                <a:solidFill>
                  <a:srgbClr val="032EED"/>
                </a:solidFill>
                <a:latin typeface="Courier New" charset="0"/>
              </a:rPr>
              <a:t>zero_offset.bsp</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N/A      ./</a:t>
            </a:r>
            <a:r>
              <a:rPr lang="en-US" sz="1200" dirty="0" err="1">
                <a:solidFill>
                  <a:srgbClr val="032EED"/>
                </a:solidFill>
                <a:latin typeface="Courier New" charset="0"/>
              </a:rPr>
              <a:t>vo.tf</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N/A      ./mgn06127.xsp</a:t>
            </a:r>
          </a:p>
          <a:p>
            <a:pPr marL="0" indent="0">
              <a:buFontTx/>
              <a:buNone/>
            </a:pPr>
            <a:endParaRPr lang="en-US" sz="1200" dirty="0">
              <a:solidFill>
                <a:srgbClr val="032EED"/>
              </a:solidFill>
              <a:latin typeface="Courier New" charset="0"/>
            </a:endParaRPr>
          </a:p>
          <a:p>
            <a:pPr marL="0" indent="0">
              <a:buFontTx/>
              <a:buNone/>
            </a:pPr>
            <a:r>
              <a:rPr lang="en-US" sz="1200" b="0" dirty="0">
                <a:latin typeface="Courier New" charset="0"/>
              </a:rPr>
              <a:t>$</a:t>
            </a:r>
            <a:endParaRPr lang="en-US" b="0" dirty="0"/>
          </a:p>
        </p:txBody>
      </p:sp>
      <p:sp>
        <p:nvSpPr>
          <p:cNvPr id="75782" name="Rectangle 36"/>
          <p:cNvSpPr>
            <a:spLocks noGrp="1" noChangeArrowheads="1"/>
          </p:cNvSpPr>
          <p:nvPr>
            <p:ph type="title"/>
          </p:nvPr>
        </p:nvSpPr>
        <p:spPr>
          <a:xfrm>
            <a:off x="3186113" y="381000"/>
            <a:ext cx="2955925" cy="490538"/>
          </a:xfrm>
        </p:spPr>
        <p:txBody>
          <a:bodyPr/>
          <a:lstStyle/>
          <a:p>
            <a:r>
              <a:rPr lang="en-US" dirty="0"/>
              <a:t>BFF Examples</a:t>
            </a:r>
          </a:p>
        </p:txBody>
      </p:sp>
    </p:spTree>
  </p:cSld>
  <p:clrMapOvr>
    <a:masterClrMapping/>
  </p:clrMapOvr>
  <p:transition/>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Footer Placeholder 3"/>
          <p:cNvSpPr>
            <a:spLocks noGrp="1"/>
          </p:cNvSpPr>
          <p:nvPr>
            <p:ph type="ftr" sz="quarter" idx="10"/>
          </p:nvPr>
        </p:nvSpPr>
        <p:spPr>
          <a:noFill/>
        </p:spPr>
        <p:txBody>
          <a:bodyPr/>
          <a:lstStyle/>
          <a:p>
            <a:r>
              <a:rPr lang="en-US"/>
              <a:t>Non-Toolkit Applications</a:t>
            </a:r>
          </a:p>
        </p:txBody>
      </p:sp>
      <p:sp>
        <p:nvSpPr>
          <p:cNvPr id="77827" name="Slide Number Placeholder 4"/>
          <p:cNvSpPr>
            <a:spLocks noGrp="1"/>
          </p:cNvSpPr>
          <p:nvPr>
            <p:ph type="sldNum" sz="quarter" idx="11"/>
          </p:nvPr>
        </p:nvSpPr>
        <p:spPr>
          <a:noFill/>
        </p:spPr>
        <p:txBody>
          <a:bodyPr/>
          <a:lstStyle/>
          <a:p>
            <a:fld id="{3A8437DF-22EE-884B-8C13-FD2739CB0F78}" type="slidenum">
              <a:rPr lang="en-US" smtClean="0"/>
              <a:pPr/>
              <a:t>42</a:t>
            </a:fld>
            <a:endParaRPr lang="en-US" sz="1400" b="0">
              <a:latin typeface="Times New Roman" charset="0"/>
            </a:endParaRPr>
          </a:p>
        </p:txBody>
      </p:sp>
      <p:sp>
        <p:nvSpPr>
          <p:cNvPr id="77828" name="Rectangle 2"/>
          <p:cNvSpPr>
            <a:spLocks noGrp="1" noChangeArrowheads="1"/>
          </p:cNvSpPr>
          <p:nvPr>
            <p:ph type="body" idx="1"/>
          </p:nvPr>
        </p:nvSpPr>
        <p:spPr>
          <a:xfrm>
            <a:off x="304800" y="1295400"/>
            <a:ext cx="8458200" cy="5257800"/>
          </a:xfrm>
          <a:noFill/>
        </p:spPr>
        <p:txBody>
          <a:bodyPr lIns="90487" rIns="90487"/>
          <a:lstStyle/>
          <a:p>
            <a:pPr>
              <a:lnSpc>
                <a:spcPct val="80000"/>
              </a:lnSpc>
              <a:spcBef>
                <a:spcPct val="0"/>
              </a:spcBef>
              <a:spcAft>
                <a:spcPct val="50000"/>
              </a:spcAft>
            </a:pPr>
            <a:r>
              <a:rPr lang="en-US" sz="2000" i="1" dirty="0"/>
              <a:t>bingo </a:t>
            </a:r>
            <a:r>
              <a:rPr lang="en-US" sz="2000" dirty="0"/>
              <a:t>is a program that converts: </a:t>
            </a:r>
          </a:p>
          <a:p>
            <a:pPr lvl="1">
              <a:lnSpc>
                <a:spcPct val="80000"/>
              </a:lnSpc>
              <a:spcBef>
                <a:spcPct val="0"/>
              </a:spcBef>
              <a:spcAft>
                <a:spcPct val="50000"/>
              </a:spcAft>
            </a:pPr>
            <a:r>
              <a:rPr lang="en-US" sz="1400" dirty="0"/>
              <a:t>binary SPICE kernels between IEEE big endian and little endian formats </a:t>
            </a:r>
          </a:p>
          <a:p>
            <a:pPr lvl="1">
              <a:lnSpc>
                <a:spcPct val="80000"/>
              </a:lnSpc>
              <a:spcBef>
                <a:spcPct val="0"/>
              </a:spcBef>
              <a:spcAft>
                <a:spcPct val="50000"/>
              </a:spcAft>
            </a:pPr>
            <a:r>
              <a:rPr lang="en-US" sz="1400" dirty="0"/>
              <a:t>text format SPICE kernels between DOS and UNIX text formats</a:t>
            </a:r>
          </a:p>
          <a:p>
            <a:pPr>
              <a:lnSpc>
                <a:spcPct val="80000"/>
              </a:lnSpc>
              <a:spcBef>
                <a:spcPct val="0"/>
              </a:spcBef>
              <a:spcAft>
                <a:spcPct val="50000"/>
              </a:spcAft>
            </a:pPr>
            <a:r>
              <a:rPr lang="en-US" sz="2000" i="1" dirty="0"/>
              <a:t>bingo </a:t>
            </a:r>
            <a:r>
              <a:rPr lang="en-US" sz="2000" dirty="0"/>
              <a:t>has a simple command line interface:</a:t>
            </a:r>
          </a:p>
          <a:p>
            <a:pPr lvl="1">
              <a:lnSpc>
                <a:spcPct val="80000"/>
              </a:lnSpc>
              <a:spcBef>
                <a:spcPct val="0"/>
              </a:spcBef>
              <a:spcAft>
                <a:spcPct val="50000"/>
              </a:spcAft>
              <a:buFontTx/>
              <a:buNone/>
            </a:pPr>
            <a:r>
              <a:rPr lang="en-US" sz="1400" dirty="0">
                <a:latin typeface="Courier New" charset="0"/>
              </a:rPr>
              <a:t>bingo [option] </a:t>
            </a:r>
            <a:r>
              <a:rPr lang="en-US" sz="1400" dirty="0" err="1">
                <a:latin typeface="Courier New" charset="0"/>
              </a:rPr>
              <a:t>input_kernel</a:t>
            </a:r>
            <a:r>
              <a:rPr lang="en-US" sz="1400" dirty="0">
                <a:latin typeface="Courier New" charset="0"/>
              </a:rPr>
              <a:t> </a:t>
            </a:r>
            <a:r>
              <a:rPr lang="en-US" sz="1400" dirty="0" err="1">
                <a:latin typeface="Courier New" charset="0"/>
              </a:rPr>
              <a:t>output_kernel</a:t>
            </a:r>
            <a:endParaRPr lang="en-US" sz="1400" dirty="0">
              <a:latin typeface="Courier New" charset="0"/>
            </a:endParaRPr>
          </a:p>
          <a:p>
            <a:pPr lvl="1">
              <a:spcBef>
                <a:spcPct val="0"/>
              </a:spcBef>
              <a:spcAft>
                <a:spcPct val="50000"/>
              </a:spcAft>
            </a:pPr>
            <a:r>
              <a:rPr lang="en-US" sz="1400" dirty="0"/>
              <a:t>“option” is a flag specifying the conversion direction: ‘-ieee2pc’ or ‘-pc2ieee’ for binary kernels and ‘-unix2dos’ or ‘-dos2unix’ for text format kernels</a:t>
            </a:r>
          </a:p>
          <a:p>
            <a:pPr lvl="1">
              <a:spcBef>
                <a:spcPct val="0"/>
              </a:spcBef>
              <a:spcAft>
                <a:spcPct val="50000"/>
              </a:spcAft>
            </a:pPr>
            <a:r>
              <a:rPr lang="en-US" sz="1400" dirty="0"/>
              <a:t>“</a:t>
            </a:r>
            <a:r>
              <a:rPr lang="en-US" sz="1400" dirty="0" err="1"/>
              <a:t>input_kernel</a:t>
            </a:r>
            <a:r>
              <a:rPr lang="en-US" sz="1400" dirty="0"/>
              <a:t>” is the input kernel file name</a:t>
            </a:r>
          </a:p>
          <a:p>
            <a:pPr lvl="1">
              <a:spcBef>
                <a:spcPct val="0"/>
              </a:spcBef>
              <a:spcAft>
                <a:spcPct val="50000"/>
              </a:spcAft>
            </a:pPr>
            <a:r>
              <a:rPr lang="en-US" sz="1400" dirty="0"/>
              <a:t>“</a:t>
            </a:r>
            <a:r>
              <a:rPr lang="en-US" sz="1400" dirty="0" err="1"/>
              <a:t>output_kernel</a:t>
            </a:r>
            <a:r>
              <a:rPr lang="en-US" sz="1400" dirty="0"/>
              <a:t>” is the output kernel file name. If the output file already exists, the program overwrites it.</a:t>
            </a:r>
          </a:p>
          <a:p>
            <a:pPr>
              <a:lnSpc>
                <a:spcPct val="80000"/>
              </a:lnSpc>
              <a:spcBef>
                <a:spcPct val="0"/>
              </a:spcBef>
              <a:spcAft>
                <a:spcPct val="50000"/>
              </a:spcAft>
            </a:pPr>
            <a:r>
              <a:rPr lang="en-US" sz="2000" dirty="0"/>
              <a:t>The conversion direction flag does not need to be specified for DAF-based binary file conversions (SPK, CK, binary PCK) and post-N0051 DAS-based binary file conversions (EK, DBK, DSK)</a:t>
            </a:r>
          </a:p>
          <a:p>
            <a:pPr lvl="1">
              <a:lnSpc>
                <a:spcPct val="80000"/>
              </a:lnSpc>
              <a:spcBef>
                <a:spcPct val="0"/>
              </a:spcBef>
              <a:spcAft>
                <a:spcPct val="50000"/>
              </a:spcAft>
            </a:pPr>
            <a:r>
              <a:rPr lang="en-US" sz="1400" dirty="0"/>
              <a:t>The program automatically determines the input file format and performs conversion to the other format</a:t>
            </a:r>
          </a:p>
          <a:p>
            <a:pPr>
              <a:lnSpc>
                <a:spcPct val="80000"/>
              </a:lnSpc>
              <a:spcBef>
                <a:spcPct val="0"/>
              </a:spcBef>
              <a:spcAft>
                <a:spcPct val="50000"/>
              </a:spcAft>
            </a:pPr>
            <a:r>
              <a:rPr lang="en-US" sz="2000" dirty="0"/>
              <a:t>The conversion direction flag must be specified for pre-N0051 DAS-based binary file conversions, and for text file conversions</a:t>
            </a:r>
          </a:p>
        </p:txBody>
      </p:sp>
      <p:sp>
        <p:nvSpPr>
          <p:cNvPr id="77829" name="Rectangle 3"/>
          <p:cNvSpPr>
            <a:spLocks noGrp="1" noChangeArrowheads="1"/>
          </p:cNvSpPr>
          <p:nvPr>
            <p:ph type="title"/>
          </p:nvPr>
        </p:nvSpPr>
        <p:spPr>
          <a:xfrm>
            <a:off x="4186238" y="381000"/>
            <a:ext cx="1473200" cy="490538"/>
          </a:xfrm>
        </p:spPr>
        <p:txBody>
          <a:bodyPr/>
          <a:lstStyle/>
          <a:p>
            <a:r>
              <a:rPr lang="en-US"/>
              <a:t>BINGO</a:t>
            </a:r>
          </a:p>
        </p:txBody>
      </p:sp>
    </p:spTree>
  </p:cSld>
  <p:clrMapOvr>
    <a:masterClrMapping/>
  </p:clrMapOvr>
  <p:transition/>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4" name="Footer Placeholder 3"/>
          <p:cNvSpPr>
            <a:spLocks noGrp="1"/>
          </p:cNvSpPr>
          <p:nvPr>
            <p:ph type="ftr" sz="quarter" idx="10"/>
          </p:nvPr>
        </p:nvSpPr>
        <p:spPr>
          <a:noFill/>
        </p:spPr>
        <p:txBody>
          <a:bodyPr/>
          <a:lstStyle/>
          <a:p>
            <a:r>
              <a:rPr lang="en-US"/>
              <a:t>Non-Toolkit Applications</a:t>
            </a:r>
          </a:p>
        </p:txBody>
      </p:sp>
      <p:sp>
        <p:nvSpPr>
          <p:cNvPr id="79875" name="Slide Number Placeholder 4"/>
          <p:cNvSpPr>
            <a:spLocks noGrp="1"/>
          </p:cNvSpPr>
          <p:nvPr>
            <p:ph type="sldNum" sz="quarter" idx="11"/>
          </p:nvPr>
        </p:nvSpPr>
        <p:spPr>
          <a:noFill/>
        </p:spPr>
        <p:txBody>
          <a:bodyPr/>
          <a:lstStyle/>
          <a:p>
            <a:fld id="{80B8E4E1-DE75-3649-AAA0-C3E7B36A4DCA}" type="slidenum">
              <a:rPr lang="en-US" smtClean="0"/>
              <a:pPr/>
              <a:t>43</a:t>
            </a:fld>
            <a:endParaRPr lang="en-US" sz="1400" b="0">
              <a:latin typeface="Times New Roman" charset="0"/>
            </a:endParaRPr>
          </a:p>
        </p:txBody>
      </p:sp>
      <p:grpSp>
        <p:nvGrpSpPr>
          <p:cNvPr id="79876" name="Group 2"/>
          <p:cNvGrpSpPr>
            <a:grpSpLocks/>
          </p:cNvGrpSpPr>
          <p:nvPr/>
        </p:nvGrpSpPr>
        <p:grpSpPr bwMode="auto">
          <a:xfrm>
            <a:off x="152400" y="1265238"/>
            <a:ext cx="8839200" cy="5287962"/>
            <a:chOff x="96" y="797"/>
            <a:chExt cx="5568" cy="3331"/>
          </a:xfrm>
        </p:grpSpPr>
        <p:sp>
          <p:nvSpPr>
            <p:cNvPr id="7987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7988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7988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7988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7988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7988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7988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79886" name="Group 10"/>
            <p:cNvGrpSpPr>
              <a:grpSpLocks/>
            </p:cNvGrpSpPr>
            <p:nvPr/>
          </p:nvGrpSpPr>
          <p:grpSpPr bwMode="auto">
            <a:xfrm>
              <a:off x="100" y="1637"/>
              <a:ext cx="136" cy="1492"/>
              <a:chOff x="100" y="1637"/>
              <a:chExt cx="136" cy="1492"/>
            </a:xfrm>
          </p:grpSpPr>
          <p:sp>
            <p:nvSpPr>
              <p:cNvPr id="7990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990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90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90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7991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79887" name="Group 16"/>
            <p:cNvGrpSpPr>
              <a:grpSpLocks/>
            </p:cNvGrpSpPr>
            <p:nvPr/>
          </p:nvGrpSpPr>
          <p:grpSpPr bwMode="auto">
            <a:xfrm>
              <a:off x="98" y="3653"/>
              <a:ext cx="138" cy="418"/>
              <a:chOff x="98" y="3653"/>
              <a:chExt cx="138" cy="418"/>
            </a:xfrm>
          </p:grpSpPr>
          <p:sp>
            <p:nvSpPr>
              <p:cNvPr id="7989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989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90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90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7990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90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90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7990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7988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7988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89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89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7989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7989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7989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89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7989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7989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79877"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DAF-based binary kernel conversions: </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bingo de405s_ieee.bsp de405s_pc.bsp</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bingo de405s_pc.bsp de405s_ieee.bsp</a:t>
            </a:r>
          </a:p>
          <a:p>
            <a:pPr marL="0" indent="0">
              <a:buFontTx/>
              <a:buNone/>
            </a:pPr>
            <a:endParaRPr lang="en-US" sz="1200" dirty="0">
              <a:latin typeface="Courier New" charset="0"/>
            </a:endParaRPr>
          </a:p>
          <a:p>
            <a:pPr marL="0" indent="0">
              <a:buFontTx/>
              <a:buNone/>
            </a:pPr>
            <a:r>
              <a:rPr lang="en-US" sz="1200" dirty="0">
                <a:latin typeface="Courier New" charset="0"/>
              </a:rPr>
              <a:t>--- Modern DAS-based binary kernel conversions: </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bingo 10A_ieee.bdb 10A_pc.bdb</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bingo 10A_pc.bdb 10A_ieee.bdb</a:t>
            </a:r>
          </a:p>
          <a:p>
            <a:pPr marL="0" indent="0">
              <a:buFontTx/>
              <a:buNone/>
            </a:pPr>
            <a:endParaRPr lang="en-US" sz="1200" dirty="0">
              <a:latin typeface="Courier New" charset="0"/>
            </a:endParaRPr>
          </a:p>
          <a:p>
            <a:pPr marL="0" indent="0">
              <a:buFontTx/>
              <a:buNone/>
            </a:pPr>
            <a:r>
              <a:rPr lang="en-US" sz="1200" dirty="0">
                <a:latin typeface="Courier New" charset="0"/>
              </a:rPr>
              <a:t>--- Text kernel conversions:</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bingo -unix2dos naif0008_unix.tls naif0008_dos.tls</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bingo -dos2unix naif0008_dos.tls naif0008_unix.tls</a:t>
            </a:r>
            <a:endParaRPr lang="en-US" dirty="0">
              <a:solidFill>
                <a:srgbClr val="FF0000"/>
              </a:solidFill>
            </a:endParaRPr>
          </a:p>
        </p:txBody>
      </p:sp>
      <p:sp>
        <p:nvSpPr>
          <p:cNvPr id="79878" name="Rectangle 36"/>
          <p:cNvSpPr>
            <a:spLocks noGrp="1" noChangeArrowheads="1"/>
          </p:cNvSpPr>
          <p:nvPr>
            <p:ph type="title"/>
          </p:nvPr>
        </p:nvSpPr>
        <p:spPr>
          <a:xfrm>
            <a:off x="3186113" y="381000"/>
            <a:ext cx="3503612" cy="490538"/>
          </a:xfrm>
        </p:spPr>
        <p:txBody>
          <a:bodyPr/>
          <a:lstStyle/>
          <a:p>
            <a:r>
              <a:rPr lang="en-US" dirty="0"/>
              <a:t>BINGO Examples</a:t>
            </a: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Footer Placeholder 3"/>
          <p:cNvSpPr>
            <a:spLocks noGrp="1"/>
          </p:cNvSpPr>
          <p:nvPr>
            <p:ph type="ftr" sz="quarter" idx="10"/>
          </p:nvPr>
        </p:nvSpPr>
        <p:spPr>
          <a:noFill/>
        </p:spPr>
        <p:txBody>
          <a:bodyPr/>
          <a:lstStyle/>
          <a:p>
            <a:r>
              <a:rPr lang="en-US"/>
              <a:t>Non-Toolkit Applications</a:t>
            </a:r>
          </a:p>
        </p:txBody>
      </p:sp>
      <p:sp>
        <p:nvSpPr>
          <p:cNvPr id="21507" name="Slide Number Placeholder 4"/>
          <p:cNvSpPr>
            <a:spLocks noGrp="1"/>
          </p:cNvSpPr>
          <p:nvPr>
            <p:ph type="sldNum" sz="quarter" idx="11"/>
          </p:nvPr>
        </p:nvSpPr>
        <p:spPr>
          <a:noFill/>
        </p:spPr>
        <p:txBody>
          <a:bodyPr/>
          <a:lstStyle/>
          <a:p>
            <a:fld id="{ACD5DF30-B1D2-184B-B78A-E4B8E498C6D4}" type="slidenum">
              <a:rPr lang="en-US" smtClean="0"/>
              <a:pPr/>
              <a:t>5</a:t>
            </a:fld>
            <a:endParaRPr lang="en-US" sz="1400" b="0">
              <a:latin typeface="Times New Roman" charset="0"/>
            </a:endParaRPr>
          </a:p>
        </p:txBody>
      </p:sp>
      <p:grpSp>
        <p:nvGrpSpPr>
          <p:cNvPr id="21508" name="Group 36"/>
          <p:cNvGrpSpPr>
            <a:grpSpLocks/>
          </p:cNvGrpSpPr>
          <p:nvPr/>
        </p:nvGrpSpPr>
        <p:grpSpPr bwMode="auto">
          <a:xfrm>
            <a:off x="152400" y="1265238"/>
            <a:ext cx="8839200" cy="5287962"/>
            <a:chOff x="96" y="797"/>
            <a:chExt cx="5568" cy="3331"/>
          </a:xfrm>
        </p:grpSpPr>
        <p:sp>
          <p:nvSpPr>
            <p:cNvPr id="21511" name="Rectangle 4"/>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21512" name="Rectangle 5"/>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21513" name="Rectangle 6"/>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1514" name="Rectangle 7"/>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21515" name="Rectangle 8"/>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1516" name="Rectangle 9"/>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21517" name="Rectangle 10"/>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21518" name="Group 16"/>
            <p:cNvGrpSpPr>
              <a:grpSpLocks/>
            </p:cNvGrpSpPr>
            <p:nvPr/>
          </p:nvGrpSpPr>
          <p:grpSpPr bwMode="auto">
            <a:xfrm>
              <a:off x="100" y="1637"/>
              <a:ext cx="136" cy="1492"/>
              <a:chOff x="100" y="1637"/>
              <a:chExt cx="136" cy="1492"/>
            </a:xfrm>
          </p:grpSpPr>
          <p:sp>
            <p:nvSpPr>
              <p:cNvPr id="21538"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1539"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40"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41"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21542"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21519" name="Group 25"/>
            <p:cNvGrpSpPr>
              <a:grpSpLocks/>
            </p:cNvGrpSpPr>
            <p:nvPr/>
          </p:nvGrpSpPr>
          <p:grpSpPr bwMode="auto">
            <a:xfrm>
              <a:off x="98" y="3653"/>
              <a:ext cx="138" cy="418"/>
              <a:chOff x="98" y="3653"/>
              <a:chExt cx="138" cy="418"/>
            </a:xfrm>
          </p:grpSpPr>
          <p:sp>
            <p:nvSpPr>
              <p:cNvPr id="21530"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1531"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32"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33"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1534"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35"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36"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21537"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21520" name="Rectangle 26"/>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1521" name="Line 27"/>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22" name="Line 28"/>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23" name="Rectangle 29"/>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1524" name="Rectangle 30"/>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1525" name="Rectangle 31"/>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1526" name="Line 32"/>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27" name="Line 33"/>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1528" name="Line 34"/>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21529" name="Line 35"/>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21509" name="Rectangle 38"/>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a:solidFill>
                  <a:srgbClr val="FF0000"/>
                </a:solidFill>
                <a:latin typeface="Courier New" charset="0"/>
              </a:rPr>
              <a:t>more mer1_meridiani.def</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   Sample PINPOINT input for MER-1 landing site coordinates.</a:t>
            </a:r>
          </a:p>
          <a:p>
            <a:pPr marL="0" indent="0">
              <a:buFontTx/>
              <a:buNone/>
            </a:pPr>
            <a:r>
              <a:rPr lang="en-US" sz="1200" dirty="0">
                <a:solidFill>
                  <a:srgbClr val="032EED"/>
                </a:solidFill>
                <a:latin typeface="Courier New" charset="0"/>
              </a:rPr>
              <a:t>   \</a:t>
            </a:r>
            <a:r>
              <a:rPr lang="en-US" sz="1200" dirty="0" err="1">
                <a:solidFill>
                  <a:srgbClr val="032EED"/>
                </a:solidFill>
                <a:latin typeface="Courier New" charset="0"/>
              </a:rPr>
              <a:t>begindata</a:t>
            </a: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      SITES     = ( 'LS' )</a:t>
            </a:r>
          </a:p>
          <a:p>
            <a:pPr marL="0" indent="0">
              <a:buFontTx/>
              <a:buNone/>
            </a:pPr>
            <a:r>
              <a:rPr lang="en-US" sz="1200" dirty="0">
                <a:solidFill>
                  <a:srgbClr val="032EED"/>
                </a:solidFill>
                <a:latin typeface="Courier New" charset="0"/>
              </a:rPr>
              <a:t>      LS_CENTER = 499</a:t>
            </a:r>
          </a:p>
          <a:p>
            <a:pPr marL="0" indent="0">
              <a:buFontTx/>
              <a:buNone/>
            </a:pPr>
            <a:r>
              <a:rPr lang="en-US" sz="1200" dirty="0">
                <a:solidFill>
                  <a:srgbClr val="032EED"/>
                </a:solidFill>
                <a:latin typeface="Courier New" charset="0"/>
              </a:rPr>
              <a:t>      LS_FRAME  = 'IAU_MARS'</a:t>
            </a:r>
          </a:p>
          <a:p>
            <a:pPr marL="0" indent="0">
              <a:buFontTx/>
              <a:buNone/>
            </a:pPr>
            <a:r>
              <a:rPr lang="en-US" sz="1200" dirty="0">
                <a:solidFill>
                  <a:srgbClr val="032EED"/>
                </a:solidFill>
                <a:latin typeface="Courier New" charset="0"/>
              </a:rPr>
              <a:t>      LS_IDCODE = -253900</a:t>
            </a:r>
          </a:p>
          <a:p>
            <a:pPr marL="0" indent="0">
              <a:buFontTx/>
              <a:buNone/>
            </a:pPr>
            <a:r>
              <a:rPr lang="en-US" sz="1200" dirty="0">
                <a:solidFill>
                  <a:srgbClr val="032EED"/>
                </a:solidFill>
                <a:latin typeface="Courier New" charset="0"/>
              </a:rPr>
              <a:t>      LS_XYZ    = ( +3.3764222E+03  -3.2664876E+02  -1.1539218E+02  )</a:t>
            </a:r>
          </a:p>
          <a:p>
            <a:pPr marL="0" indent="0">
              <a:buFontTx/>
              <a:buNone/>
            </a:pPr>
            <a:r>
              <a:rPr lang="en-US" sz="1200" dirty="0">
                <a:solidFill>
                  <a:srgbClr val="032EED"/>
                </a:solidFill>
                <a:latin typeface="Courier New" charset="0"/>
              </a:rPr>
              <a:t>      LS_BOUNDS = ( @2001-01-01-00:00:00.000, @2100-01-01-00:00:00.000 )</a:t>
            </a:r>
          </a:p>
          <a:p>
            <a:pPr marL="0" indent="0">
              <a:buFontTx/>
              <a:buNone/>
            </a:pPr>
            <a:r>
              <a:rPr lang="en-US" sz="1200" dirty="0">
                <a:solidFill>
                  <a:srgbClr val="032EED"/>
                </a:solidFill>
                <a:latin typeface="Courier New" charset="0"/>
              </a:rPr>
              <a:t>   \</a:t>
            </a:r>
            <a:r>
              <a:rPr lang="en-US" sz="1200" dirty="0" err="1">
                <a:solidFill>
                  <a:srgbClr val="032EED"/>
                </a:solidFill>
                <a:latin typeface="Courier New" charset="0"/>
              </a:rPr>
              <a:t>begintext</a:t>
            </a:r>
            <a:endParaRPr lang="en-US" sz="1200" dirty="0">
              <a:solidFill>
                <a:srgbClr val="032EED"/>
              </a:solidFill>
              <a:latin typeface="Courier New" charset="0"/>
            </a:endParaRPr>
          </a:p>
          <a:p>
            <a:pPr marL="0" indent="0">
              <a:buFontTx/>
              <a:buNone/>
            </a:pPr>
            <a:endParaRPr lang="en-US" sz="1200" dirty="0">
              <a:solidFill>
                <a:srgbClr val="032EED"/>
              </a:solidFill>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pinpoint -def mer1_meridiani.def -</a:t>
            </a:r>
            <a:r>
              <a:rPr lang="en-US" sz="1200" dirty="0" err="1">
                <a:solidFill>
                  <a:srgbClr val="FF0000"/>
                </a:solidFill>
                <a:latin typeface="Courier New" charset="0"/>
              </a:rPr>
              <a:t>spk</a:t>
            </a:r>
            <a:r>
              <a:rPr lang="en-US" sz="1200" dirty="0">
                <a:solidFill>
                  <a:srgbClr val="FF0000"/>
                </a:solidFill>
                <a:latin typeface="Courier New" charset="0"/>
              </a:rPr>
              <a:t> mer1_meridiani.bsp</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brief mer1_meridiani.bsp </a:t>
            </a:r>
          </a:p>
          <a:p>
            <a:pPr marL="0" indent="0">
              <a:buFontTx/>
              <a:buNone/>
            </a:pPr>
            <a:r>
              <a:rPr lang="en-US" sz="1200" dirty="0">
                <a:solidFill>
                  <a:srgbClr val="032EED"/>
                </a:solidFill>
                <a:latin typeface="Courier New" charset="0"/>
              </a:rPr>
              <a:t>Brief.  Version: 2.2.0        (SPICE Toolkit N0057)</a:t>
            </a:r>
          </a:p>
          <a:p>
            <a:pPr marL="0" indent="0">
              <a:buFontTx/>
              <a:buNone/>
            </a:pPr>
            <a:endParaRPr lang="en-US" sz="1200" dirty="0">
              <a:solidFill>
                <a:srgbClr val="032EED"/>
              </a:solidFill>
              <a:latin typeface="Courier New" charset="0"/>
            </a:endParaRPr>
          </a:p>
          <a:p>
            <a:pPr marL="0" indent="0">
              <a:buFontTx/>
              <a:buNone/>
            </a:pPr>
            <a:r>
              <a:rPr lang="en-US" sz="1200" dirty="0">
                <a:solidFill>
                  <a:srgbClr val="032EED"/>
                </a:solidFill>
                <a:latin typeface="Courier New" charset="0"/>
              </a:rPr>
              <a:t>Summary for: mer1_meridiani.bsp</a:t>
            </a:r>
          </a:p>
          <a:p>
            <a:pPr marL="0" indent="0">
              <a:buFontTx/>
              <a:buNone/>
            </a:pPr>
            <a:r>
              <a:rPr lang="en-US" sz="1200" dirty="0">
                <a:solidFill>
                  <a:srgbClr val="032EED"/>
                </a:solidFill>
                <a:latin typeface="Courier New" charset="0"/>
              </a:rPr>
              <a:t>Body: -253900* </a:t>
            </a:r>
            <a:r>
              <a:rPr lang="en-US" sz="1200" dirty="0" err="1">
                <a:solidFill>
                  <a:srgbClr val="032EED"/>
                </a:solidFill>
                <a:latin typeface="Courier New" charset="0"/>
              </a:rPr>
              <a:t>w.r.t.</a:t>
            </a:r>
            <a:r>
              <a:rPr lang="en-US" sz="1200" dirty="0">
                <a:solidFill>
                  <a:srgbClr val="032EED"/>
                </a:solidFill>
                <a:latin typeface="Courier New" charset="0"/>
              </a:rPr>
              <a:t> MARS (499) </a:t>
            </a:r>
          </a:p>
          <a:p>
            <a:pPr marL="0" indent="0">
              <a:buFontTx/>
              <a:buNone/>
            </a:pPr>
            <a:r>
              <a:rPr lang="en-US" sz="1200" dirty="0">
                <a:solidFill>
                  <a:srgbClr val="032EED"/>
                </a:solidFill>
                <a:latin typeface="Courier New" charset="0"/>
              </a:rPr>
              <a:t>      Start of Interval (ET)              End of Interval (ET)</a:t>
            </a:r>
          </a:p>
          <a:p>
            <a:pPr marL="0" indent="0">
              <a:buFontTx/>
              <a:buNone/>
            </a:pPr>
            <a:r>
              <a:rPr lang="en-US" sz="1200" dirty="0">
                <a:solidFill>
                  <a:srgbClr val="032EED"/>
                </a:solidFill>
                <a:latin typeface="Courier New" charset="0"/>
              </a:rPr>
              <a:t>      --------------------------------    --------------------------------</a:t>
            </a:r>
          </a:p>
          <a:p>
            <a:pPr marL="0" indent="0">
              <a:buFontTx/>
              <a:buNone/>
            </a:pPr>
            <a:r>
              <a:rPr lang="en-US" sz="1200" dirty="0">
                <a:solidFill>
                  <a:srgbClr val="032EED"/>
                </a:solidFill>
                <a:latin typeface="Courier New" charset="0"/>
              </a:rPr>
              <a:t>      2001 JAN 01 00:00:00.000            2100 JAN 01 00:00:00.000</a:t>
            </a:r>
          </a:p>
        </p:txBody>
      </p:sp>
      <p:sp>
        <p:nvSpPr>
          <p:cNvPr id="21510" name="Rectangle 39"/>
          <p:cNvSpPr>
            <a:spLocks noGrp="1" noChangeArrowheads="1"/>
          </p:cNvSpPr>
          <p:nvPr>
            <p:ph type="title"/>
          </p:nvPr>
        </p:nvSpPr>
        <p:spPr>
          <a:xfrm>
            <a:off x="3430942" y="381000"/>
            <a:ext cx="3866443" cy="479747"/>
          </a:xfrm>
        </p:spPr>
        <p:txBody>
          <a:bodyPr/>
          <a:lstStyle/>
          <a:p>
            <a:r>
              <a:rPr lang="en-US" dirty="0"/>
              <a:t>PINPOINT Example</a:t>
            </a: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Footer Placeholder 3"/>
          <p:cNvSpPr>
            <a:spLocks noGrp="1"/>
          </p:cNvSpPr>
          <p:nvPr>
            <p:ph type="ftr" sz="quarter" idx="10"/>
          </p:nvPr>
        </p:nvSpPr>
        <p:spPr>
          <a:noFill/>
        </p:spPr>
        <p:txBody>
          <a:bodyPr/>
          <a:lstStyle/>
          <a:p>
            <a:r>
              <a:rPr lang="en-US"/>
              <a:t>Non-Toolkit Applications</a:t>
            </a:r>
          </a:p>
        </p:txBody>
      </p:sp>
      <p:sp>
        <p:nvSpPr>
          <p:cNvPr id="23555" name="Slide Number Placeholder 4"/>
          <p:cNvSpPr>
            <a:spLocks noGrp="1"/>
          </p:cNvSpPr>
          <p:nvPr>
            <p:ph type="sldNum" sz="quarter" idx="11"/>
          </p:nvPr>
        </p:nvSpPr>
        <p:spPr>
          <a:noFill/>
        </p:spPr>
        <p:txBody>
          <a:bodyPr/>
          <a:lstStyle/>
          <a:p>
            <a:fld id="{49ACF636-E92E-9249-A411-8F2020A8D95E}" type="slidenum">
              <a:rPr lang="en-US" smtClean="0"/>
              <a:pPr/>
              <a:t>6</a:t>
            </a:fld>
            <a:endParaRPr lang="en-US" sz="1400" b="0">
              <a:latin typeface="Times New Roman" charset="0"/>
            </a:endParaRPr>
          </a:p>
        </p:txBody>
      </p:sp>
      <p:sp>
        <p:nvSpPr>
          <p:cNvPr id="23556" name="Rectangle 2"/>
          <p:cNvSpPr>
            <a:spLocks noGrp="1" noChangeArrowheads="1"/>
          </p:cNvSpPr>
          <p:nvPr>
            <p:ph type="body" idx="1"/>
          </p:nvPr>
        </p:nvSpPr>
        <p:spPr>
          <a:xfrm>
            <a:off x="228600" y="1524000"/>
            <a:ext cx="8686800" cy="4953000"/>
          </a:xfrm>
          <a:noFill/>
        </p:spPr>
        <p:txBody>
          <a:bodyPr lIns="90487" rIns="90487"/>
          <a:lstStyle/>
          <a:p>
            <a:pPr>
              <a:lnSpc>
                <a:spcPct val="80000"/>
              </a:lnSpc>
              <a:spcBef>
                <a:spcPct val="0"/>
              </a:spcBef>
              <a:spcAft>
                <a:spcPct val="50000"/>
              </a:spcAft>
            </a:pPr>
            <a:r>
              <a:rPr lang="en-US" sz="2000" i="1" dirty="0" err="1"/>
              <a:t>dafcat</a:t>
            </a:r>
            <a:r>
              <a:rPr lang="en-US" sz="2000" dirty="0"/>
              <a:t> is a program for concatenating binary DAF files by simply copying all data segments from all input files, in the order they are provided, into the output file</a:t>
            </a:r>
          </a:p>
          <a:p>
            <a:pPr lvl="1">
              <a:lnSpc>
                <a:spcPct val="80000"/>
              </a:lnSpc>
              <a:spcBef>
                <a:spcPct val="0"/>
              </a:spcBef>
              <a:spcAft>
                <a:spcPct val="50000"/>
              </a:spcAft>
            </a:pPr>
            <a:r>
              <a:rPr lang="en-US" sz="1600" dirty="0" err="1"/>
              <a:t>dafcat</a:t>
            </a:r>
            <a:r>
              <a:rPr lang="en-US" sz="1600" dirty="0"/>
              <a:t> works on SPKs, CKs, and binary PCKs</a:t>
            </a:r>
          </a:p>
          <a:p>
            <a:pPr lvl="2">
              <a:lnSpc>
                <a:spcPct val="80000"/>
              </a:lnSpc>
              <a:spcBef>
                <a:spcPct val="0"/>
              </a:spcBef>
              <a:spcAft>
                <a:spcPct val="50000"/>
              </a:spcAft>
            </a:pPr>
            <a:r>
              <a:rPr lang="en-US" sz="1600" dirty="0"/>
              <a:t>It will not merge different types of kernels together, i.e. it will not merge SPKs with CKs, CKs with PCKs, etc.</a:t>
            </a:r>
          </a:p>
          <a:p>
            <a:pPr lvl="2">
              <a:lnSpc>
                <a:spcPct val="80000"/>
              </a:lnSpc>
              <a:spcBef>
                <a:spcPct val="0"/>
              </a:spcBef>
              <a:spcAft>
                <a:spcPct val="50000"/>
              </a:spcAft>
            </a:pPr>
            <a:r>
              <a:rPr lang="en-US" sz="1600" dirty="0"/>
              <a:t>For merging SPKs, in most cases </a:t>
            </a:r>
            <a:r>
              <a:rPr lang="en-US" sz="1600" i="1" dirty="0"/>
              <a:t>spkmerge</a:t>
            </a:r>
            <a:r>
              <a:rPr lang="en-US" sz="1600" dirty="0"/>
              <a:t> should be used instead because it provides a much more powerful and sophisticated capability</a:t>
            </a:r>
          </a:p>
          <a:p>
            <a:pPr>
              <a:lnSpc>
                <a:spcPct val="80000"/>
              </a:lnSpc>
              <a:spcBef>
                <a:spcPct val="0"/>
              </a:spcBef>
              <a:spcAft>
                <a:spcPct val="50000"/>
              </a:spcAft>
            </a:pPr>
            <a:r>
              <a:rPr lang="en-US" sz="2000" i="1" dirty="0" err="1"/>
              <a:t>dafcat</a:t>
            </a:r>
            <a:r>
              <a:rPr lang="en-US" sz="2000" dirty="0"/>
              <a:t> is a command line program with the following usage</a:t>
            </a:r>
          </a:p>
          <a:p>
            <a:pPr lvl="1">
              <a:lnSpc>
                <a:spcPct val="80000"/>
              </a:lnSpc>
              <a:spcBef>
                <a:spcPct val="0"/>
              </a:spcBef>
              <a:spcAft>
                <a:spcPct val="50000"/>
              </a:spcAft>
              <a:buFontTx/>
              <a:buNone/>
            </a:pPr>
            <a:r>
              <a:rPr lang="en-US" sz="1400" dirty="0" err="1">
                <a:latin typeface="Courier New" charset="0"/>
              </a:rPr>
              <a:t>dafcat</a:t>
            </a:r>
            <a:r>
              <a:rPr lang="en-US" sz="1400" dirty="0">
                <a:latin typeface="Courier New" charset="0"/>
              </a:rPr>
              <a:t> </a:t>
            </a:r>
            <a:r>
              <a:rPr lang="en-US" sz="1400" dirty="0" err="1">
                <a:latin typeface="Courier New" charset="0"/>
              </a:rPr>
              <a:t>output_file</a:t>
            </a:r>
            <a:endParaRPr lang="en-US" sz="1400" dirty="0">
              <a:latin typeface="Courier New" charset="0"/>
            </a:endParaRPr>
          </a:p>
          <a:p>
            <a:pPr lvl="1">
              <a:lnSpc>
                <a:spcPct val="80000"/>
              </a:lnSpc>
              <a:spcBef>
                <a:spcPct val="0"/>
              </a:spcBef>
              <a:spcAft>
                <a:spcPct val="50000"/>
              </a:spcAft>
            </a:pPr>
            <a:r>
              <a:rPr lang="en-US" sz="1600" dirty="0"/>
              <a:t>“</a:t>
            </a:r>
            <a:r>
              <a:rPr lang="en-US" sz="1600" dirty="0" err="1"/>
              <a:t>output_file</a:t>
            </a:r>
            <a:r>
              <a:rPr lang="en-US" sz="1600" dirty="0"/>
              <a:t>” is the output file name and is the program’s only argument</a:t>
            </a:r>
          </a:p>
          <a:p>
            <a:pPr lvl="1">
              <a:lnSpc>
                <a:spcPct val="80000"/>
              </a:lnSpc>
              <a:spcBef>
                <a:spcPct val="0"/>
              </a:spcBef>
              <a:spcAft>
                <a:spcPct val="50000"/>
              </a:spcAft>
            </a:pPr>
            <a:r>
              <a:rPr lang="en-US" sz="1600" dirty="0"/>
              <a:t>Input file names are provided from standard input</a:t>
            </a:r>
          </a:p>
          <a:p>
            <a:pPr lvl="2">
              <a:lnSpc>
                <a:spcPct val="80000"/>
              </a:lnSpc>
              <a:spcBef>
                <a:spcPct val="0"/>
              </a:spcBef>
              <a:spcAft>
                <a:spcPct val="50000"/>
              </a:spcAft>
            </a:pPr>
            <a:r>
              <a:rPr lang="en-US" sz="1600" dirty="0"/>
              <a:t>this is very convenient for use with Unix shell pipes</a:t>
            </a:r>
          </a:p>
          <a:p>
            <a:pPr>
              <a:lnSpc>
                <a:spcPct val="80000"/>
              </a:lnSpc>
              <a:spcBef>
                <a:spcPct val="0"/>
              </a:spcBef>
              <a:spcAft>
                <a:spcPct val="50000"/>
              </a:spcAft>
            </a:pPr>
            <a:r>
              <a:rPr lang="en-US" sz="2000" i="1" dirty="0" err="1"/>
              <a:t>dafcat</a:t>
            </a:r>
            <a:r>
              <a:rPr lang="en-US" sz="2000" dirty="0"/>
              <a:t> does not put any information into the comment area of  the output file, leaving this responsibility to the user (use </a:t>
            </a:r>
            <a:r>
              <a:rPr lang="en-US" sz="2000" i="1" dirty="0" err="1"/>
              <a:t>commnt</a:t>
            </a:r>
            <a:r>
              <a:rPr lang="en-US" sz="2000" dirty="0"/>
              <a:t> to do so)</a:t>
            </a:r>
          </a:p>
        </p:txBody>
      </p:sp>
      <p:sp>
        <p:nvSpPr>
          <p:cNvPr id="23557" name="Rectangle 3"/>
          <p:cNvSpPr>
            <a:spLocks noGrp="1" noChangeArrowheads="1"/>
          </p:cNvSpPr>
          <p:nvPr>
            <p:ph type="title"/>
          </p:nvPr>
        </p:nvSpPr>
        <p:spPr>
          <a:xfrm>
            <a:off x="4464050" y="381000"/>
            <a:ext cx="1797050" cy="474663"/>
          </a:xfrm>
        </p:spPr>
        <p:txBody>
          <a:bodyPr/>
          <a:lstStyle/>
          <a:p>
            <a:r>
              <a:rPr lang="en-US"/>
              <a:t>DAFCAT</a:t>
            </a:r>
          </a:p>
        </p:txBody>
      </p:sp>
    </p:spTree>
    <p:extLst>
      <p:ext uri="{BB962C8B-B14F-4D97-AF65-F5344CB8AC3E}">
        <p14:creationId xmlns:p14="http://schemas.microsoft.com/office/powerpoint/2010/main" val="2951353577"/>
      </p:ext>
    </p:extLst>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Footer Placeholder 3"/>
          <p:cNvSpPr>
            <a:spLocks noGrp="1"/>
          </p:cNvSpPr>
          <p:nvPr>
            <p:ph type="ftr" sz="quarter" idx="10"/>
          </p:nvPr>
        </p:nvSpPr>
        <p:spPr>
          <a:noFill/>
        </p:spPr>
        <p:txBody>
          <a:bodyPr/>
          <a:lstStyle/>
          <a:p>
            <a:r>
              <a:rPr lang="en-US"/>
              <a:t>Non-Toolkit Applications</a:t>
            </a:r>
          </a:p>
        </p:txBody>
      </p:sp>
      <p:sp>
        <p:nvSpPr>
          <p:cNvPr id="25603" name="Slide Number Placeholder 4"/>
          <p:cNvSpPr>
            <a:spLocks noGrp="1"/>
          </p:cNvSpPr>
          <p:nvPr>
            <p:ph type="sldNum" sz="quarter" idx="11"/>
          </p:nvPr>
        </p:nvSpPr>
        <p:spPr>
          <a:noFill/>
        </p:spPr>
        <p:txBody>
          <a:bodyPr/>
          <a:lstStyle/>
          <a:p>
            <a:fld id="{57BF3D21-BE22-FE4B-AC65-3022A6030217}" type="slidenum">
              <a:rPr lang="en-US" smtClean="0"/>
              <a:pPr/>
              <a:t>7</a:t>
            </a:fld>
            <a:endParaRPr lang="en-US" sz="1400" b="0">
              <a:latin typeface="Times New Roman" charset="0"/>
            </a:endParaRPr>
          </a:p>
        </p:txBody>
      </p:sp>
      <p:grpSp>
        <p:nvGrpSpPr>
          <p:cNvPr id="25604" name="Group 2"/>
          <p:cNvGrpSpPr>
            <a:grpSpLocks/>
          </p:cNvGrpSpPr>
          <p:nvPr/>
        </p:nvGrpSpPr>
        <p:grpSpPr bwMode="auto">
          <a:xfrm>
            <a:off x="152400" y="1265238"/>
            <a:ext cx="8839200" cy="5287962"/>
            <a:chOff x="96" y="797"/>
            <a:chExt cx="5568" cy="3331"/>
          </a:xfrm>
        </p:grpSpPr>
        <p:sp>
          <p:nvSpPr>
            <p:cNvPr id="2560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2560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2560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561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2561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561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2561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25614" name="Group 10"/>
            <p:cNvGrpSpPr>
              <a:grpSpLocks/>
            </p:cNvGrpSpPr>
            <p:nvPr/>
          </p:nvGrpSpPr>
          <p:grpSpPr bwMode="auto">
            <a:xfrm>
              <a:off x="100" y="1637"/>
              <a:ext cx="136" cy="1492"/>
              <a:chOff x="100" y="1637"/>
              <a:chExt cx="136" cy="1492"/>
            </a:xfrm>
          </p:grpSpPr>
          <p:sp>
            <p:nvSpPr>
              <p:cNvPr id="2563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563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2563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25615" name="Group 16"/>
            <p:cNvGrpSpPr>
              <a:grpSpLocks/>
            </p:cNvGrpSpPr>
            <p:nvPr/>
          </p:nvGrpSpPr>
          <p:grpSpPr bwMode="auto">
            <a:xfrm>
              <a:off x="98" y="3653"/>
              <a:ext cx="138" cy="418"/>
              <a:chOff x="98" y="3653"/>
              <a:chExt cx="138" cy="418"/>
            </a:xfrm>
          </p:grpSpPr>
          <p:sp>
            <p:nvSpPr>
              <p:cNvPr id="2562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562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563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3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2563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2561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561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1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1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562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562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562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562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2562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25605"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dafcat</a:t>
            </a:r>
            <a:r>
              <a:rPr lang="en-US" sz="1200" dirty="0">
                <a:solidFill>
                  <a:srgbClr val="FF0000"/>
                </a:solidFill>
                <a:latin typeface="Courier New" charset="0"/>
              </a:rPr>
              <a:t> m01_merged.bsp</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DAF binary files concatenation program version 1.00</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spk_m_od33905-33993_rec_v1.bsp</a:t>
            </a:r>
          </a:p>
          <a:p>
            <a:pPr marL="0" indent="0">
              <a:buFontTx/>
              <a:buNone/>
            </a:pPr>
            <a:r>
              <a:rPr lang="en-US" sz="1200" dirty="0">
                <a:solidFill>
                  <a:srgbClr val="032EED"/>
                </a:solidFill>
                <a:latin typeface="Courier New" charset="0"/>
              </a:rPr>
              <a:t>spk_m_od33992-34065_rec_v1.bsp</a:t>
            </a:r>
          </a:p>
          <a:p>
            <a:pPr marL="0" indent="0">
              <a:buFontTx/>
              <a:buNone/>
            </a:pPr>
            <a:r>
              <a:rPr lang="en-US" sz="1200" dirty="0">
                <a:solidFill>
                  <a:srgbClr val="032EED"/>
                </a:solidFill>
                <a:latin typeface="Courier New" charset="0"/>
              </a:rPr>
              <a:t>^D</a:t>
            </a:r>
          </a:p>
          <a:p>
            <a:pPr marL="0" indent="0">
              <a:buFontTx/>
              <a:buNone/>
            </a:pPr>
            <a:r>
              <a:rPr lang="en-US" sz="1200" dirty="0">
                <a:solidFill>
                  <a:srgbClr val="032EED"/>
                </a:solidFill>
                <a:latin typeface="Courier New" charset="0"/>
              </a:rPr>
              <a:t>Concatenating files:</a:t>
            </a:r>
          </a:p>
          <a:p>
            <a:pPr marL="0" indent="0">
              <a:buFontTx/>
              <a:buNone/>
            </a:pPr>
            <a:r>
              <a:rPr lang="en-US" sz="1200" dirty="0">
                <a:solidFill>
                  <a:srgbClr val="032EED"/>
                </a:solidFill>
                <a:latin typeface="Courier New" charset="0"/>
              </a:rPr>
              <a:t>   spk_m_od33905-33993_rec_v1.bsp</a:t>
            </a:r>
          </a:p>
          <a:p>
            <a:pPr marL="0" indent="0">
              <a:buFontTx/>
              <a:buNone/>
            </a:pPr>
            <a:r>
              <a:rPr lang="en-US" sz="1200" dirty="0">
                <a:solidFill>
                  <a:srgbClr val="032EED"/>
                </a:solidFill>
                <a:latin typeface="Courier New" charset="0"/>
              </a:rPr>
              <a:t>   spk_m_od33992-34065_rec_v1.bsp</a:t>
            </a:r>
          </a:p>
          <a:p>
            <a:pPr marL="0" indent="0">
              <a:buFontTx/>
              <a:buNone/>
            </a:pPr>
            <a:r>
              <a:rPr lang="en-US" sz="1200" dirty="0">
                <a:solidFill>
                  <a:srgbClr val="032EED"/>
                </a:solidFill>
                <a:latin typeface="Courier New" charset="0"/>
              </a:rPr>
              <a:t>to:</a:t>
            </a:r>
          </a:p>
          <a:p>
            <a:pPr marL="0" indent="0">
              <a:buFontTx/>
              <a:buNone/>
            </a:pPr>
            <a:r>
              <a:rPr lang="en-US" sz="1200" dirty="0">
                <a:solidFill>
                  <a:srgbClr val="032EED"/>
                </a:solidFill>
                <a:latin typeface="Courier New" charset="0"/>
              </a:rPr>
              <a:t>   m01_merged.bsp</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a:solidFill>
                  <a:srgbClr val="FF0000"/>
                </a:solidFill>
                <a:latin typeface="Courier New" charset="0"/>
              </a:rPr>
              <a:t>ls -1 </a:t>
            </a:r>
            <a:r>
              <a:rPr lang="en-US" sz="1200" dirty="0" err="1">
                <a:solidFill>
                  <a:srgbClr val="FF0000"/>
                </a:solidFill>
                <a:latin typeface="Courier New" charset="0"/>
              </a:rPr>
              <a:t>spk_m_od</a:t>
            </a:r>
            <a:r>
              <a:rPr lang="en-US" sz="1200" dirty="0">
                <a:solidFill>
                  <a:srgbClr val="FF0000"/>
                </a:solidFill>
                <a:latin typeface="Courier New" charset="0"/>
              </a:rPr>
              <a:t>*_rec_v1.bsp | </a:t>
            </a:r>
            <a:r>
              <a:rPr lang="en-US" sz="1200" dirty="0" err="1">
                <a:solidFill>
                  <a:srgbClr val="FF0000"/>
                </a:solidFill>
                <a:latin typeface="Courier New" charset="0"/>
              </a:rPr>
              <a:t>dafcat</a:t>
            </a:r>
            <a:r>
              <a:rPr lang="en-US" sz="1200" dirty="0">
                <a:solidFill>
                  <a:srgbClr val="FF0000"/>
                </a:solidFill>
                <a:latin typeface="Courier New" charset="0"/>
              </a:rPr>
              <a:t> m01_merged_2.bsp</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DAF binary files concatenation program version 1.00</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Concatenating files:</a:t>
            </a:r>
          </a:p>
          <a:p>
            <a:pPr marL="0" indent="0">
              <a:buFontTx/>
              <a:buNone/>
            </a:pPr>
            <a:r>
              <a:rPr lang="en-US" sz="1200" dirty="0">
                <a:solidFill>
                  <a:srgbClr val="032EED"/>
                </a:solidFill>
                <a:latin typeface="Courier New" charset="0"/>
              </a:rPr>
              <a:t>   spk_m_od32371-32458_rec_v1.bsp</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to:</a:t>
            </a:r>
          </a:p>
          <a:p>
            <a:pPr marL="0" indent="0">
              <a:buFontTx/>
              <a:buNone/>
            </a:pPr>
            <a:r>
              <a:rPr lang="en-US" sz="1200" dirty="0">
                <a:solidFill>
                  <a:srgbClr val="032EED"/>
                </a:solidFill>
                <a:latin typeface="Courier New" charset="0"/>
              </a:rPr>
              <a:t>   m01_merged_2.bsp</a:t>
            </a:r>
          </a:p>
        </p:txBody>
      </p:sp>
      <p:sp>
        <p:nvSpPr>
          <p:cNvPr id="25606" name="Rectangle 36"/>
          <p:cNvSpPr>
            <a:spLocks noGrp="1" noChangeArrowheads="1"/>
          </p:cNvSpPr>
          <p:nvPr>
            <p:ph type="title"/>
          </p:nvPr>
        </p:nvSpPr>
        <p:spPr>
          <a:xfrm>
            <a:off x="3408057" y="381000"/>
            <a:ext cx="4823436" cy="479747"/>
          </a:xfrm>
        </p:spPr>
        <p:txBody>
          <a:bodyPr/>
          <a:lstStyle/>
          <a:p>
            <a:r>
              <a:rPr lang="en-US" dirty="0"/>
              <a:t>DAFCAT Example: SPK </a:t>
            </a:r>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Footer Placeholder 3"/>
          <p:cNvSpPr>
            <a:spLocks noGrp="1"/>
          </p:cNvSpPr>
          <p:nvPr>
            <p:ph type="ftr" sz="quarter" idx="10"/>
          </p:nvPr>
        </p:nvSpPr>
        <p:spPr>
          <a:noFill/>
        </p:spPr>
        <p:txBody>
          <a:bodyPr/>
          <a:lstStyle/>
          <a:p>
            <a:r>
              <a:rPr lang="en-US"/>
              <a:t>Non-Toolkit Applications</a:t>
            </a:r>
          </a:p>
        </p:txBody>
      </p:sp>
      <p:sp>
        <p:nvSpPr>
          <p:cNvPr id="26627" name="Slide Number Placeholder 4"/>
          <p:cNvSpPr>
            <a:spLocks noGrp="1"/>
          </p:cNvSpPr>
          <p:nvPr>
            <p:ph type="sldNum" sz="quarter" idx="11"/>
          </p:nvPr>
        </p:nvSpPr>
        <p:spPr>
          <a:noFill/>
        </p:spPr>
        <p:txBody>
          <a:bodyPr/>
          <a:lstStyle/>
          <a:p>
            <a:fld id="{94AACFFB-95EE-F446-8626-1CB5DDA920C5}" type="slidenum">
              <a:rPr lang="en-US" smtClean="0"/>
              <a:pPr/>
              <a:t>8</a:t>
            </a:fld>
            <a:endParaRPr lang="en-US" sz="1400" b="0">
              <a:latin typeface="Times New Roman" charset="0"/>
            </a:endParaRPr>
          </a:p>
        </p:txBody>
      </p:sp>
      <p:grpSp>
        <p:nvGrpSpPr>
          <p:cNvPr id="26628" name="Group 2"/>
          <p:cNvGrpSpPr>
            <a:grpSpLocks/>
          </p:cNvGrpSpPr>
          <p:nvPr/>
        </p:nvGrpSpPr>
        <p:grpSpPr bwMode="auto">
          <a:xfrm>
            <a:off x="152400" y="1265238"/>
            <a:ext cx="8839200" cy="5287962"/>
            <a:chOff x="96" y="797"/>
            <a:chExt cx="5568" cy="3331"/>
          </a:xfrm>
        </p:grpSpPr>
        <p:sp>
          <p:nvSpPr>
            <p:cNvPr id="26631"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26632"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26633"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6634"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26635"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6636"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26637"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26638" name="Group 10"/>
            <p:cNvGrpSpPr>
              <a:grpSpLocks/>
            </p:cNvGrpSpPr>
            <p:nvPr/>
          </p:nvGrpSpPr>
          <p:grpSpPr bwMode="auto">
            <a:xfrm>
              <a:off x="100" y="1637"/>
              <a:ext cx="136" cy="1492"/>
              <a:chOff x="100" y="1637"/>
              <a:chExt cx="136" cy="1492"/>
            </a:xfrm>
          </p:grpSpPr>
          <p:sp>
            <p:nvSpPr>
              <p:cNvPr id="26658"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6659"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60"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61"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26662"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26639" name="Group 16"/>
            <p:cNvGrpSpPr>
              <a:grpSpLocks/>
            </p:cNvGrpSpPr>
            <p:nvPr/>
          </p:nvGrpSpPr>
          <p:grpSpPr bwMode="auto">
            <a:xfrm>
              <a:off x="98" y="3653"/>
              <a:ext cx="138" cy="418"/>
              <a:chOff x="98" y="3653"/>
              <a:chExt cx="138" cy="418"/>
            </a:xfrm>
          </p:grpSpPr>
          <p:sp>
            <p:nvSpPr>
              <p:cNvPr id="26650"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6651"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52"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53"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26654"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55"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56"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26657"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26640"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6641"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42"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43"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26644"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26645"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26646"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47"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26648"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26649"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26629"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dirty="0">
                <a:latin typeface="Courier New" charset="0"/>
              </a:rPr>
              <a:t>$ </a:t>
            </a:r>
            <a:r>
              <a:rPr lang="en-US" sz="1200" dirty="0" err="1">
                <a:solidFill>
                  <a:srgbClr val="FF0000"/>
                </a:solidFill>
                <a:latin typeface="Courier New" charset="0"/>
              </a:rPr>
              <a:t>dafcat</a:t>
            </a:r>
            <a:r>
              <a:rPr lang="en-US" sz="1200" dirty="0">
                <a:solidFill>
                  <a:srgbClr val="FF0000"/>
                </a:solidFill>
                <a:latin typeface="Courier New" charset="0"/>
              </a:rPr>
              <a:t> m01.bc</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DAF binary files concatenation program version 1.00</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m01_sc_2004-04-20.bc</a:t>
            </a:r>
          </a:p>
          <a:p>
            <a:pPr marL="0" indent="0">
              <a:buFontTx/>
              <a:buNone/>
            </a:pPr>
            <a:r>
              <a:rPr lang="en-US" sz="1200" dirty="0">
                <a:solidFill>
                  <a:srgbClr val="032EED"/>
                </a:solidFill>
                <a:latin typeface="Courier New" charset="0"/>
              </a:rPr>
              <a:t>m01_sc_2004-04-21.bc</a:t>
            </a:r>
          </a:p>
          <a:p>
            <a:pPr marL="0" indent="0">
              <a:buFontTx/>
              <a:buNone/>
            </a:pPr>
            <a:r>
              <a:rPr lang="en-US" sz="1200" dirty="0">
                <a:solidFill>
                  <a:srgbClr val="032EED"/>
                </a:solidFill>
                <a:latin typeface="Courier New" charset="0"/>
              </a:rPr>
              <a:t>^D</a:t>
            </a:r>
          </a:p>
          <a:p>
            <a:pPr marL="0" indent="0">
              <a:buFontTx/>
              <a:buNone/>
            </a:pPr>
            <a:r>
              <a:rPr lang="en-US" sz="1200" dirty="0">
                <a:solidFill>
                  <a:srgbClr val="032EED"/>
                </a:solidFill>
                <a:latin typeface="Courier New" charset="0"/>
              </a:rPr>
              <a:t>Concatenating files:</a:t>
            </a:r>
          </a:p>
          <a:p>
            <a:pPr marL="0" indent="0">
              <a:buFontTx/>
              <a:buNone/>
            </a:pPr>
            <a:r>
              <a:rPr lang="en-US" sz="1200" dirty="0">
                <a:solidFill>
                  <a:srgbClr val="032EED"/>
                </a:solidFill>
                <a:latin typeface="Courier New" charset="0"/>
              </a:rPr>
              <a:t>   m01_sc_2004-04-20.bc</a:t>
            </a:r>
          </a:p>
          <a:p>
            <a:pPr marL="0" indent="0">
              <a:buFontTx/>
              <a:buNone/>
            </a:pPr>
            <a:r>
              <a:rPr lang="en-US" sz="1200" dirty="0">
                <a:solidFill>
                  <a:srgbClr val="032EED"/>
                </a:solidFill>
                <a:latin typeface="Courier New" charset="0"/>
              </a:rPr>
              <a:t>   m01_sc_2004-04-21.bc</a:t>
            </a:r>
          </a:p>
          <a:p>
            <a:pPr marL="0" indent="0">
              <a:buFontTx/>
              <a:buNone/>
            </a:pPr>
            <a:r>
              <a:rPr lang="en-US" sz="1200" dirty="0">
                <a:solidFill>
                  <a:srgbClr val="032EED"/>
                </a:solidFill>
                <a:latin typeface="Courier New" charset="0"/>
              </a:rPr>
              <a:t>to:</a:t>
            </a:r>
          </a:p>
          <a:p>
            <a:pPr marL="0" indent="0">
              <a:buFontTx/>
              <a:buNone/>
            </a:pPr>
            <a:r>
              <a:rPr lang="en-US" sz="1200" dirty="0">
                <a:solidFill>
                  <a:srgbClr val="032EED"/>
                </a:solidFill>
                <a:latin typeface="Courier New" charset="0"/>
              </a:rPr>
              <a:t>   m01.bc</a:t>
            </a:r>
          </a:p>
          <a:p>
            <a:pPr marL="0" indent="0">
              <a:buFontTx/>
              <a:buNone/>
            </a:pPr>
            <a:endParaRPr lang="en-US" sz="1200" dirty="0">
              <a:latin typeface="Courier New" charset="0"/>
            </a:endParaRPr>
          </a:p>
          <a:p>
            <a:pPr marL="0" indent="0">
              <a:buFontTx/>
              <a:buNone/>
            </a:pPr>
            <a:r>
              <a:rPr lang="en-US" sz="1200" dirty="0">
                <a:latin typeface="Courier New" charset="0"/>
              </a:rPr>
              <a:t>$ </a:t>
            </a:r>
            <a:r>
              <a:rPr lang="en-US" sz="1200" dirty="0" err="1">
                <a:solidFill>
                  <a:srgbClr val="FF0000"/>
                </a:solidFill>
                <a:latin typeface="Courier New" charset="0"/>
              </a:rPr>
              <a:t>ls</a:t>
            </a:r>
            <a:r>
              <a:rPr lang="en-US" sz="1200" dirty="0">
                <a:solidFill>
                  <a:srgbClr val="FF0000"/>
                </a:solidFill>
                <a:latin typeface="Courier New" charset="0"/>
              </a:rPr>
              <a:t> -1 m01_sc_2004-04-2*.</a:t>
            </a:r>
            <a:r>
              <a:rPr lang="en-US" sz="1200" dirty="0" err="1">
                <a:solidFill>
                  <a:srgbClr val="FF0000"/>
                </a:solidFill>
                <a:latin typeface="Courier New" charset="0"/>
              </a:rPr>
              <a:t>bc</a:t>
            </a:r>
            <a:r>
              <a:rPr lang="en-US" sz="1200" dirty="0">
                <a:solidFill>
                  <a:srgbClr val="FF0000"/>
                </a:solidFill>
                <a:latin typeface="Courier New" charset="0"/>
              </a:rPr>
              <a:t> | </a:t>
            </a:r>
            <a:r>
              <a:rPr lang="en-US" sz="1200" dirty="0" err="1">
                <a:solidFill>
                  <a:srgbClr val="FF0000"/>
                </a:solidFill>
                <a:latin typeface="Courier New" charset="0"/>
              </a:rPr>
              <a:t>dafcat</a:t>
            </a:r>
            <a:r>
              <a:rPr lang="en-US" sz="1200" dirty="0">
                <a:solidFill>
                  <a:srgbClr val="FF0000"/>
                </a:solidFill>
                <a:latin typeface="Courier New" charset="0"/>
              </a:rPr>
              <a:t> m01.bc </a:t>
            </a:r>
          </a:p>
          <a:p>
            <a:pPr marL="0" indent="0">
              <a:buFontTx/>
              <a:buNone/>
            </a:pPr>
            <a:r>
              <a:rPr lang="en-US" sz="1200" dirty="0">
                <a:latin typeface="Courier New" charset="0"/>
              </a:rPr>
              <a:t> </a:t>
            </a:r>
          </a:p>
          <a:p>
            <a:pPr marL="0" indent="0">
              <a:buFontTx/>
              <a:buNone/>
            </a:pPr>
            <a:r>
              <a:rPr lang="en-US" sz="1200" dirty="0">
                <a:solidFill>
                  <a:srgbClr val="032EED"/>
                </a:solidFill>
                <a:latin typeface="Courier New" charset="0"/>
              </a:rPr>
              <a:t>DAF binary files concatenation program version 1.00</a:t>
            </a:r>
          </a:p>
          <a:p>
            <a:pPr marL="0" indent="0">
              <a:buFontTx/>
              <a:buNone/>
            </a:pPr>
            <a:r>
              <a:rPr lang="en-US" sz="1200" dirty="0">
                <a:solidFill>
                  <a:srgbClr val="032EED"/>
                </a:solidFill>
                <a:latin typeface="Courier New" charset="0"/>
              </a:rPr>
              <a:t> </a:t>
            </a:r>
          </a:p>
          <a:p>
            <a:pPr marL="0" indent="0">
              <a:buFontTx/>
              <a:buNone/>
            </a:pPr>
            <a:r>
              <a:rPr lang="en-US" sz="1200" dirty="0">
                <a:solidFill>
                  <a:srgbClr val="032EED"/>
                </a:solidFill>
                <a:latin typeface="Courier New" charset="0"/>
              </a:rPr>
              <a:t>Concatenating files:</a:t>
            </a:r>
          </a:p>
          <a:p>
            <a:pPr marL="0" indent="0">
              <a:buFontTx/>
              <a:buNone/>
            </a:pPr>
            <a:r>
              <a:rPr lang="en-US" sz="1200" dirty="0">
                <a:solidFill>
                  <a:srgbClr val="032EED"/>
                </a:solidFill>
                <a:latin typeface="Courier New" charset="0"/>
              </a:rPr>
              <a:t>   m01_sc_2004-04-20.bc</a:t>
            </a:r>
          </a:p>
          <a:p>
            <a:pPr marL="0" indent="0">
              <a:buFontTx/>
              <a:buNone/>
            </a:pPr>
            <a:r>
              <a:rPr lang="en-US" sz="1200" dirty="0">
                <a:solidFill>
                  <a:srgbClr val="032EED"/>
                </a:solidFill>
                <a:latin typeface="Courier New" charset="0"/>
              </a:rPr>
              <a:t>   m01_sc_2004-04-21.bc</a:t>
            </a:r>
          </a:p>
          <a:p>
            <a:pPr marL="0" indent="0">
              <a:buFontTx/>
              <a:buNone/>
            </a:pPr>
            <a:r>
              <a:rPr lang="en-US" sz="1200" dirty="0">
                <a:solidFill>
                  <a:srgbClr val="032EED"/>
                </a:solidFill>
                <a:latin typeface="Courier New" charset="0"/>
              </a:rPr>
              <a:t>to:</a:t>
            </a:r>
          </a:p>
          <a:p>
            <a:pPr marL="0" indent="0">
              <a:buFontTx/>
              <a:buNone/>
            </a:pPr>
            <a:r>
              <a:rPr lang="en-US" sz="1200" dirty="0">
                <a:solidFill>
                  <a:srgbClr val="032EED"/>
                </a:solidFill>
                <a:latin typeface="Courier New" charset="0"/>
              </a:rPr>
              <a:t>   m01.bc</a:t>
            </a:r>
          </a:p>
        </p:txBody>
      </p:sp>
      <p:sp>
        <p:nvSpPr>
          <p:cNvPr id="26630" name="Rectangle 36"/>
          <p:cNvSpPr>
            <a:spLocks noGrp="1" noChangeArrowheads="1"/>
          </p:cNvSpPr>
          <p:nvPr>
            <p:ph type="title"/>
          </p:nvPr>
        </p:nvSpPr>
        <p:spPr>
          <a:xfrm>
            <a:off x="3463925" y="381000"/>
            <a:ext cx="4462463" cy="490538"/>
          </a:xfrm>
        </p:spPr>
        <p:txBody>
          <a:bodyPr/>
          <a:lstStyle/>
          <a:p>
            <a:r>
              <a:rPr lang="en-US" dirty="0"/>
              <a:t>DAFCAT Example: CK</a:t>
            </a:r>
          </a:p>
        </p:txBody>
      </p:sp>
    </p:spTree>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Footer Placeholder 3"/>
          <p:cNvSpPr>
            <a:spLocks noGrp="1"/>
          </p:cNvSpPr>
          <p:nvPr>
            <p:ph type="ftr" sz="quarter" idx="10"/>
          </p:nvPr>
        </p:nvSpPr>
        <p:spPr>
          <a:noFill/>
        </p:spPr>
        <p:txBody>
          <a:bodyPr/>
          <a:lstStyle/>
          <a:p>
            <a:r>
              <a:rPr lang="en-US"/>
              <a:t>Non-Toolkit Applications</a:t>
            </a:r>
          </a:p>
        </p:txBody>
      </p:sp>
      <p:sp>
        <p:nvSpPr>
          <p:cNvPr id="23555" name="Slide Number Placeholder 4"/>
          <p:cNvSpPr>
            <a:spLocks noGrp="1"/>
          </p:cNvSpPr>
          <p:nvPr>
            <p:ph type="sldNum" sz="quarter" idx="11"/>
          </p:nvPr>
        </p:nvSpPr>
        <p:spPr>
          <a:noFill/>
        </p:spPr>
        <p:txBody>
          <a:bodyPr/>
          <a:lstStyle/>
          <a:p>
            <a:fld id="{49ACF636-E92E-9249-A411-8F2020A8D95E}" type="slidenum">
              <a:rPr lang="en-US" smtClean="0"/>
              <a:pPr/>
              <a:t>9</a:t>
            </a:fld>
            <a:endParaRPr lang="en-US" sz="1400" b="0">
              <a:latin typeface="Times New Roman" charset="0"/>
            </a:endParaRPr>
          </a:p>
        </p:txBody>
      </p:sp>
      <p:sp>
        <p:nvSpPr>
          <p:cNvPr id="23556" name="Rectangle 2"/>
          <p:cNvSpPr>
            <a:spLocks noGrp="1" noChangeArrowheads="1"/>
          </p:cNvSpPr>
          <p:nvPr>
            <p:ph type="body" idx="1"/>
          </p:nvPr>
        </p:nvSpPr>
        <p:spPr>
          <a:xfrm>
            <a:off x="228600" y="1524000"/>
            <a:ext cx="8686800" cy="4953000"/>
          </a:xfrm>
          <a:noFill/>
        </p:spPr>
        <p:txBody>
          <a:bodyPr lIns="90487" rIns="90487"/>
          <a:lstStyle/>
          <a:p>
            <a:pPr>
              <a:lnSpc>
                <a:spcPct val="80000"/>
              </a:lnSpc>
              <a:spcBef>
                <a:spcPct val="0"/>
              </a:spcBef>
              <a:spcAft>
                <a:spcPct val="50000"/>
              </a:spcAft>
            </a:pPr>
            <a:r>
              <a:rPr lang="en-US" sz="2000" i="1" dirty="0" err="1"/>
              <a:t>dlacat</a:t>
            </a:r>
            <a:r>
              <a:rPr lang="en-US" sz="2000" dirty="0"/>
              <a:t> is a program for concatenating binary DLA files by simply copying all data segments from all input files, in the order they are provided, into the output file</a:t>
            </a:r>
          </a:p>
          <a:p>
            <a:pPr lvl="1">
              <a:lnSpc>
                <a:spcPct val="80000"/>
              </a:lnSpc>
              <a:spcBef>
                <a:spcPct val="0"/>
              </a:spcBef>
              <a:spcAft>
                <a:spcPct val="50000"/>
              </a:spcAft>
            </a:pPr>
            <a:r>
              <a:rPr lang="en-US" sz="1600" dirty="0"/>
              <a:t>Works on DSKs</a:t>
            </a:r>
          </a:p>
          <a:p>
            <a:pPr>
              <a:lnSpc>
                <a:spcPct val="80000"/>
              </a:lnSpc>
              <a:spcBef>
                <a:spcPct val="0"/>
              </a:spcBef>
              <a:spcAft>
                <a:spcPct val="50000"/>
              </a:spcAft>
            </a:pPr>
            <a:r>
              <a:rPr lang="en-US" sz="2000" i="1" dirty="0" err="1"/>
              <a:t>dlacat</a:t>
            </a:r>
            <a:r>
              <a:rPr lang="en-US" sz="2000" dirty="0"/>
              <a:t> is a command line program with the following usage</a:t>
            </a:r>
          </a:p>
          <a:p>
            <a:pPr lvl="1">
              <a:lnSpc>
                <a:spcPct val="80000"/>
              </a:lnSpc>
              <a:spcBef>
                <a:spcPct val="0"/>
              </a:spcBef>
              <a:spcAft>
                <a:spcPct val="50000"/>
              </a:spcAft>
              <a:buFontTx/>
              <a:buNone/>
            </a:pPr>
            <a:r>
              <a:rPr lang="en-US" sz="1400" dirty="0" err="1">
                <a:latin typeface="Courier New" charset="0"/>
              </a:rPr>
              <a:t>dlacat</a:t>
            </a:r>
            <a:r>
              <a:rPr lang="en-US" sz="1400" dirty="0">
                <a:latin typeface="Courier New" charset="0"/>
              </a:rPr>
              <a:t> </a:t>
            </a:r>
            <a:r>
              <a:rPr lang="en-US" sz="1400" dirty="0" err="1">
                <a:latin typeface="Courier New" charset="0"/>
              </a:rPr>
              <a:t>output_file</a:t>
            </a:r>
            <a:endParaRPr lang="en-US" sz="1400" dirty="0">
              <a:latin typeface="Courier New" charset="0"/>
            </a:endParaRPr>
          </a:p>
          <a:p>
            <a:pPr lvl="1">
              <a:lnSpc>
                <a:spcPct val="80000"/>
              </a:lnSpc>
              <a:spcBef>
                <a:spcPct val="0"/>
              </a:spcBef>
              <a:spcAft>
                <a:spcPct val="50000"/>
              </a:spcAft>
            </a:pPr>
            <a:r>
              <a:rPr lang="en-US" sz="1600" dirty="0"/>
              <a:t>“</a:t>
            </a:r>
            <a:r>
              <a:rPr lang="en-US" sz="1600" dirty="0" err="1"/>
              <a:t>output_file</a:t>
            </a:r>
            <a:r>
              <a:rPr lang="en-US" sz="1600" dirty="0"/>
              <a:t>” is the output file name and is the program’s only argument</a:t>
            </a:r>
          </a:p>
          <a:p>
            <a:pPr lvl="1">
              <a:lnSpc>
                <a:spcPct val="80000"/>
              </a:lnSpc>
              <a:spcBef>
                <a:spcPct val="0"/>
              </a:spcBef>
              <a:spcAft>
                <a:spcPct val="50000"/>
              </a:spcAft>
            </a:pPr>
            <a:r>
              <a:rPr lang="en-US" sz="1600" dirty="0"/>
              <a:t>Input file names are provided from standard input</a:t>
            </a:r>
          </a:p>
          <a:p>
            <a:pPr lvl="2">
              <a:lnSpc>
                <a:spcPct val="80000"/>
              </a:lnSpc>
              <a:spcBef>
                <a:spcPct val="0"/>
              </a:spcBef>
              <a:spcAft>
                <a:spcPct val="50000"/>
              </a:spcAft>
            </a:pPr>
            <a:r>
              <a:rPr lang="en-US" sz="1600" dirty="0"/>
              <a:t>this is very convenient for use with Unix shell pipes</a:t>
            </a:r>
          </a:p>
          <a:p>
            <a:pPr>
              <a:lnSpc>
                <a:spcPct val="80000"/>
              </a:lnSpc>
              <a:spcBef>
                <a:spcPct val="0"/>
              </a:spcBef>
              <a:spcAft>
                <a:spcPct val="50000"/>
              </a:spcAft>
            </a:pPr>
            <a:r>
              <a:rPr lang="en-US" sz="2000" i="1" dirty="0" err="1"/>
              <a:t>dlacat</a:t>
            </a:r>
            <a:r>
              <a:rPr lang="en-US" sz="2000" dirty="0"/>
              <a:t> does not put any information into the comment area of  the output file, leaving this responsibility to the user (use </a:t>
            </a:r>
            <a:r>
              <a:rPr lang="en-US" sz="2000" i="1" dirty="0" err="1"/>
              <a:t>commnt</a:t>
            </a:r>
            <a:r>
              <a:rPr lang="en-US" sz="2000" dirty="0"/>
              <a:t> to do so)</a:t>
            </a:r>
          </a:p>
        </p:txBody>
      </p:sp>
      <p:sp>
        <p:nvSpPr>
          <p:cNvPr id="23557" name="Rectangle 3"/>
          <p:cNvSpPr>
            <a:spLocks noGrp="1" noChangeArrowheads="1"/>
          </p:cNvSpPr>
          <p:nvPr>
            <p:ph type="title"/>
          </p:nvPr>
        </p:nvSpPr>
        <p:spPr>
          <a:xfrm>
            <a:off x="4455076" y="381000"/>
            <a:ext cx="1815000" cy="490391"/>
          </a:xfrm>
        </p:spPr>
        <p:txBody>
          <a:bodyPr/>
          <a:lstStyle/>
          <a:p>
            <a:r>
              <a:rPr lang="en-US" dirty="0"/>
              <a:t>DLACAT</a:t>
            </a:r>
          </a:p>
        </p:txBody>
      </p:sp>
    </p:spTree>
    <p:extLst>
      <p:ext uri="{BB962C8B-B14F-4D97-AF65-F5344CB8AC3E}">
        <p14:creationId xmlns:p14="http://schemas.microsoft.com/office/powerpoint/2010/main" val="161055550"/>
      </p:ext>
    </p:extLst>
  </p:cSld>
  <p:clrMapOvr>
    <a:masterClrMapping/>
  </p:clrMapOvr>
  <p:transition/>
</p:sld>
</file>

<file path=ppt/theme/theme1.xml><?xml version="1.0" encoding="utf-8"?>
<a:theme xmlns:a="http://schemas.openxmlformats.org/drawingml/2006/main" name="SPICE_Presentation">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SPICE_Presentat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lnDef>
  </a:objectDefaults>
  <a:extraClrSchemeLst>
    <a:extraClrScheme>
      <a:clrScheme name="SPICE_Presentatio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SPICE_Presentat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SPICE_Presentatio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SPICE_Presentatio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SPICE_Presentatio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SPICE_Presentatio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SPICE_Presentatio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Office\Templates\SPICE_Presentation.pot</Template>
  <TotalTime>10228</TotalTime>
  <Words>6968</Words>
  <Application>Microsoft Macintosh PowerPoint</Application>
  <PresentationFormat>Custom</PresentationFormat>
  <Paragraphs>885</Paragraphs>
  <Slides>43</Slides>
  <Notes>32</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43</vt:i4>
      </vt:variant>
    </vt:vector>
  </HeadingPairs>
  <TitlesOfParts>
    <vt:vector size="47" baseType="lpstr">
      <vt:lpstr>Arial</vt:lpstr>
      <vt:lpstr>Courier New</vt:lpstr>
      <vt:lpstr>Times New Roman</vt:lpstr>
      <vt:lpstr>SPICE_Presentation</vt:lpstr>
      <vt:lpstr>Non-Toolkit Applications</vt:lpstr>
      <vt:lpstr>Summary</vt:lpstr>
      <vt:lpstr>Using Non-Toolkit Apps</vt:lpstr>
      <vt:lpstr>PINPOINT</vt:lpstr>
      <vt:lpstr>PINPOINT Example</vt:lpstr>
      <vt:lpstr>DAFCAT</vt:lpstr>
      <vt:lpstr>DAFCAT Example: SPK </vt:lpstr>
      <vt:lpstr>DAFCAT Example: CK</vt:lpstr>
      <vt:lpstr>DLACAT</vt:lpstr>
      <vt:lpstr>DLACAT Example: DSK</vt:lpstr>
      <vt:lpstr>BSPIDMOD</vt:lpstr>
      <vt:lpstr>BSPIDMOD Example</vt:lpstr>
      <vt:lpstr>DSKMOD</vt:lpstr>
      <vt:lpstr>DSKMOD Example</vt:lpstr>
      <vt:lpstr>DAFMOD</vt:lpstr>
      <vt:lpstr>DAFMOD Example: SPK</vt:lpstr>
      <vt:lpstr>DAFMOD Example: CK</vt:lpstr>
      <vt:lpstr>SPY</vt:lpstr>
      <vt:lpstr>SPY: Selected Features</vt:lpstr>
      <vt:lpstr>SPY Example: Dump SPK Data</vt:lpstr>
      <vt:lpstr>SPY Example: Sample State Vectors</vt:lpstr>
      <vt:lpstr>SPY Example: Check SPK Integrity</vt:lpstr>
      <vt:lpstr>OEM2SPK and SPK2OEM</vt:lpstr>
      <vt:lpstr>PREDICKT</vt:lpstr>
      <vt:lpstr>CKSLICER</vt:lpstr>
      <vt:lpstr>CKSLICER Example</vt:lpstr>
      <vt:lpstr>CKSPANIT</vt:lpstr>
      <vt:lpstr>CKSPANIT Example</vt:lpstr>
      <vt:lpstr>CKSMRG</vt:lpstr>
      <vt:lpstr>CKSMRG Example</vt:lpstr>
      <vt:lpstr>MAKCLK</vt:lpstr>
      <vt:lpstr>MAKCLK Example</vt:lpstr>
      <vt:lpstr>MAKCLK Example (continued)</vt:lpstr>
      <vt:lpstr>ORBNUM</vt:lpstr>
      <vt:lpstr>ORBNUM Example</vt:lpstr>
      <vt:lpstr>OPTIKS</vt:lpstr>
      <vt:lpstr>OPTIKS Example</vt:lpstr>
      <vt:lpstr>ARCHTYPE</vt:lpstr>
      <vt:lpstr>ARCHTYPE Examples</vt:lpstr>
      <vt:lpstr>BFF</vt:lpstr>
      <vt:lpstr>BFF Examples</vt:lpstr>
      <vt:lpstr>BINGO</vt:lpstr>
      <vt:lpstr>BINGO Examples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SPICELIB Utilities and Applications</dc:title>
  <cp:lastModifiedBy>Semenov, Boris V (US 392N)</cp:lastModifiedBy>
  <cp:revision>189</cp:revision>
  <cp:lastPrinted>2012-01-10T22:25:43Z</cp:lastPrinted>
  <dcterms:created xsi:type="dcterms:W3CDTF">2010-02-25T04:36:06Z</dcterms:created>
  <dcterms:modified xsi:type="dcterms:W3CDTF">2023-04-09T13:38:11Z</dcterms:modified>
</cp:coreProperties>
</file>