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autoCompressPictures="0">
  <p:sldMasterIdLst>
    <p:sldMasterId id="2147483649" r:id="rId1"/>
  </p:sldMasterIdLst>
  <p:notesMasterIdLst>
    <p:notesMasterId r:id="rId39"/>
  </p:notesMasterIdLst>
  <p:handoutMasterIdLst>
    <p:handoutMasterId r:id="rId40"/>
  </p:handoutMasterIdLst>
  <p:sldIdLst>
    <p:sldId id="303" r:id="rId2"/>
    <p:sldId id="256" r:id="rId3"/>
    <p:sldId id="340" r:id="rId4"/>
    <p:sldId id="337" r:id="rId5"/>
    <p:sldId id="332" r:id="rId6"/>
    <p:sldId id="341" r:id="rId7"/>
    <p:sldId id="342" r:id="rId8"/>
    <p:sldId id="343" r:id="rId9"/>
    <p:sldId id="344" r:id="rId10"/>
    <p:sldId id="348" r:id="rId11"/>
    <p:sldId id="360" r:id="rId12"/>
    <p:sldId id="308" r:id="rId13"/>
    <p:sldId id="309" r:id="rId14"/>
    <p:sldId id="356" r:id="rId15"/>
    <p:sldId id="357" r:id="rId16"/>
    <p:sldId id="358" r:id="rId17"/>
    <p:sldId id="359" r:id="rId18"/>
    <p:sldId id="313" r:id="rId19"/>
    <p:sldId id="314" r:id="rId20"/>
    <p:sldId id="339" r:id="rId21"/>
    <p:sldId id="333" r:id="rId22"/>
    <p:sldId id="347" r:id="rId23"/>
    <p:sldId id="318" r:id="rId24"/>
    <p:sldId id="345" r:id="rId25"/>
    <p:sldId id="346" r:id="rId26"/>
    <p:sldId id="325" r:id="rId27"/>
    <p:sldId id="361" r:id="rId28"/>
    <p:sldId id="349" r:id="rId29"/>
    <p:sldId id="350" r:id="rId30"/>
    <p:sldId id="351" r:id="rId31"/>
    <p:sldId id="352" r:id="rId32"/>
    <p:sldId id="353" r:id="rId33"/>
    <p:sldId id="355" r:id="rId34"/>
    <p:sldId id="323" r:id="rId35"/>
    <p:sldId id="328" r:id="rId36"/>
    <p:sldId id="326" r:id="rId37"/>
    <p:sldId id="329" r:id="rId38"/>
  </p:sldIdLst>
  <p:sldSz cx="9156700" cy="6870700"/>
  <p:notesSz cx="6991350" cy="9282113"/>
  <p:defaultTextStyle>
    <a:defPPr>
      <a:defRPr lang="en-US"/>
    </a:defPPr>
    <a:lvl1pPr algn="ctr" rtl="0" eaLnBrk="0" fontAlgn="base" hangingPunct="0">
      <a:lnSpc>
        <a:spcPct val="90000"/>
      </a:lnSpc>
      <a:spcBef>
        <a:spcPct val="50000"/>
      </a:spcBef>
      <a:spcAft>
        <a:spcPct val="0"/>
      </a:spcAft>
      <a:defRPr sz="1000" b="1" kern="1200">
        <a:solidFill>
          <a:schemeClr val="tx1"/>
        </a:solidFill>
        <a:latin typeface="Arial" charset="0"/>
        <a:ea typeface="+mn-ea"/>
        <a:cs typeface="+mn-cs"/>
      </a:defRPr>
    </a:lvl1pPr>
    <a:lvl2pPr marL="457200" algn="ctr" rtl="0" eaLnBrk="0" fontAlgn="base" hangingPunct="0">
      <a:lnSpc>
        <a:spcPct val="90000"/>
      </a:lnSpc>
      <a:spcBef>
        <a:spcPct val="50000"/>
      </a:spcBef>
      <a:spcAft>
        <a:spcPct val="0"/>
      </a:spcAft>
      <a:defRPr sz="1000" b="1" kern="1200">
        <a:solidFill>
          <a:schemeClr val="tx1"/>
        </a:solidFill>
        <a:latin typeface="Arial" charset="0"/>
        <a:ea typeface="+mn-ea"/>
        <a:cs typeface="+mn-cs"/>
      </a:defRPr>
    </a:lvl2pPr>
    <a:lvl3pPr marL="914400" algn="ctr" rtl="0" eaLnBrk="0" fontAlgn="base" hangingPunct="0">
      <a:lnSpc>
        <a:spcPct val="90000"/>
      </a:lnSpc>
      <a:spcBef>
        <a:spcPct val="50000"/>
      </a:spcBef>
      <a:spcAft>
        <a:spcPct val="0"/>
      </a:spcAft>
      <a:defRPr sz="1000" b="1" kern="1200">
        <a:solidFill>
          <a:schemeClr val="tx1"/>
        </a:solidFill>
        <a:latin typeface="Arial" charset="0"/>
        <a:ea typeface="+mn-ea"/>
        <a:cs typeface="+mn-cs"/>
      </a:defRPr>
    </a:lvl3pPr>
    <a:lvl4pPr marL="1371600" algn="ctr" rtl="0" eaLnBrk="0" fontAlgn="base" hangingPunct="0">
      <a:lnSpc>
        <a:spcPct val="90000"/>
      </a:lnSpc>
      <a:spcBef>
        <a:spcPct val="50000"/>
      </a:spcBef>
      <a:spcAft>
        <a:spcPct val="0"/>
      </a:spcAft>
      <a:defRPr sz="1000" b="1" kern="1200">
        <a:solidFill>
          <a:schemeClr val="tx1"/>
        </a:solidFill>
        <a:latin typeface="Arial" charset="0"/>
        <a:ea typeface="+mn-ea"/>
        <a:cs typeface="+mn-cs"/>
      </a:defRPr>
    </a:lvl4pPr>
    <a:lvl5pPr marL="1828800" algn="ctr" rtl="0" eaLnBrk="0" fontAlgn="base" hangingPunct="0">
      <a:lnSpc>
        <a:spcPct val="90000"/>
      </a:lnSpc>
      <a:spcBef>
        <a:spcPct val="50000"/>
      </a:spcBef>
      <a:spcAft>
        <a:spcPct val="0"/>
      </a:spcAft>
      <a:defRPr sz="1000" b="1" kern="1200">
        <a:solidFill>
          <a:schemeClr val="tx1"/>
        </a:solidFill>
        <a:latin typeface="Arial" charset="0"/>
        <a:ea typeface="+mn-ea"/>
        <a:cs typeface="+mn-cs"/>
      </a:defRPr>
    </a:lvl5pPr>
    <a:lvl6pPr marL="2286000" algn="l" defTabSz="457200" rtl="0" eaLnBrk="1" latinLnBrk="0" hangingPunct="1">
      <a:defRPr sz="1000" b="1" kern="1200">
        <a:solidFill>
          <a:schemeClr val="tx1"/>
        </a:solidFill>
        <a:latin typeface="Arial" charset="0"/>
        <a:ea typeface="+mn-ea"/>
        <a:cs typeface="+mn-cs"/>
      </a:defRPr>
    </a:lvl6pPr>
    <a:lvl7pPr marL="2743200" algn="l" defTabSz="457200" rtl="0" eaLnBrk="1" latinLnBrk="0" hangingPunct="1">
      <a:defRPr sz="1000" b="1" kern="1200">
        <a:solidFill>
          <a:schemeClr val="tx1"/>
        </a:solidFill>
        <a:latin typeface="Arial" charset="0"/>
        <a:ea typeface="+mn-ea"/>
        <a:cs typeface="+mn-cs"/>
      </a:defRPr>
    </a:lvl7pPr>
    <a:lvl8pPr marL="3200400" algn="l" defTabSz="457200" rtl="0" eaLnBrk="1" latinLnBrk="0" hangingPunct="1">
      <a:defRPr sz="1000" b="1" kern="1200">
        <a:solidFill>
          <a:schemeClr val="tx1"/>
        </a:solidFill>
        <a:latin typeface="Arial" charset="0"/>
        <a:ea typeface="+mn-ea"/>
        <a:cs typeface="+mn-cs"/>
      </a:defRPr>
    </a:lvl8pPr>
    <a:lvl9pPr marL="3657600" algn="l" defTabSz="457200" rtl="0" eaLnBrk="1" latinLnBrk="0" hangingPunct="1">
      <a:defRPr sz="1000" b="1"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4">
          <p15:clr>
            <a:srgbClr val="A4A3A4"/>
          </p15:clr>
        </p15:guide>
        <p15:guide id="2" pos="288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600CC"/>
    <a:srgbClr val="081D58"/>
    <a:srgbClr val="FFCCFF"/>
    <a:srgbClr val="CC0000"/>
    <a:srgbClr val="CBCBCB"/>
    <a:srgbClr val="777777"/>
    <a:srgbClr val="969696"/>
    <a:srgbClr val="D0D0D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4639" autoAdjust="0"/>
    <p:restoredTop sz="99629" autoAdjust="0"/>
  </p:normalViewPr>
  <p:slideViewPr>
    <p:cSldViewPr snapToGrid="0">
      <p:cViewPr varScale="1">
        <p:scale>
          <a:sx n="103" d="100"/>
          <a:sy n="103" d="100"/>
        </p:scale>
        <p:origin x="176" y="688"/>
      </p:cViewPr>
      <p:guideLst>
        <p:guide orient="horz" pos="2164"/>
        <p:guide pos="2884"/>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75" d="100"/>
        <a:sy n="75" d="100"/>
      </p:scale>
      <p:origin x="0" y="0"/>
    </p:cViewPr>
  </p:sorter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notesMaster" Target="notesMasters/notesMaster1.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viewProps" Target="view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heme" Target="theme/theme1.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1588" y="-15875"/>
            <a:ext cx="3041651" cy="460375"/>
          </a:xfrm>
          <a:prstGeom prst="rect">
            <a:avLst/>
          </a:prstGeom>
          <a:noFill/>
          <a:ln w="9525">
            <a:noFill/>
            <a:miter lim="800000"/>
            <a:headEnd/>
            <a:tailEnd/>
          </a:ln>
          <a:effectLst/>
        </p:spPr>
        <p:txBody>
          <a:bodyPr vert="horz" wrap="square" lIns="19050" tIns="0" rIns="19050" bIns="0" numCol="1" anchor="t" anchorCtr="0" compatLnSpc="1">
            <a:prstTxWarp prst="textNoShape">
              <a:avLst/>
            </a:prstTxWarp>
          </a:bodyPr>
          <a:lstStyle>
            <a:lvl1pPr algn="l">
              <a:spcBef>
                <a:spcPct val="0"/>
              </a:spcBef>
              <a:defRPr b="0" i="1">
                <a:latin typeface="Times New Roman" charset="0"/>
              </a:defRPr>
            </a:lvl1pPr>
          </a:lstStyle>
          <a:p>
            <a:pPr>
              <a:defRPr/>
            </a:pPr>
            <a:endParaRPr lang="en-US"/>
          </a:p>
        </p:txBody>
      </p:sp>
      <p:sp>
        <p:nvSpPr>
          <p:cNvPr id="3075" name="Rectangle 3"/>
          <p:cNvSpPr>
            <a:spLocks noGrp="1" noChangeArrowheads="1"/>
          </p:cNvSpPr>
          <p:nvPr>
            <p:ph type="dt" sz="quarter" idx="1"/>
          </p:nvPr>
        </p:nvSpPr>
        <p:spPr bwMode="auto">
          <a:xfrm>
            <a:off x="3951288" y="-15875"/>
            <a:ext cx="3041650" cy="460375"/>
          </a:xfrm>
          <a:prstGeom prst="rect">
            <a:avLst/>
          </a:prstGeom>
          <a:noFill/>
          <a:ln w="9525">
            <a:noFill/>
            <a:miter lim="800000"/>
            <a:headEnd/>
            <a:tailEnd/>
          </a:ln>
          <a:effectLst/>
        </p:spPr>
        <p:txBody>
          <a:bodyPr vert="horz" wrap="square" lIns="19050" tIns="0" rIns="19050" bIns="0" numCol="1" anchor="t" anchorCtr="0" compatLnSpc="1">
            <a:prstTxWarp prst="textNoShape">
              <a:avLst/>
            </a:prstTxWarp>
          </a:bodyPr>
          <a:lstStyle>
            <a:lvl1pPr algn="r">
              <a:spcBef>
                <a:spcPct val="0"/>
              </a:spcBef>
              <a:defRPr b="0" i="1">
                <a:latin typeface="Times New Roman" charset="0"/>
              </a:defRPr>
            </a:lvl1pPr>
          </a:lstStyle>
          <a:p>
            <a:pPr>
              <a:defRPr/>
            </a:pPr>
            <a:endParaRPr lang="en-US"/>
          </a:p>
        </p:txBody>
      </p:sp>
      <p:sp>
        <p:nvSpPr>
          <p:cNvPr id="3076" name="Rectangle 4"/>
          <p:cNvSpPr>
            <a:spLocks noGrp="1" noChangeArrowheads="1"/>
          </p:cNvSpPr>
          <p:nvPr>
            <p:ph type="ftr" sz="quarter" idx="2"/>
          </p:nvPr>
        </p:nvSpPr>
        <p:spPr bwMode="auto">
          <a:xfrm>
            <a:off x="-1588" y="8836025"/>
            <a:ext cx="3041651" cy="460375"/>
          </a:xfrm>
          <a:prstGeom prst="rect">
            <a:avLst/>
          </a:prstGeom>
          <a:noFill/>
          <a:ln w="9525">
            <a:noFill/>
            <a:miter lim="800000"/>
            <a:headEnd/>
            <a:tailEnd/>
          </a:ln>
          <a:effectLst/>
        </p:spPr>
        <p:txBody>
          <a:bodyPr vert="horz" wrap="square" lIns="19050" tIns="0" rIns="19050" bIns="0" numCol="1" anchor="b" anchorCtr="0" compatLnSpc="1">
            <a:prstTxWarp prst="textNoShape">
              <a:avLst/>
            </a:prstTxWarp>
          </a:bodyPr>
          <a:lstStyle>
            <a:lvl1pPr algn="l">
              <a:spcBef>
                <a:spcPct val="0"/>
              </a:spcBef>
              <a:defRPr b="0" i="1">
                <a:latin typeface="Times New Roman" charset="0"/>
              </a:defRPr>
            </a:lvl1pPr>
          </a:lstStyle>
          <a:p>
            <a:pPr>
              <a:defRPr/>
            </a:pPr>
            <a:endParaRPr lang="en-US"/>
          </a:p>
        </p:txBody>
      </p:sp>
      <p:sp>
        <p:nvSpPr>
          <p:cNvPr id="3077" name="Rectangle 5"/>
          <p:cNvSpPr>
            <a:spLocks noGrp="1" noChangeArrowheads="1"/>
          </p:cNvSpPr>
          <p:nvPr>
            <p:ph type="sldNum" sz="quarter" idx="3"/>
          </p:nvPr>
        </p:nvSpPr>
        <p:spPr bwMode="auto">
          <a:xfrm>
            <a:off x="3951288" y="8836025"/>
            <a:ext cx="3041650" cy="460375"/>
          </a:xfrm>
          <a:prstGeom prst="rect">
            <a:avLst/>
          </a:prstGeom>
          <a:noFill/>
          <a:ln w="9525">
            <a:noFill/>
            <a:miter lim="800000"/>
            <a:headEnd/>
            <a:tailEnd/>
          </a:ln>
          <a:effectLst/>
        </p:spPr>
        <p:txBody>
          <a:bodyPr vert="horz" wrap="square" lIns="19050" tIns="0" rIns="19050" bIns="0" numCol="1" anchor="b" anchorCtr="0" compatLnSpc="1">
            <a:prstTxWarp prst="textNoShape">
              <a:avLst/>
            </a:prstTxWarp>
          </a:bodyPr>
          <a:lstStyle>
            <a:lvl1pPr algn="r">
              <a:spcBef>
                <a:spcPct val="0"/>
              </a:spcBef>
              <a:defRPr b="0" i="1">
                <a:latin typeface="Times New Roman" charset="0"/>
              </a:defRPr>
            </a:lvl1pPr>
          </a:lstStyle>
          <a:p>
            <a:pPr>
              <a:defRPr/>
            </a:pPr>
            <a:fld id="{07A32960-BDD4-8643-B0E8-BC4DF02EEC5E}" type="slidenum">
              <a:rPr lang="en-US"/>
              <a:pPr>
                <a:defRPr/>
              </a:pPr>
              <a:t>‹#›</a:t>
            </a:fld>
            <a:endParaRPr lang="en-US"/>
          </a:p>
        </p:txBody>
      </p:sp>
    </p:spTree>
    <p:extLst>
      <p:ext uri="{BB962C8B-B14F-4D97-AF65-F5344CB8AC3E}">
        <p14:creationId xmlns:p14="http://schemas.microsoft.com/office/powerpoint/2010/main" val="163009397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7346" name="Rectangle 2"/>
          <p:cNvSpPr>
            <a:spLocks noGrp="1" noChangeArrowheads="1"/>
          </p:cNvSpPr>
          <p:nvPr>
            <p:ph type="hdr" sz="quarter"/>
          </p:nvPr>
        </p:nvSpPr>
        <p:spPr bwMode="auto">
          <a:xfrm>
            <a:off x="0" y="0"/>
            <a:ext cx="30480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l">
              <a:spcBef>
                <a:spcPct val="0"/>
              </a:spcBef>
              <a:defRPr sz="1200" b="0">
                <a:solidFill>
                  <a:schemeClr val="tx2"/>
                </a:solidFill>
              </a:defRPr>
            </a:lvl1pPr>
          </a:lstStyle>
          <a:p>
            <a:pPr>
              <a:defRPr/>
            </a:pPr>
            <a:endParaRPr lang="en-US"/>
          </a:p>
        </p:txBody>
      </p:sp>
      <p:sp>
        <p:nvSpPr>
          <p:cNvPr id="57347" name="Rectangle 3"/>
          <p:cNvSpPr>
            <a:spLocks noGrp="1" noChangeArrowheads="1"/>
          </p:cNvSpPr>
          <p:nvPr>
            <p:ph type="dt" idx="1"/>
          </p:nvPr>
        </p:nvSpPr>
        <p:spPr bwMode="auto">
          <a:xfrm>
            <a:off x="3962400" y="0"/>
            <a:ext cx="3048000" cy="4572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lvl1pPr algn="r">
              <a:spcBef>
                <a:spcPct val="0"/>
              </a:spcBef>
              <a:defRPr sz="1200" b="0">
                <a:solidFill>
                  <a:schemeClr val="tx2"/>
                </a:solidFill>
              </a:defRPr>
            </a:lvl1pPr>
          </a:lstStyle>
          <a:p>
            <a:pPr>
              <a:defRPr/>
            </a:pPr>
            <a:endParaRPr lang="en-US"/>
          </a:p>
        </p:txBody>
      </p:sp>
      <p:sp>
        <p:nvSpPr>
          <p:cNvPr id="14340" name="Rectangle 4"/>
          <p:cNvSpPr>
            <a:spLocks noGrp="1" noRot="1" noChangeAspect="1" noChangeArrowheads="1" noTextEdit="1"/>
          </p:cNvSpPr>
          <p:nvPr>
            <p:ph type="sldImg" idx="2"/>
          </p:nvPr>
        </p:nvSpPr>
        <p:spPr bwMode="auto">
          <a:xfrm>
            <a:off x="1131888" y="685800"/>
            <a:ext cx="4670425" cy="3505200"/>
          </a:xfrm>
          <a:prstGeom prst="rect">
            <a:avLst/>
          </a:prstGeom>
          <a:noFill/>
          <a:ln w="9525">
            <a:solidFill>
              <a:srgbClr val="000000"/>
            </a:solidFill>
            <a:miter lim="800000"/>
            <a:headEnd/>
            <a:tailEnd/>
          </a:ln>
        </p:spPr>
      </p:sp>
      <p:sp>
        <p:nvSpPr>
          <p:cNvPr id="57349" name="Rectangle 5"/>
          <p:cNvSpPr>
            <a:spLocks noGrp="1" noChangeArrowheads="1"/>
          </p:cNvSpPr>
          <p:nvPr>
            <p:ph type="body" sz="quarter" idx="3"/>
          </p:nvPr>
        </p:nvSpPr>
        <p:spPr bwMode="auto">
          <a:xfrm>
            <a:off x="914400" y="4419600"/>
            <a:ext cx="5181600" cy="4191000"/>
          </a:xfrm>
          <a:prstGeom prst="rect">
            <a:avLst/>
          </a:prstGeom>
          <a:noFill/>
          <a:ln w="12700">
            <a:noFill/>
            <a:miter lim="800000"/>
            <a:headEnd type="none" w="sm" len="sm"/>
            <a:tailEnd type="none" w="sm" len="sm"/>
          </a:ln>
          <a:effec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57350" name="Rectangle 6"/>
          <p:cNvSpPr>
            <a:spLocks noGrp="1" noChangeArrowheads="1"/>
          </p:cNvSpPr>
          <p:nvPr>
            <p:ph type="ftr" sz="quarter" idx="4"/>
          </p:nvPr>
        </p:nvSpPr>
        <p:spPr bwMode="auto">
          <a:xfrm>
            <a:off x="0" y="8839200"/>
            <a:ext cx="30480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l">
              <a:spcBef>
                <a:spcPct val="0"/>
              </a:spcBef>
              <a:defRPr sz="1200" b="0">
                <a:solidFill>
                  <a:schemeClr val="tx2"/>
                </a:solidFill>
              </a:defRPr>
            </a:lvl1pPr>
          </a:lstStyle>
          <a:p>
            <a:pPr>
              <a:defRPr/>
            </a:pPr>
            <a:endParaRPr lang="en-US"/>
          </a:p>
        </p:txBody>
      </p:sp>
      <p:sp>
        <p:nvSpPr>
          <p:cNvPr id="57351" name="Rectangle 7"/>
          <p:cNvSpPr>
            <a:spLocks noGrp="1" noChangeArrowheads="1"/>
          </p:cNvSpPr>
          <p:nvPr>
            <p:ph type="sldNum" sz="quarter" idx="5"/>
          </p:nvPr>
        </p:nvSpPr>
        <p:spPr bwMode="auto">
          <a:xfrm>
            <a:off x="3962400" y="8839200"/>
            <a:ext cx="3048000" cy="457200"/>
          </a:xfrm>
          <a:prstGeom prst="rect">
            <a:avLst/>
          </a:prstGeom>
          <a:noFill/>
          <a:ln w="12700">
            <a:noFill/>
            <a:miter lim="800000"/>
            <a:headEnd type="none" w="sm" len="sm"/>
            <a:tailEnd type="none" w="sm" len="sm"/>
          </a:ln>
          <a:effectLst/>
        </p:spPr>
        <p:txBody>
          <a:bodyPr vert="horz" wrap="square" lIns="91440" tIns="45720" rIns="91440" bIns="45720" numCol="1" anchor="b" anchorCtr="0" compatLnSpc="1">
            <a:prstTxWarp prst="textNoShape">
              <a:avLst/>
            </a:prstTxWarp>
          </a:bodyPr>
          <a:lstStyle>
            <a:lvl1pPr algn="r">
              <a:spcBef>
                <a:spcPct val="0"/>
              </a:spcBef>
              <a:defRPr sz="1200" b="0">
                <a:solidFill>
                  <a:schemeClr val="tx2"/>
                </a:solidFill>
              </a:defRPr>
            </a:lvl1pPr>
          </a:lstStyle>
          <a:p>
            <a:pPr>
              <a:defRPr/>
            </a:pPr>
            <a:fld id="{B3E16829-E24C-B147-B4C9-2C80239091CA}" type="slidenum">
              <a:rPr lang="en-US"/>
              <a:pPr>
                <a:defRPr/>
              </a:pPr>
              <a:t>‹#›</a:t>
            </a:fld>
            <a:endParaRPr lang="en-US"/>
          </a:p>
        </p:txBody>
      </p:sp>
    </p:spTree>
    <p:extLst>
      <p:ext uri="{BB962C8B-B14F-4D97-AF65-F5344CB8AC3E}">
        <p14:creationId xmlns:p14="http://schemas.microsoft.com/office/powerpoint/2010/main" val="2107016420"/>
      </p:ext>
    </p:extLst>
  </p:cSld>
  <p:clrMap bg1="lt1" tx1="dk1" bg2="lt2" tx2="dk2" accent1="accent1" accent2="accent2" accent3="accent3" accent4="accent4" accent5="accent5" accent6="accent6" hlink="hlink" folHlink="folHlink"/>
  <p:notesStyle>
    <a:lvl1pPr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ＭＳ Ｐゴシック" charset="-128"/>
      </a:defRPr>
    </a:lvl1pPr>
    <a:lvl2pPr marL="4572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2pPr>
    <a:lvl3pPr marL="9144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3pPr>
    <a:lvl4pPr marL="13716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4pPr>
    <a:lvl5pPr marL="18288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7"/>
          <p:cNvSpPr>
            <a:spLocks noGrp="1" noChangeArrowheads="1"/>
          </p:cNvSpPr>
          <p:nvPr>
            <p:ph type="sldNum" sz="quarter" idx="5"/>
          </p:nvPr>
        </p:nvSpPr>
        <p:spPr>
          <a:noFill/>
        </p:spPr>
        <p:txBody>
          <a:bodyPr/>
          <a:lstStyle/>
          <a:p>
            <a:fld id="{B705E4B2-A40C-CE4A-AC28-4F6C0C2AA699}" type="slidenum">
              <a:rPr lang="en-US"/>
              <a:pPr/>
              <a:t>2</a:t>
            </a:fld>
            <a:endParaRPr lang="en-US"/>
          </a:p>
        </p:txBody>
      </p:sp>
      <p:sp>
        <p:nvSpPr>
          <p:cNvPr id="17411"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p>
            <a:fld id="{918ED85B-4025-264E-A479-25C043C1EBBB}" type="slidenum">
              <a:rPr lang="en-US"/>
              <a:pPr/>
              <a:t>12</a:t>
            </a:fld>
            <a:endParaRPr lang="en-US"/>
          </a:p>
        </p:txBody>
      </p:sp>
      <p:sp>
        <p:nvSpPr>
          <p:cNvPr id="34819"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7"/>
          <p:cNvSpPr>
            <a:spLocks noGrp="1" noChangeArrowheads="1"/>
          </p:cNvSpPr>
          <p:nvPr>
            <p:ph type="sldNum" sz="quarter" idx="5"/>
          </p:nvPr>
        </p:nvSpPr>
        <p:spPr>
          <a:noFill/>
        </p:spPr>
        <p:txBody>
          <a:bodyPr/>
          <a:lstStyle/>
          <a:p>
            <a:fld id="{86ACCFEF-FF83-4340-862F-AC48433A9633}" type="slidenum">
              <a:rPr lang="en-US"/>
              <a:pPr/>
              <a:t>13</a:t>
            </a:fld>
            <a:endParaRPr lang="en-US"/>
          </a:p>
        </p:txBody>
      </p:sp>
      <p:sp>
        <p:nvSpPr>
          <p:cNvPr id="36867"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7"/>
          <p:cNvSpPr>
            <a:spLocks noGrp="1" noChangeArrowheads="1"/>
          </p:cNvSpPr>
          <p:nvPr>
            <p:ph type="sldNum" sz="quarter" idx="5"/>
          </p:nvPr>
        </p:nvSpPr>
        <p:spPr>
          <a:noFill/>
        </p:spPr>
        <p:txBody>
          <a:bodyPr/>
          <a:lstStyle/>
          <a:p>
            <a:fld id="{6D99F859-45BB-BB44-881B-F0733072030C}" type="slidenum">
              <a:rPr lang="en-US"/>
              <a:pPr/>
              <a:t>14</a:t>
            </a:fld>
            <a:endParaRPr lang="en-US"/>
          </a:p>
        </p:txBody>
      </p:sp>
      <p:sp>
        <p:nvSpPr>
          <p:cNvPr id="38915" name="Rectangle 1026"/>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7"/>
          <p:cNvSpPr>
            <a:spLocks noGrp="1" noChangeArrowheads="1"/>
          </p:cNvSpPr>
          <p:nvPr>
            <p:ph type="sldNum" sz="quarter" idx="5"/>
          </p:nvPr>
        </p:nvSpPr>
        <p:spPr>
          <a:noFill/>
        </p:spPr>
        <p:txBody>
          <a:bodyPr/>
          <a:lstStyle/>
          <a:p>
            <a:fld id="{6D99F859-45BB-BB44-881B-F0733072030C}" type="slidenum">
              <a:rPr lang="en-US"/>
              <a:pPr/>
              <a:t>15</a:t>
            </a:fld>
            <a:endParaRPr lang="en-US"/>
          </a:p>
        </p:txBody>
      </p:sp>
      <p:sp>
        <p:nvSpPr>
          <p:cNvPr id="38915" name="Rectangle 1026"/>
          <p:cNvSpPr>
            <a:spLocks noGrp="1" noRot="1" noChangeAspect="1" noChangeArrowheads="1"/>
          </p:cNvSpPr>
          <p:nvPr>
            <p:ph type="sldImg"/>
          </p:nvPr>
        </p:nvSpPr>
        <p:spPr>
          <a:xfrm>
            <a:off x="1216025" y="606425"/>
            <a:ext cx="4573588" cy="3430588"/>
          </a:xfrm>
          <a:ln w="12700" cap="flat">
            <a:solidFill>
              <a:schemeClr val="tx1"/>
            </a:solidFill>
          </a:ln>
        </p:spPr>
      </p:sp>
    </p:spTree>
    <p:extLst>
      <p:ext uri="{BB962C8B-B14F-4D97-AF65-F5344CB8AC3E}">
        <p14:creationId xmlns:p14="http://schemas.microsoft.com/office/powerpoint/2010/main" val="2678083524"/>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7"/>
          <p:cNvSpPr>
            <a:spLocks noGrp="1" noChangeArrowheads="1"/>
          </p:cNvSpPr>
          <p:nvPr>
            <p:ph type="sldNum" sz="quarter" idx="5"/>
          </p:nvPr>
        </p:nvSpPr>
        <p:spPr>
          <a:noFill/>
        </p:spPr>
        <p:txBody>
          <a:bodyPr/>
          <a:lstStyle/>
          <a:p>
            <a:fld id="{6D99F859-45BB-BB44-881B-F0733072030C}" type="slidenum">
              <a:rPr lang="en-US"/>
              <a:pPr/>
              <a:t>16</a:t>
            </a:fld>
            <a:endParaRPr lang="en-US"/>
          </a:p>
        </p:txBody>
      </p:sp>
      <p:sp>
        <p:nvSpPr>
          <p:cNvPr id="38915" name="Rectangle 1026"/>
          <p:cNvSpPr>
            <a:spLocks noGrp="1" noRot="1" noChangeAspect="1" noChangeArrowheads="1"/>
          </p:cNvSpPr>
          <p:nvPr>
            <p:ph type="sldImg"/>
          </p:nvPr>
        </p:nvSpPr>
        <p:spPr>
          <a:xfrm>
            <a:off x="1216025" y="606425"/>
            <a:ext cx="4573588" cy="3430588"/>
          </a:xfrm>
          <a:ln w="12700" cap="flat">
            <a:solidFill>
              <a:schemeClr val="tx1"/>
            </a:solidFill>
          </a:ln>
        </p:spPr>
      </p:sp>
    </p:spTree>
    <p:extLst>
      <p:ext uri="{BB962C8B-B14F-4D97-AF65-F5344CB8AC3E}">
        <p14:creationId xmlns:p14="http://schemas.microsoft.com/office/powerpoint/2010/main" val="3129681320"/>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7"/>
          <p:cNvSpPr>
            <a:spLocks noGrp="1" noChangeArrowheads="1"/>
          </p:cNvSpPr>
          <p:nvPr>
            <p:ph type="sldNum" sz="quarter" idx="5"/>
          </p:nvPr>
        </p:nvSpPr>
        <p:spPr>
          <a:noFill/>
        </p:spPr>
        <p:txBody>
          <a:bodyPr/>
          <a:lstStyle/>
          <a:p>
            <a:fld id="{6D99F859-45BB-BB44-881B-F0733072030C}" type="slidenum">
              <a:rPr lang="en-US"/>
              <a:pPr/>
              <a:t>17</a:t>
            </a:fld>
            <a:endParaRPr lang="en-US"/>
          </a:p>
        </p:txBody>
      </p:sp>
      <p:sp>
        <p:nvSpPr>
          <p:cNvPr id="38915" name="Rectangle 1026"/>
          <p:cNvSpPr>
            <a:spLocks noGrp="1" noRot="1" noChangeAspect="1" noChangeArrowheads="1"/>
          </p:cNvSpPr>
          <p:nvPr>
            <p:ph type="sldImg"/>
          </p:nvPr>
        </p:nvSpPr>
        <p:spPr>
          <a:xfrm>
            <a:off x="1216025" y="606425"/>
            <a:ext cx="4573588" cy="3430588"/>
          </a:xfrm>
          <a:ln w="12700" cap="flat">
            <a:solidFill>
              <a:schemeClr val="tx1"/>
            </a:solidFill>
          </a:ln>
        </p:spPr>
      </p:sp>
    </p:spTree>
    <p:extLst>
      <p:ext uri="{BB962C8B-B14F-4D97-AF65-F5344CB8AC3E}">
        <p14:creationId xmlns:p14="http://schemas.microsoft.com/office/powerpoint/2010/main" val="1934055571"/>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7"/>
          <p:cNvSpPr>
            <a:spLocks noGrp="1" noChangeArrowheads="1"/>
          </p:cNvSpPr>
          <p:nvPr>
            <p:ph type="sldNum" sz="quarter" idx="5"/>
          </p:nvPr>
        </p:nvSpPr>
        <p:spPr>
          <a:noFill/>
        </p:spPr>
        <p:txBody>
          <a:bodyPr/>
          <a:lstStyle/>
          <a:p>
            <a:fld id="{39919D13-E29A-0B4E-8FE7-164205550CB0}" type="slidenum">
              <a:rPr lang="en-US"/>
              <a:pPr/>
              <a:t>18</a:t>
            </a:fld>
            <a:endParaRPr lang="en-US"/>
          </a:p>
        </p:txBody>
      </p:sp>
      <p:sp>
        <p:nvSpPr>
          <p:cNvPr id="40963"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7"/>
          <p:cNvSpPr>
            <a:spLocks noGrp="1" noChangeArrowheads="1"/>
          </p:cNvSpPr>
          <p:nvPr>
            <p:ph type="sldNum" sz="quarter" idx="5"/>
          </p:nvPr>
        </p:nvSpPr>
        <p:spPr>
          <a:noFill/>
        </p:spPr>
        <p:txBody>
          <a:bodyPr/>
          <a:lstStyle/>
          <a:p>
            <a:fld id="{709ED50A-963C-B44D-951C-6BC00094D34A}" type="slidenum">
              <a:rPr lang="en-US"/>
              <a:pPr/>
              <a:t>19</a:t>
            </a:fld>
            <a:endParaRPr lang="en-US"/>
          </a:p>
        </p:txBody>
      </p:sp>
      <p:sp>
        <p:nvSpPr>
          <p:cNvPr id="43011" name="Rectangle 1026"/>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a:spLocks noGrp="1" noChangeArrowheads="1"/>
          </p:cNvSpPr>
          <p:nvPr>
            <p:ph type="sldNum" sz="quarter" idx="5"/>
          </p:nvPr>
        </p:nvSpPr>
        <p:spPr>
          <a:noFill/>
        </p:spPr>
        <p:txBody>
          <a:bodyPr/>
          <a:lstStyle/>
          <a:p>
            <a:fld id="{D16118D7-42E7-D046-BFC1-B34B2DCAFC02}" type="slidenum">
              <a:rPr lang="en-US"/>
              <a:pPr/>
              <a:t>22</a:t>
            </a:fld>
            <a:endParaRPr lang="en-US"/>
          </a:p>
        </p:txBody>
      </p:sp>
      <p:sp>
        <p:nvSpPr>
          <p:cNvPr id="46083"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7"/>
          <p:cNvSpPr>
            <a:spLocks noGrp="1" noChangeArrowheads="1"/>
          </p:cNvSpPr>
          <p:nvPr>
            <p:ph type="sldNum" sz="quarter" idx="5"/>
          </p:nvPr>
        </p:nvSpPr>
        <p:spPr>
          <a:noFill/>
        </p:spPr>
        <p:txBody>
          <a:bodyPr/>
          <a:lstStyle/>
          <a:p>
            <a:fld id="{8332B770-2664-EF4A-B0EC-9D7C8E3CD95C}" type="slidenum">
              <a:rPr lang="en-US"/>
              <a:pPr/>
              <a:t>23</a:t>
            </a:fld>
            <a:endParaRPr lang="en-US"/>
          </a:p>
        </p:txBody>
      </p:sp>
      <p:sp>
        <p:nvSpPr>
          <p:cNvPr id="50179"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7"/>
          <p:cNvSpPr>
            <a:spLocks noGrp="1" noChangeArrowheads="1"/>
          </p:cNvSpPr>
          <p:nvPr>
            <p:ph type="sldNum" sz="quarter" idx="5"/>
          </p:nvPr>
        </p:nvSpPr>
        <p:spPr>
          <a:noFill/>
        </p:spPr>
        <p:txBody>
          <a:bodyPr/>
          <a:lstStyle/>
          <a:p>
            <a:fld id="{846067A4-4301-FE4B-BC83-DF01A03730FF}" type="slidenum">
              <a:rPr lang="en-US"/>
              <a:pPr/>
              <a:t>3</a:t>
            </a:fld>
            <a:endParaRPr lang="en-US"/>
          </a:p>
        </p:txBody>
      </p:sp>
      <p:sp>
        <p:nvSpPr>
          <p:cNvPr id="19459" name="Rectangle 1026"/>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Rectangle 7"/>
          <p:cNvSpPr>
            <a:spLocks noGrp="1" noChangeArrowheads="1"/>
          </p:cNvSpPr>
          <p:nvPr>
            <p:ph type="sldNum" sz="quarter" idx="5"/>
          </p:nvPr>
        </p:nvSpPr>
        <p:spPr>
          <a:noFill/>
        </p:spPr>
        <p:txBody>
          <a:bodyPr/>
          <a:lstStyle/>
          <a:p>
            <a:fld id="{6D6ECF80-07C7-5E41-BCCB-70545EC11552}" type="slidenum">
              <a:rPr lang="en-US"/>
              <a:pPr/>
              <a:t>24</a:t>
            </a:fld>
            <a:endParaRPr lang="en-US"/>
          </a:p>
        </p:txBody>
      </p:sp>
      <p:sp>
        <p:nvSpPr>
          <p:cNvPr id="48131"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7"/>
          <p:cNvSpPr>
            <a:spLocks noGrp="1" noChangeArrowheads="1"/>
          </p:cNvSpPr>
          <p:nvPr>
            <p:ph type="sldNum" sz="quarter" idx="5"/>
          </p:nvPr>
        </p:nvSpPr>
        <p:spPr>
          <a:noFill/>
        </p:spPr>
        <p:txBody>
          <a:bodyPr/>
          <a:lstStyle/>
          <a:p>
            <a:fld id="{630252B5-F5F8-644B-984E-AB052ED920F3}" type="slidenum">
              <a:rPr lang="en-US"/>
              <a:pPr/>
              <a:t>25</a:t>
            </a:fld>
            <a:endParaRPr lang="en-US"/>
          </a:p>
        </p:txBody>
      </p:sp>
      <p:sp>
        <p:nvSpPr>
          <p:cNvPr id="52227"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7"/>
          <p:cNvSpPr>
            <a:spLocks noGrp="1" noChangeArrowheads="1"/>
          </p:cNvSpPr>
          <p:nvPr>
            <p:ph type="sldNum" sz="quarter" idx="5"/>
          </p:nvPr>
        </p:nvSpPr>
        <p:spPr>
          <a:noFill/>
        </p:spPr>
        <p:txBody>
          <a:bodyPr/>
          <a:lstStyle/>
          <a:p>
            <a:fld id="{C3BF413C-7F06-974C-98C7-A7B0A6C87E75}" type="slidenum">
              <a:rPr lang="en-US"/>
              <a:pPr/>
              <a:t>26</a:t>
            </a:fld>
            <a:endParaRPr lang="en-US"/>
          </a:p>
        </p:txBody>
      </p:sp>
      <p:sp>
        <p:nvSpPr>
          <p:cNvPr id="54275"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7"/>
          <p:cNvSpPr>
            <a:spLocks noGrp="1" noChangeArrowheads="1"/>
          </p:cNvSpPr>
          <p:nvPr>
            <p:ph type="sldNum" sz="quarter" idx="5"/>
          </p:nvPr>
        </p:nvSpPr>
        <p:spPr>
          <a:noFill/>
        </p:spPr>
        <p:txBody>
          <a:bodyPr/>
          <a:lstStyle/>
          <a:p>
            <a:fld id="{D30B79FE-0CA1-6C4B-9D6F-71E4058E0C2F}" type="slidenum">
              <a:rPr lang="en-US"/>
              <a:pPr/>
              <a:t>27</a:t>
            </a:fld>
            <a:endParaRPr lang="en-US"/>
          </a:p>
        </p:txBody>
      </p:sp>
      <p:sp>
        <p:nvSpPr>
          <p:cNvPr id="56323"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a:spLocks noGrp="1" noChangeArrowheads="1"/>
          </p:cNvSpPr>
          <p:nvPr>
            <p:ph type="sldNum" sz="quarter" idx="5"/>
          </p:nvPr>
        </p:nvSpPr>
        <p:spPr>
          <a:noFill/>
        </p:spPr>
        <p:txBody>
          <a:bodyPr/>
          <a:lstStyle/>
          <a:p>
            <a:fld id="{D16118D7-42E7-D046-BFC1-B34B2DCAFC02}" type="slidenum">
              <a:rPr lang="en-US"/>
              <a:pPr/>
              <a:t>29</a:t>
            </a:fld>
            <a:endParaRPr lang="en-US"/>
          </a:p>
        </p:txBody>
      </p:sp>
      <p:sp>
        <p:nvSpPr>
          <p:cNvPr id="46083"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7"/>
          <p:cNvSpPr>
            <a:spLocks noGrp="1" noChangeArrowheads="1"/>
          </p:cNvSpPr>
          <p:nvPr>
            <p:ph type="sldNum" sz="quarter" idx="5"/>
          </p:nvPr>
        </p:nvSpPr>
        <p:spPr>
          <a:noFill/>
        </p:spPr>
        <p:txBody>
          <a:bodyPr/>
          <a:lstStyle/>
          <a:p>
            <a:fld id="{8332B770-2664-EF4A-B0EC-9D7C8E3CD95C}" type="slidenum">
              <a:rPr lang="en-US"/>
              <a:pPr/>
              <a:t>30</a:t>
            </a:fld>
            <a:endParaRPr lang="en-US"/>
          </a:p>
        </p:txBody>
      </p:sp>
      <p:sp>
        <p:nvSpPr>
          <p:cNvPr id="50179"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Rectangle 7"/>
          <p:cNvSpPr>
            <a:spLocks noGrp="1" noChangeArrowheads="1"/>
          </p:cNvSpPr>
          <p:nvPr>
            <p:ph type="sldNum" sz="quarter" idx="5"/>
          </p:nvPr>
        </p:nvSpPr>
        <p:spPr>
          <a:noFill/>
        </p:spPr>
        <p:txBody>
          <a:bodyPr/>
          <a:lstStyle/>
          <a:p>
            <a:fld id="{6D6ECF80-07C7-5E41-BCCB-70545EC11552}" type="slidenum">
              <a:rPr lang="en-US"/>
              <a:pPr/>
              <a:t>31</a:t>
            </a:fld>
            <a:endParaRPr lang="en-US"/>
          </a:p>
        </p:txBody>
      </p:sp>
      <p:sp>
        <p:nvSpPr>
          <p:cNvPr id="48131"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7"/>
          <p:cNvSpPr>
            <a:spLocks noGrp="1" noChangeArrowheads="1"/>
          </p:cNvSpPr>
          <p:nvPr>
            <p:ph type="sldNum" sz="quarter" idx="5"/>
          </p:nvPr>
        </p:nvSpPr>
        <p:spPr>
          <a:noFill/>
        </p:spPr>
        <p:txBody>
          <a:bodyPr/>
          <a:lstStyle/>
          <a:p>
            <a:fld id="{630252B5-F5F8-644B-984E-AB052ED920F3}" type="slidenum">
              <a:rPr lang="en-US"/>
              <a:pPr/>
              <a:t>32</a:t>
            </a:fld>
            <a:endParaRPr lang="en-US"/>
          </a:p>
        </p:txBody>
      </p:sp>
      <p:sp>
        <p:nvSpPr>
          <p:cNvPr id="52227"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7"/>
          <p:cNvSpPr>
            <a:spLocks noGrp="1" noChangeArrowheads="1"/>
          </p:cNvSpPr>
          <p:nvPr>
            <p:ph type="sldNum" sz="quarter" idx="5"/>
          </p:nvPr>
        </p:nvSpPr>
        <p:spPr>
          <a:noFill/>
        </p:spPr>
        <p:txBody>
          <a:bodyPr/>
          <a:lstStyle/>
          <a:p>
            <a:fld id="{D30B79FE-0CA1-6C4B-9D6F-71E4058E0C2F}" type="slidenum">
              <a:rPr lang="en-US"/>
              <a:pPr/>
              <a:t>33</a:t>
            </a:fld>
            <a:endParaRPr lang="en-US"/>
          </a:p>
        </p:txBody>
      </p:sp>
      <p:sp>
        <p:nvSpPr>
          <p:cNvPr id="56323"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7"/>
          <p:cNvSpPr>
            <a:spLocks noGrp="1" noChangeArrowheads="1"/>
          </p:cNvSpPr>
          <p:nvPr>
            <p:ph type="sldNum" sz="quarter" idx="5"/>
          </p:nvPr>
        </p:nvSpPr>
        <p:spPr>
          <a:noFill/>
        </p:spPr>
        <p:txBody>
          <a:bodyPr/>
          <a:lstStyle/>
          <a:p>
            <a:fld id="{771B37B5-2D20-DB43-A7E5-5D776D9EAB4F}" type="slidenum">
              <a:rPr lang="en-US"/>
              <a:pPr/>
              <a:t>34</a:t>
            </a:fld>
            <a:endParaRPr lang="en-US"/>
          </a:p>
        </p:txBody>
      </p:sp>
      <p:sp>
        <p:nvSpPr>
          <p:cNvPr id="58371"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7"/>
          <p:cNvSpPr>
            <a:spLocks noGrp="1" noChangeArrowheads="1"/>
          </p:cNvSpPr>
          <p:nvPr>
            <p:ph type="sldNum" sz="quarter" idx="5"/>
          </p:nvPr>
        </p:nvSpPr>
        <p:spPr>
          <a:noFill/>
        </p:spPr>
        <p:txBody>
          <a:bodyPr/>
          <a:lstStyle/>
          <a:p>
            <a:fld id="{846067A4-4301-FE4B-BC83-DF01A03730FF}" type="slidenum">
              <a:rPr lang="en-US"/>
              <a:pPr/>
              <a:t>4</a:t>
            </a:fld>
            <a:endParaRPr lang="en-US"/>
          </a:p>
        </p:txBody>
      </p:sp>
      <p:sp>
        <p:nvSpPr>
          <p:cNvPr id="19459" name="Rectangle 1026"/>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7"/>
          <p:cNvSpPr>
            <a:spLocks noGrp="1" noChangeArrowheads="1"/>
          </p:cNvSpPr>
          <p:nvPr>
            <p:ph type="sldNum" sz="quarter" idx="5"/>
          </p:nvPr>
        </p:nvSpPr>
        <p:spPr>
          <a:noFill/>
        </p:spPr>
        <p:txBody>
          <a:bodyPr/>
          <a:lstStyle/>
          <a:p>
            <a:fld id="{BAB91E33-EFBA-4C4D-8CB6-2F39ECEDF370}" type="slidenum">
              <a:rPr lang="en-US"/>
              <a:pPr/>
              <a:t>35</a:t>
            </a:fld>
            <a:endParaRPr lang="en-US"/>
          </a:p>
        </p:txBody>
      </p:sp>
      <p:sp>
        <p:nvSpPr>
          <p:cNvPr id="60419"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Rectangle 7"/>
          <p:cNvSpPr>
            <a:spLocks noGrp="1" noChangeArrowheads="1"/>
          </p:cNvSpPr>
          <p:nvPr>
            <p:ph type="sldNum" sz="quarter" idx="5"/>
          </p:nvPr>
        </p:nvSpPr>
        <p:spPr>
          <a:noFill/>
        </p:spPr>
        <p:txBody>
          <a:bodyPr/>
          <a:lstStyle/>
          <a:p>
            <a:fld id="{FE24F9AD-F729-9841-A702-1D05559F0E33}" type="slidenum">
              <a:rPr lang="en-US"/>
              <a:pPr/>
              <a:t>36</a:t>
            </a:fld>
            <a:endParaRPr lang="en-US"/>
          </a:p>
        </p:txBody>
      </p:sp>
      <p:sp>
        <p:nvSpPr>
          <p:cNvPr id="62467"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Rectangle 7"/>
          <p:cNvSpPr>
            <a:spLocks noGrp="1" noChangeArrowheads="1"/>
          </p:cNvSpPr>
          <p:nvPr>
            <p:ph type="sldNum" sz="quarter" idx="5"/>
          </p:nvPr>
        </p:nvSpPr>
        <p:spPr>
          <a:noFill/>
        </p:spPr>
        <p:txBody>
          <a:bodyPr/>
          <a:lstStyle/>
          <a:p>
            <a:fld id="{3EC27BE1-6645-754E-8F0A-F588E6AF4477}" type="slidenum">
              <a:rPr lang="en-US"/>
              <a:pPr/>
              <a:t>37</a:t>
            </a:fld>
            <a:endParaRPr lang="en-US"/>
          </a:p>
        </p:txBody>
      </p:sp>
      <p:sp>
        <p:nvSpPr>
          <p:cNvPr id="64515"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7"/>
          <p:cNvSpPr>
            <a:spLocks noGrp="1" noChangeArrowheads="1"/>
          </p:cNvSpPr>
          <p:nvPr>
            <p:ph type="sldNum" sz="quarter" idx="5"/>
          </p:nvPr>
        </p:nvSpPr>
        <p:spPr>
          <a:noFill/>
        </p:spPr>
        <p:txBody>
          <a:bodyPr/>
          <a:lstStyle/>
          <a:p>
            <a:fld id="{1C986B90-09D3-7241-9C57-8A7A6D94CB3A}" type="slidenum">
              <a:rPr lang="en-US"/>
              <a:pPr/>
              <a:t>6</a:t>
            </a:fld>
            <a:endParaRPr lang="en-US"/>
          </a:p>
        </p:txBody>
      </p:sp>
      <p:sp>
        <p:nvSpPr>
          <p:cNvPr id="22531"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7"/>
          <p:cNvSpPr>
            <a:spLocks noGrp="1" noChangeArrowheads="1"/>
          </p:cNvSpPr>
          <p:nvPr>
            <p:ph type="sldNum" sz="quarter" idx="5"/>
          </p:nvPr>
        </p:nvSpPr>
        <p:spPr>
          <a:noFill/>
        </p:spPr>
        <p:txBody>
          <a:bodyPr/>
          <a:lstStyle/>
          <a:p>
            <a:fld id="{47940A4D-5DAF-224A-9D07-B061DCBDA330}" type="slidenum">
              <a:rPr lang="en-US"/>
              <a:pPr/>
              <a:t>7</a:t>
            </a:fld>
            <a:endParaRPr lang="en-US"/>
          </a:p>
        </p:txBody>
      </p:sp>
      <p:sp>
        <p:nvSpPr>
          <p:cNvPr id="24579"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7"/>
          <p:cNvSpPr>
            <a:spLocks noGrp="1" noChangeArrowheads="1"/>
          </p:cNvSpPr>
          <p:nvPr>
            <p:ph type="sldNum" sz="quarter" idx="5"/>
          </p:nvPr>
        </p:nvSpPr>
        <p:spPr>
          <a:noFill/>
        </p:spPr>
        <p:txBody>
          <a:bodyPr/>
          <a:lstStyle/>
          <a:p>
            <a:fld id="{0192B5FB-A8AF-B34B-AA35-FF9D0D18ED25}" type="slidenum">
              <a:rPr lang="en-US"/>
              <a:pPr/>
              <a:t>8</a:t>
            </a:fld>
            <a:endParaRPr lang="en-US"/>
          </a:p>
        </p:txBody>
      </p:sp>
      <p:sp>
        <p:nvSpPr>
          <p:cNvPr id="26627"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a:spLocks noGrp="1" noChangeArrowheads="1"/>
          </p:cNvSpPr>
          <p:nvPr>
            <p:ph type="sldNum" sz="quarter" idx="5"/>
          </p:nvPr>
        </p:nvSpPr>
        <p:spPr>
          <a:noFill/>
        </p:spPr>
        <p:txBody>
          <a:bodyPr/>
          <a:lstStyle/>
          <a:p>
            <a:fld id="{980BE2DE-2DE8-9849-AEAB-7AF222AB566D}" type="slidenum">
              <a:rPr lang="en-US"/>
              <a:pPr/>
              <a:t>9</a:t>
            </a:fld>
            <a:endParaRPr lang="en-US"/>
          </a:p>
        </p:txBody>
      </p:sp>
      <p:sp>
        <p:nvSpPr>
          <p:cNvPr id="28675"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a:noFill/>
        </p:spPr>
        <p:txBody>
          <a:bodyPr/>
          <a:lstStyle/>
          <a:p>
            <a:fld id="{79DC7D98-8154-D041-BC94-C4A6A3E108CA}" type="slidenum">
              <a:rPr lang="en-US"/>
              <a:pPr/>
              <a:t>10</a:t>
            </a:fld>
            <a:endParaRPr lang="en-US"/>
          </a:p>
        </p:txBody>
      </p:sp>
      <p:sp>
        <p:nvSpPr>
          <p:cNvPr id="30723"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7"/>
          <p:cNvSpPr>
            <a:spLocks noGrp="1" noChangeArrowheads="1"/>
          </p:cNvSpPr>
          <p:nvPr>
            <p:ph type="sldNum" sz="quarter" idx="5"/>
          </p:nvPr>
        </p:nvSpPr>
        <p:spPr>
          <a:noFill/>
        </p:spPr>
        <p:txBody>
          <a:bodyPr/>
          <a:lstStyle/>
          <a:p>
            <a:fld id="{6E8217FB-26A4-F245-995F-D2E845A64654}" type="slidenum">
              <a:rPr lang="en-US"/>
              <a:pPr/>
              <a:t>11</a:t>
            </a:fld>
            <a:endParaRPr lang="en-US"/>
          </a:p>
        </p:txBody>
      </p:sp>
      <p:sp>
        <p:nvSpPr>
          <p:cNvPr id="32771" name="Rectangle 2"/>
          <p:cNvSpPr>
            <a:spLocks noGrp="1" noRot="1" noChangeAspect="1" noChangeArrowheads="1"/>
          </p:cNvSpPr>
          <p:nvPr>
            <p:ph type="sldImg"/>
          </p:nvPr>
        </p:nvSpPr>
        <p:spPr>
          <a:xfrm>
            <a:off x="1216025" y="606425"/>
            <a:ext cx="4573588" cy="3430588"/>
          </a:xfrm>
          <a:ln w="12700" cap="flat">
            <a:solidFill>
              <a:schemeClr val="tx1"/>
            </a:solidFill>
          </a:ln>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3"/>
          <p:cNvSpPr>
            <a:spLocks noChangeShapeType="1"/>
          </p:cNvSpPr>
          <p:nvPr/>
        </p:nvSpPr>
        <p:spPr bwMode="auto">
          <a:xfrm>
            <a:off x="2057400" y="920750"/>
            <a:ext cx="6584950" cy="0"/>
          </a:xfrm>
          <a:prstGeom prst="line">
            <a:avLst/>
          </a:prstGeom>
          <a:noFill/>
          <a:ln w="50800">
            <a:solidFill>
              <a:schemeClr val="tx1"/>
            </a:solidFill>
            <a:round/>
            <a:headEnd/>
            <a:tailEnd/>
          </a:ln>
          <a:effectLst/>
        </p:spPr>
        <p:txBody>
          <a:bodyPr wrap="none" anchor="ctr">
            <a:prstTxWarp prst="textNoShape">
              <a:avLst/>
            </a:prstTxWarp>
          </a:bodyPr>
          <a:lstStyle/>
          <a:p>
            <a:pPr>
              <a:defRPr/>
            </a:pPr>
            <a:endParaRPr lang="en-US"/>
          </a:p>
        </p:txBody>
      </p:sp>
      <p:sp>
        <p:nvSpPr>
          <p:cNvPr id="5" name="Rectangle 4"/>
          <p:cNvSpPr>
            <a:spLocks noChangeArrowheads="1"/>
          </p:cNvSpPr>
          <p:nvPr/>
        </p:nvSpPr>
        <p:spPr bwMode="auto">
          <a:xfrm>
            <a:off x="2076450" y="971550"/>
            <a:ext cx="3876675" cy="242888"/>
          </a:xfrm>
          <a:prstGeom prst="rect">
            <a:avLst/>
          </a:prstGeom>
          <a:noFill/>
          <a:ln w="12700">
            <a:noFill/>
            <a:miter lim="800000"/>
            <a:headEnd/>
            <a:tailEnd/>
          </a:ln>
          <a:effectLst/>
        </p:spPr>
        <p:txBody>
          <a:bodyPr wrap="none" lIns="63500" tIns="25400" rIns="63500" bIns="25400">
            <a:prstTxWarp prst="textNoShape">
              <a:avLst/>
            </a:prstTxWarp>
            <a:spAutoFit/>
          </a:bodyPr>
          <a:lstStyle/>
          <a:p>
            <a:pPr algn="l">
              <a:spcBef>
                <a:spcPct val="0"/>
              </a:spcBef>
              <a:defRPr/>
            </a:pPr>
            <a:r>
              <a:rPr lang="en-US" sz="1400"/>
              <a:t>Navigation and Ancillary Information Facility</a:t>
            </a:r>
          </a:p>
        </p:txBody>
      </p:sp>
      <p:sp>
        <p:nvSpPr>
          <p:cNvPr id="6" name="Rectangle 6"/>
          <p:cNvSpPr>
            <a:spLocks noChangeArrowheads="1"/>
          </p:cNvSpPr>
          <p:nvPr/>
        </p:nvSpPr>
        <p:spPr bwMode="auto">
          <a:xfrm>
            <a:off x="-12700" y="6530975"/>
            <a:ext cx="209550" cy="339725"/>
          </a:xfrm>
          <a:prstGeom prst="rect">
            <a:avLst/>
          </a:prstGeom>
          <a:noFill/>
          <a:ln w="12700">
            <a:noFill/>
            <a:miter lim="800000"/>
            <a:headEnd/>
            <a:tailEnd/>
          </a:ln>
          <a:effectLst/>
        </p:spPr>
        <p:txBody>
          <a:bodyPr wrap="none" anchor="ctr">
            <a:prstTxWarp prst="textNoShape">
              <a:avLst/>
            </a:prstTxWarp>
          </a:bodyPr>
          <a:lstStyle/>
          <a:p>
            <a:pPr>
              <a:defRPr/>
            </a:pPr>
            <a:endParaRPr lang="en-US"/>
          </a:p>
        </p:txBody>
      </p:sp>
      <p:grpSp>
        <p:nvGrpSpPr>
          <p:cNvPr id="7" name="Group 7"/>
          <p:cNvGrpSpPr>
            <a:grpSpLocks/>
          </p:cNvGrpSpPr>
          <p:nvPr/>
        </p:nvGrpSpPr>
        <p:grpSpPr bwMode="auto">
          <a:xfrm>
            <a:off x="177800" y="182563"/>
            <a:ext cx="1824038" cy="896937"/>
            <a:chOff x="112" y="115"/>
            <a:chExt cx="1149" cy="565"/>
          </a:xfrm>
        </p:grpSpPr>
        <p:sp>
          <p:nvSpPr>
            <p:cNvPr id="8" name="Arc 8"/>
            <p:cNvSpPr>
              <a:spLocks/>
            </p:cNvSpPr>
            <p:nvPr/>
          </p:nvSpPr>
          <p:spPr bwMode="auto">
            <a:xfrm flipH="1">
              <a:off x="635" y="206"/>
              <a:ext cx="79" cy="71"/>
            </a:xfrm>
            <a:custGeom>
              <a:avLst/>
              <a:gdLst>
                <a:gd name="G0" fmla="+- 21600 0 0"/>
                <a:gd name="G1" fmla="+- 21600 0 0"/>
                <a:gd name="G2" fmla="+- 21600 0 0"/>
                <a:gd name="T0" fmla="*/ 9369 w 43200"/>
                <a:gd name="T1" fmla="*/ 39403 h 39403"/>
                <a:gd name="T2" fmla="*/ 34560 w 43200"/>
                <a:gd name="T3" fmla="*/ 38880 h 39403"/>
                <a:gd name="T4" fmla="*/ 21600 w 43200"/>
                <a:gd name="T5" fmla="*/ 21600 h 39403"/>
              </a:gdLst>
              <a:ahLst/>
              <a:cxnLst>
                <a:cxn ang="0">
                  <a:pos x="T0" y="T1"/>
                </a:cxn>
                <a:cxn ang="0">
                  <a:pos x="T2" y="T3"/>
                </a:cxn>
                <a:cxn ang="0">
                  <a:pos x="T4" y="T5"/>
                </a:cxn>
              </a:cxnLst>
              <a:rect l="0" t="0" r="r" b="b"/>
              <a:pathLst>
                <a:path w="43200" h="39403" fill="none"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79"/>
                  </a:cubicBezTo>
                </a:path>
                <a:path w="43200" h="39403" stroke="0"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79"/>
                  </a:cubicBezTo>
                  <a:lnTo>
                    <a:pt x="21600" y="21600"/>
                  </a:lnTo>
                  <a:close/>
                </a:path>
              </a:pathLst>
            </a:cu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9" name="Oval 9"/>
            <p:cNvSpPr>
              <a:spLocks noChangeArrowheads="1"/>
            </p:cNvSpPr>
            <p:nvPr/>
          </p:nvSpPr>
          <p:spPr bwMode="auto">
            <a:xfrm>
              <a:off x="112" y="292"/>
              <a:ext cx="1149" cy="388"/>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0" name="Line 10"/>
            <p:cNvSpPr>
              <a:spLocks noChangeShapeType="1"/>
            </p:cNvSpPr>
            <p:nvPr/>
          </p:nvSpPr>
          <p:spPr bwMode="auto">
            <a:xfrm>
              <a:off x="575" y="353"/>
              <a:ext cx="196"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1" name="Line 11"/>
            <p:cNvSpPr>
              <a:spLocks noChangeShapeType="1"/>
            </p:cNvSpPr>
            <p:nvPr/>
          </p:nvSpPr>
          <p:spPr bwMode="auto">
            <a:xfrm rot="-5400000">
              <a:off x="644" y="352"/>
              <a:ext cx="58"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12" name="Oval 12"/>
            <p:cNvSpPr>
              <a:spLocks noChangeArrowheads="1"/>
            </p:cNvSpPr>
            <p:nvPr/>
          </p:nvSpPr>
          <p:spPr bwMode="auto">
            <a:xfrm>
              <a:off x="331" y="403"/>
              <a:ext cx="462" cy="156"/>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13" name="Arc 13"/>
            <p:cNvSpPr>
              <a:spLocks/>
            </p:cNvSpPr>
            <p:nvPr/>
          </p:nvSpPr>
          <p:spPr bwMode="auto">
            <a:xfrm flipV="1">
              <a:off x="552" y="334"/>
              <a:ext cx="696" cy="225"/>
            </a:xfrm>
            <a:custGeom>
              <a:avLst/>
              <a:gdLst>
                <a:gd name="G0" fmla="+- 0 0 0"/>
                <a:gd name="G1" fmla="+- 21600 0 0"/>
                <a:gd name="G2" fmla="+- 21600 0 0"/>
                <a:gd name="T0" fmla="*/ 0 w 21600"/>
                <a:gd name="T1" fmla="*/ 0 h 29731"/>
                <a:gd name="T2" fmla="*/ 20011 w 21600"/>
                <a:gd name="T3" fmla="*/ 29731 h 29731"/>
                <a:gd name="T4" fmla="*/ 0 w 21600"/>
                <a:gd name="T5" fmla="*/ 21600 h 29731"/>
              </a:gdLst>
              <a:ahLst/>
              <a:cxnLst>
                <a:cxn ang="0">
                  <a:pos x="T0" y="T1"/>
                </a:cxn>
                <a:cxn ang="0">
                  <a:pos x="T2" y="T3"/>
                </a:cxn>
                <a:cxn ang="0">
                  <a:pos x="T4" y="T5"/>
                </a:cxn>
              </a:cxnLst>
              <a:rect l="0" t="0" r="r" b="b"/>
              <a:pathLst>
                <a:path w="21600" h="29731" fill="none" extrusionOk="0">
                  <a:moveTo>
                    <a:pt x="-1" y="0"/>
                  </a:moveTo>
                  <a:cubicBezTo>
                    <a:pt x="11929" y="0"/>
                    <a:pt x="21600" y="9670"/>
                    <a:pt x="21600" y="21600"/>
                  </a:cubicBezTo>
                  <a:cubicBezTo>
                    <a:pt x="21600" y="24387"/>
                    <a:pt x="21060" y="27148"/>
                    <a:pt x="20011" y="29731"/>
                  </a:cubicBezTo>
                </a:path>
                <a:path w="21600" h="29731" stroke="0" extrusionOk="0">
                  <a:moveTo>
                    <a:pt x="-1" y="0"/>
                  </a:moveTo>
                  <a:cubicBezTo>
                    <a:pt x="11929" y="0"/>
                    <a:pt x="21600" y="9670"/>
                    <a:pt x="21600" y="21600"/>
                  </a:cubicBezTo>
                  <a:cubicBezTo>
                    <a:pt x="21600" y="24387"/>
                    <a:pt x="21060" y="27148"/>
                    <a:pt x="20011" y="29731"/>
                  </a:cubicBezTo>
                  <a:lnTo>
                    <a:pt x="0" y="21600"/>
                  </a:lnTo>
                  <a:close/>
                </a:path>
              </a:pathLst>
            </a:custGeom>
            <a:noFill/>
            <a:ln w="12700">
              <a:solidFill>
                <a:schemeClr val="tx1"/>
              </a:solidFill>
              <a:round/>
              <a:headEnd/>
              <a:tailEnd/>
            </a:ln>
            <a:effectLst/>
          </p:spPr>
          <p:txBody>
            <a:bodyPr wrap="none" anchor="ctr">
              <a:prstTxWarp prst="textNoShape">
                <a:avLst/>
              </a:prstTxWarp>
            </a:bodyPr>
            <a:lstStyle/>
            <a:p>
              <a:pPr>
                <a:defRPr/>
              </a:pPr>
              <a:endParaRPr lang="en-US"/>
            </a:p>
          </p:txBody>
        </p:sp>
        <p:sp>
          <p:nvSpPr>
            <p:cNvPr id="14" name="Oval 14"/>
            <p:cNvSpPr>
              <a:spLocks noChangeArrowheads="1"/>
            </p:cNvSpPr>
            <p:nvPr/>
          </p:nvSpPr>
          <p:spPr bwMode="auto">
            <a:xfrm>
              <a:off x="563" y="536"/>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5" name="Oval 15"/>
            <p:cNvSpPr>
              <a:spLocks noChangeArrowheads="1"/>
            </p:cNvSpPr>
            <p:nvPr/>
          </p:nvSpPr>
          <p:spPr bwMode="auto">
            <a:xfrm>
              <a:off x="1146" y="358"/>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16" name="Line 16"/>
            <p:cNvSpPr>
              <a:spLocks noChangeShapeType="1"/>
            </p:cNvSpPr>
            <p:nvPr/>
          </p:nvSpPr>
          <p:spPr bwMode="auto">
            <a:xfrm flipV="1">
              <a:off x="675" y="152"/>
              <a:ext cx="0" cy="43"/>
            </a:xfrm>
            <a:prstGeom prst="line">
              <a:avLst/>
            </a:prstGeom>
            <a:noFill/>
            <a:ln w="28575">
              <a:solidFill>
                <a:schemeClr val="tx1"/>
              </a:solidFill>
              <a:round/>
              <a:headEnd/>
              <a:tailEnd/>
            </a:ln>
            <a:effectLst/>
          </p:spPr>
          <p:txBody>
            <a:bodyPr wrap="none" anchor="ctr">
              <a:prstTxWarp prst="textNoShape">
                <a:avLst/>
              </a:prstTxWarp>
            </a:bodyPr>
            <a:lstStyle/>
            <a:p>
              <a:pPr>
                <a:defRPr/>
              </a:pPr>
              <a:endParaRPr lang="en-US"/>
            </a:p>
          </p:txBody>
        </p:sp>
        <p:sp>
          <p:nvSpPr>
            <p:cNvPr id="17" name="Freeform 17"/>
            <p:cNvSpPr>
              <a:spLocks/>
            </p:cNvSpPr>
            <p:nvPr/>
          </p:nvSpPr>
          <p:spPr bwMode="auto">
            <a:xfrm>
              <a:off x="560" y="234"/>
              <a:ext cx="233" cy="251"/>
            </a:xfrm>
            <a:custGeom>
              <a:avLst/>
              <a:gdLst/>
              <a:ahLst/>
              <a:cxnLst>
                <a:cxn ang="0">
                  <a:pos x="134" y="0"/>
                </a:cxn>
                <a:cxn ang="0">
                  <a:pos x="95" y="0"/>
                </a:cxn>
                <a:cxn ang="0">
                  <a:pos x="0" y="246"/>
                </a:cxn>
                <a:cxn ang="0">
                  <a:pos x="114" y="35"/>
                </a:cxn>
                <a:cxn ang="0">
                  <a:pos x="233" y="251"/>
                </a:cxn>
                <a:cxn ang="0">
                  <a:pos x="134" y="0"/>
                </a:cxn>
              </a:cxnLst>
              <a:rect l="0" t="0" r="r" b="b"/>
              <a:pathLst>
                <a:path w="233" h="251">
                  <a:moveTo>
                    <a:pt x="134" y="0"/>
                  </a:moveTo>
                  <a:lnTo>
                    <a:pt x="95" y="0"/>
                  </a:lnTo>
                  <a:lnTo>
                    <a:pt x="0" y="246"/>
                  </a:lnTo>
                  <a:lnTo>
                    <a:pt x="114" y="35"/>
                  </a:lnTo>
                  <a:lnTo>
                    <a:pt x="233" y="251"/>
                  </a:lnTo>
                  <a:lnTo>
                    <a:pt x="134" y="0"/>
                  </a:lnTo>
                  <a:close/>
                </a:path>
              </a:pathLst>
            </a:custGeom>
            <a:solidFill>
              <a:srgbClr val="E30101"/>
            </a:solidFill>
            <a:ln w="9525" cap="flat" cmpd="sng">
              <a:solidFill>
                <a:schemeClr val="tx1"/>
              </a:solidFill>
              <a:prstDash val="solid"/>
              <a:round/>
              <a:headEnd/>
              <a:tailEnd/>
            </a:ln>
            <a:effectLst/>
          </p:spPr>
          <p:txBody>
            <a:bodyPr wrap="none" anchor="ctr">
              <a:prstTxWarp prst="textNoShape">
                <a:avLst/>
              </a:prstTxWarp>
            </a:bodyPr>
            <a:lstStyle/>
            <a:p>
              <a:pPr>
                <a:defRPr/>
              </a:pPr>
              <a:endParaRPr lang="en-US"/>
            </a:p>
          </p:txBody>
        </p:sp>
        <p:sp>
          <p:nvSpPr>
            <p:cNvPr id="18" name="Line 18"/>
            <p:cNvSpPr>
              <a:spLocks noChangeShapeType="1"/>
            </p:cNvSpPr>
            <p:nvPr/>
          </p:nvSpPr>
          <p:spPr bwMode="auto">
            <a:xfrm flipV="1">
              <a:off x="675" y="192"/>
              <a:ext cx="0" cy="79"/>
            </a:xfrm>
            <a:prstGeom prst="line">
              <a:avLst/>
            </a:pr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19" name="Text Box 19"/>
            <p:cNvSpPr txBox="1">
              <a:spLocks noChangeArrowheads="1"/>
            </p:cNvSpPr>
            <p:nvPr/>
          </p:nvSpPr>
          <p:spPr bwMode="auto">
            <a:xfrm>
              <a:off x="247" y="115"/>
              <a:ext cx="370" cy="480"/>
            </a:xfrm>
            <a:prstGeom prst="rect">
              <a:avLst/>
            </a:prstGeom>
            <a:noFill/>
            <a:ln w="9525">
              <a:noFill/>
              <a:miter lim="800000"/>
              <a:headEnd/>
              <a:tailEnd/>
            </a:ln>
            <a:effectLst/>
          </p:spPr>
          <p:txBody>
            <a:bodyPr wrap="none">
              <a:prstTxWarp prst="textNoShape">
                <a:avLst/>
              </a:prstTxWarp>
              <a:spAutoFit/>
            </a:bodyPr>
            <a:lstStyle/>
            <a:p>
              <a:pPr algn="l">
                <a:lnSpc>
                  <a:spcPct val="100000"/>
                </a:lnSpc>
                <a:spcBef>
                  <a:spcPct val="0"/>
                </a:spcBef>
                <a:defRPr/>
              </a:pPr>
              <a:r>
                <a:rPr lang="en-US" sz="4400" b="0">
                  <a:solidFill>
                    <a:srgbClr val="E30101"/>
                  </a:solidFill>
                </a:rPr>
                <a:t>N</a:t>
              </a:r>
              <a:endParaRPr lang="en-US" sz="4400" b="0"/>
            </a:p>
          </p:txBody>
        </p:sp>
        <p:sp>
          <p:nvSpPr>
            <p:cNvPr id="20" name="Text Box 20"/>
            <p:cNvSpPr txBox="1">
              <a:spLocks noChangeArrowheads="1"/>
            </p:cNvSpPr>
            <p:nvPr/>
          </p:nvSpPr>
          <p:spPr bwMode="auto">
            <a:xfrm>
              <a:off x="739" y="115"/>
              <a:ext cx="429" cy="480"/>
            </a:xfrm>
            <a:prstGeom prst="rect">
              <a:avLst/>
            </a:prstGeom>
            <a:noFill/>
            <a:ln w="9525">
              <a:noFill/>
              <a:miter lim="800000"/>
              <a:headEnd/>
              <a:tailEnd/>
            </a:ln>
            <a:effectLst/>
          </p:spPr>
          <p:txBody>
            <a:bodyPr wrap="none">
              <a:prstTxWarp prst="textNoShape">
                <a:avLst/>
              </a:prstTxWarp>
              <a:spAutoFit/>
            </a:bodyPr>
            <a:lstStyle/>
            <a:p>
              <a:pPr algn="l">
                <a:lnSpc>
                  <a:spcPct val="100000"/>
                </a:lnSpc>
                <a:spcBef>
                  <a:spcPct val="0"/>
                </a:spcBef>
                <a:defRPr/>
              </a:pPr>
              <a:r>
                <a:rPr lang="en-US" sz="4400" b="0">
                  <a:solidFill>
                    <a:srgbClr val="E30101"/>
                  </a:solidFill>
                </a:rPr>
                <a:t>IF</a:t>
              </a:r>
              <a:endParaRPr lang="en-US" sz="4400" b="0"/>
            </a:p>
          </p:txBody>
        </p:sp>
      </p:grpSp>
      <p:sp>
        <p:nvSpPr>
          <p:cNvPr id="55298" name="Rectangle 2"/>
          <p:cNvSpPr>
            <a:spLocks noGrp="1" noChangeArrowheads="1"/>
          </p:cNvSpPr>
          <p:nvPr>
            <p:ph type="ctrTitle"/>
          </p:nvPr>
        </p:nvSpPr>
        <p:spPr>
          <a:xfrm>
            <a:off x="1708150" y="2286000"/>
            <a:ext cx="5727700" cy="474663"/>
          </a:xfrm>
        </p:spPr>
        <p:txBody>
          <a:bodyPr/>
          <a:lstStyle>
            <a:lvl1pPr>
              <a:defRPr/>
            </a:lvl1pPr>
          </a:lstStyle>
          <a:p>
            <a:r>
              <a:rPr lang="en-US"/>
              <a:t>Click to edit Master title style</a:t>
            </a:r>
          </a:p>
        </p:txBody>
      </p:sp>
      <p:sp>
        <p:nvSpPr>
          <p:cNvPr id="55301" name="Rectangle 5"/>
          <p:cNvSpPr>
            <a:spLocks noGrp="1" noChangeArrowheads="1"/>
          </p:cNvSpPr>
          <p:nvPr>
            <p:ph type="subTitle" idx="1"/>
          </p:nvPr>
        </p:nvSpPr>
        <p:spPr>
          <a:xfrm>
            <a:off x="1371600" y="3886200"/>
            <a:ext cx="6400800" cy="1752600"/>
          </a:xfrm>
        </p:spPr>
        <p:txBody>
          <a:bodyPr/>
          <a:lstStyle>
            <a:lvl1pPr marL="0" indent="0" algn="ctr">
              <a:buFontTx/>
              <a:buNone/>
              <a:defRPr/>
            </a:lvl1pPr>
          </a:lstStyle>
          <a:p>
            <a:r>
              <a:rPr lang="en-US"/>
              <a:t>Click to edit Master subtitle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7"/>
          <p:cNvSpPr>
            <a:spLocks noGrp="1" noChangeArrowheads="1"/>
          </p:cNvSpPr>
          <p:nvPr>
            <p:ph type="ftr" sz="quarter" idx="10"/>
          </p:nvPr>
        </p:nvSpPr>
        <p:spPr>
          <a:ln/>
        </p:spPr>
        <p:txBody>
          <a:bodyPr/>
          <a:lstStyle>
            <a:lvl1pPr>
              <a:defRPr/>
            </a:lvl1pPr>
          </a:lstStyle>
          <a:p>
            <a:pPr>
              <a:defRPr/>
            </a:pPr>
            <a:r>
              <a:rPr lang="en-US"/>
              <a:t>NAIF IDs and Names</a:t>
            </a:r>
          </a:p>
        </p:txBody>
      </p:sp>
      <p:sp>
        <p:nvSpPr>
          <p:cNvPr id="5" name="Rectangle 8"/>
          <p:cNvSpPr>
            <a:spLocks noGrp="1" noChangeArrowheads="1"/>
          </p:cNvSpPr>
          <p:nvPr>
            <p:ph type="sldNum" sz="quarter" idx="11"/>
          </p:nvPr>
        </p:nvSpPr>
        <p:spPr>
          <a:ln/>
        </p:spPr>
        <p:txBody>
          <a:bodyPr/>
          <a:lstStyle>
            <a:lvl1pPr>
              <a:defRPr/>
            </a:lvl1pPr>
          </a:lstStyle>
          <a:p>
            <a:pPr>
              <a:defRPr/>
            </a:pPr>
            <a:fld id="{706C907A-8244-6E47-970F-05DD3A5F68D5}" type="slidenum">
              <a:rPr lang="en-US"/>
              <a:pPr>
                <a:defRPr/>
              </a:pPr>
              <a:t>‹#›</a:t>
            </a:fld>
            <a:endParaRPr lang="en-US" sz="1400" b="0">
              <a:latin typeface="Times New Roman"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21450" y="381000"/>
            <a:ext cx="1943100" cy="572135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92150" y="381000"/>
            <a:ext cx="5676900" cy="572135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7"/>
          <p:cNvSpPr>
            <a:spLocks noGrp="1" noChangeArrowheads="1"/>
          </p:cNvSpPr>
          <p:nvPr>
            <p:ph type="ftr" sz="quarter" idx="10"/>
          </p:nvPr>
        </p:nvSpPr>
        <p:spPr>
          <a:ln/>
        </p:spPr>
        <p:txBody>
          <a:bodyPr/>
          <a:lstStyle>
            <a:lvl1pPr>
              <a:defRPr/>
            </a:lvl1pPr>
          </a:lstStyle>
          <a:p>
            <a:pPr>
              <a:defRPr/>
            </a:pPr>
            <a:r>
              <a:rPr lang="en-US"/>
              <a:t>NAIF IDs and Names</a:t>
            </a:r>
          </a:p>
        </p:txBody>
      </p:sp>
      <p:sp>
        <p:nvSpPr>
          <p:cNvPr id="5" name="Rectangle 8"/>
          <p:cNvSpPr>
            <a:spLocks noGrp="1" noChangeArrowheads="1"/>
          </p:cNvSpPr>
          <p:nvPr>
            <p:ph type="sldNum" sz="quarter" idx="11"/>
          </p:nvPr>
        </p:nvSpPr>
        <p:spPr>
          <a:ln/>
        </p:spPr>
        <p:txBody>
          <a:bodyPr/>
          <a:lstStyle>
            <a:lvl1pPr>
              <a:defRPr/>
            </a:lvl1pPr>
          </a:lstStyle>
          <a:p>
            <a:pPr>
              <a:defRPr/>
            </a:pPr>
            <a:fld id="{B5282012-91F5-0843-9E4D-DF47D62A9DCC}" type="slidenum">
              <a:rPr lang="en-US"/>
              <a:pPr>
                <a:defRPr/>
              </a:pPr>
              <a:t>‹#›</a:t>
            </a:fld>
            <a:endParaRPr lang="en-US" sz="1400" b="0">
              <a:latin typeface="Times New Roman"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7"/>
          <p:cNvSpPr>
            <a:spLocks noGrp="1" noChangeArrowheads="1"/>
          </p:cNvSpPr>
          <p:nvPr>
            <p:ph type="ftr" sz="quarter" idx="10"/>
          </p:nvPr>
        </p:nvSpPr>
        <p:spPr>
          <a:ln/>
        </p:spPr>
        <p:txBody>
          <a:bodyPr/>
          <a:lstStyle>
            <a:lvl1pPr>
              <a:defRPr/>
            </a:lvl1pPr>
          </a:lstStyle>
          <a:p>
            <a:pPr>
              <a:defRPr/>
            </a:pPr>
            <a:r>
              <a:rPr lang="en-US"/>
              <a:t>NAIF IDs and Names</a:t>
            </a:r>
          </a:p>
        </p:txBody>
      </p:sp>
      <p:sp>
        <p:nvSpPr>
          <p:cNvPr id="5" name="Rectangle 8"/>
          <p:cNvSpPr>
            <a:spLocks noGrp="1" noChangeArrowheads="1"/>
          </p:cNvSpPr>
          <p:nvPr>
            <p:ph type="sldNum" sz="quarter" idx="11"/>
          </p:nvPr>
        </p:nvSpPr>
        <p:spPr>
          <a:ln/>
        </p:spPr>
        <p:txBody>
          <a:bodyPr/>
          <a:lstStyle>
            <a:lvl1pPr>
              <a:defRPr/>
            </a:lvl1pPr>
          </a:lstStyle>
          <a:p>
            <a:pPr>
              <a:defRPr/>
            </a:pPr>
            <a:fld id="{2C2B0FA4-6E3D-5A4B-8EC1-3A049EFBDC1A}" type="slidenum">
              <a:rPr lang="en-US"/>
              <a:pPr>
                <a:defRPr/>
              </a:pPr>
              <a:t>‹#›</a:t>
            </a:fld>
            <a:endParaRPr lang="en-US" sz="1400" b="0">
              <a:latin typeface="Times New Roman"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3900" y="4414838"/>
            <a:ext cx="7781925" cy="1365250"/>
          </a:xfrm>
        </p:spPr>
        <p:txBody>
          <a:bodyPr/>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3900" y="2911475"/>
            <a:ext cx="7781925" cy="1503363"/>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7"/>
          <p:cNvSpPr>
            <a:spLocks noGrp="1" noChangeArrowheads="1"/>
          </p:cNvSpPr>
          <p:nvPr>
            <p:ph type="ftr" sz="quarter" idx="10"/>
          </p:nvPr>
        </p:nvSpPr>
        <p:spPr>
          <a:ln/>
        </p:spPr>
        <p:txBody>
          <a:bodyPr/>
          <a:lstStyle>
            <a:lvl1pPr>
              <a:defRPr/>
            </a:lvl1pPr>
          </a:lstStyle>
          <a:p>
            <a:pPr>
              <a:defRPr/>
            </a:pPr>
            <a:r>
              <a:rPr lang="en-US"/>
              <a:t>NAIF IDs and Names</a:t>
            </a:r>
          </a:p>
        </p:txBody>
      </p:sp>
      <p:sp>
        <p:nvSpPr>
          <p:cNvPr id="5" name="Rectangle 8"/>
          <p:cNvSpPr>
            <a:spLocks noGrp="1" noChangeArrowheads="1"/>
          </p:cNvSpPr>
          <p:nvPr>
            <p:ph type="sldNum" sz="quarter" idx="11"/>
          </p:nvPr>
        </p:nvSpPr>
        <p:spPr>
          <a:ln/>
        </p:spPr>
        <p:txBody>
          <a:bodyPr/>
          <a:lstStyle>
            <a:lvl1pPr>
              <a:defRPr/>
            </a:lvl1pPr>
          </a:lstStyle>
          <a:p>
            <a:pPr>
              <a:defRPr/>
            </a:pPr>
            <a:fld id="{D21E5086-7FFF-D74F-92D9-1911BBC6075A}" type="slidenum">
              <a:rPr lang="en-US"/>
              <a:pPr>
                <a:defRPr/>
              </a:pPr>
              <a:t>‹#›</a:t>
            </a:fld>
            <a:endParaRPr lang="en-US" sz="1400" b="0">
              <a:latin typeface="Times New Roman"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921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545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7"/>
          <p:cNvSpPr>
            <a:spLocks noGrp="1" noChangeArrowheads="1"/>
          </p:cNvSpPr>
          <p:nvPr>
            <p:ph type="ftr" sz="quarter" idx="10"/>
          </p:nvPr>
        </p:nvSpPr>
        <p:spPr>
          <a:ln/>
        </p:spPr>
        <p:txBody>
          <a:bodyPr/>
          <a:lstStyle>
            <a:lvl1pPr>
              <a:defRPr/>
            </a:lvl1pPr>
          </a:lstStyle>
          <a:p>
            <a:pPr>
              <a:defRPr/>
            </a:pPr>
            <a:r>
              <a:rPr lang="en-US"/>
              <a:t>NAIF IDs and Names</a:t>
            </a:r>
          </a:p>
        </p:txBody>
      </p:sp>
      <p:sp>
        <p:nvSpPr>
          <p:cNvPr id="6" name="Rectangle 8"/>
          <p:cNvSpPr>
            <a:spLocks noGrp="1" noChangeArrowheads="1"/>
          </p:cNvSpPr>
          <p:nvPr>
            <p:ph type="sldNum" sz="quarter" idx="11"/>
          </p:nvPr>
        </p:nvSpPr>
        <p:spPr>
          <a:ln/>
        </p:spPr>
        <p:txBody>
          <a:bodyPr/>
          <a:lstStyle>
            <a:lvl1pPr>
              <a:defRPr/>
            </a:lvl1pPr>
          </a:lstStyle>
          <a:p>
            <a:pPr>
              <a:defRPr/>
            </a:pPr>
            <a:fld id="{75932246-5835-C94C-927E-3E98E7372736}" type="slidenum">
              <a:rPr lang="en-US"/>
              <a:pPr>
                <a:defRPr/>
              </a:pPr>
              <a:t>‹#›</a:t>
            </a:fld>
            <a:endParaRPr lang="en-US" sz="1400" b="0">
              <a:latin typeface="Times New Roman"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42300" cy="1146175"/>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8288"/>
            <a:ext cx="4046538"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9638"/>
            <a:ext cx="4046538"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51375" y="1538288"/>
            <a:ext cx="4048125"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51375" y="2179638"/>
            <a:ext cx="4048125"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7"/>
          <p:cNvSpPr>
            <a:spLocks noGrp="1" noChangeArrowheads="1"/>
          </p:cNvSpPr>
          <p:nvPr>
            <p:ph type="ftr" sz="quarter" idx="10"/>
          </p:nvPr>
        </p:nvSpPr>
        <p:spPr>
          <a:ln/>
        </p:spPr>
        <p:txBody>
          <a:bodyPr/>
          <a:lstStyle>
            <a:lvl1pPr>
              <a:defRPr/>
            </a:lvl1pPr>
          </a:lstStyle>
          <a:p>
            <a:pPr>
              <a:defRPr/>
            </a:pPr>
            <a:r>
              <a:rPr lang="en-US"/>
              <a:t>NAIF IDs and Names</a:t>
            </a:r>
          </a:p>
        </p:txBody>
      </p:sp>
      <p:sp>
        <p:nvSpPr>
          <p:cNvPr id="8" name="Rectangle 8"/>
          <p:cNvSpPr>
            <a:spLocks noGrp="1" noChangeArrowheads="1"/>
          </p:cNvSpPr>
          <p:nvPr>
            <p:ph type="sldNum" sz="quarter" idx="11"/>
          </p:nvPr>
        </p:nvSpPr>
        <p:spPr>
          <a:ln/>
        </p:spPr>
        <p:txBody>
          <a:bodyPr/>
          <a:lstStyle>
            <a:lvl1pPr>
              <a:defRPr/>
            </a:lvl1pPr>
          </a:lstStyle>
          <a:p>
            <a:pPr>
              <a:defRPr/>
            </a:pPr>
            <a:fld id="{0134258D-1D57-584F-B61A-27F40C0995F4}" type="slidenum">
              <a:rPr lang="en-US"/>
              <a:pPr>
                <a:defRPr/>
              </a:pPr>
              <a:t>‹#›</a:t>
            </a:fld>
            <a:endParaRPr lang="en-US" sz="1400" b="0">
              <a:latin typeface="Times New Roman"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7"/>
          <p:cNvSpPr>
            <a:spLocks noGrp="1" noChangeArrowheads="1"/>
          </p:cNvSpPr>
          <p:nvPr>
            <p:ph type="ftr" sz="quarter" idx="10"/>
          </p:nvPr>
        </p:nvSpPr>
        <p:spPr>
          <a:ln/>
        </p:spPr>
        <p:txBody>
          <a:bodyPr/>
          <a:lstStyle>
            <a:lvl1pPr>
              <a:defRPr/>
            </a:lvl1pPr>
          </a:lstStyle>
          <a:p>
            <a:pPr>
              <a:defRPr/>
            </a:pPr>
            <a:r>
              <a:rPr lang="en-US"/>
              <a:t>NAIF IDs and Names</a:t>
            </a:r>
          </a:p>
        </p:txBody>
      </p:sp>
      <p:sp>
        <p:nvSpPr>
          <p:cNvPr id="4" name="Rectangle 8"/>
          <p:cNvSpPr>
            <a:spLocks noGrp="1" noChangeArrowheads="1"/>
          </p:cNvSpPr>
          <p:nvPr>
            <p:ph type="sldNum" sz="quarter" idx="11"/>
          </p:nvPr>
        </p:nvSpPr>
        <p:spPr>
          <a:ln/>
        </p:spPr>
        <p:txBody>
          <a:bodyPr/>
          <a:lstStyle>
            <a:lvl1pPr>
              <a:defRPr/>
            </a:lvl1pPr>
          </a:lstStyle>
          <a:p>
            <a:pPr>
              <a:defRPr/>
            </a:pPr>
            <a:fld id="{7C1AF2F3-EB1E-DB4B-81D5-E1BC080ED128}" type="slidenum">
              <a:rPr lang="en-US"/>
              <a:pPr>
                <a:defRPr/>
              </a:pPr>
              <a:t>‹#›</a:t>
            </a:fld>
            <a:endParaRPr lang="en-US" sz="1400" b="0">
              <a:latin typeface="Times New Roman"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7"/>
          <p:cNvSpPr>
            <a:spLocks noGrp="1" noChangeArrowheads="1"/>
          </p:cNvSpPr>
          <p:nvPr>
            <p:ph type="ftr" sz="quarter" idx="10"/>
          </p:nvPr>
        </p:nvSpPr>
        <p:spPr>
          <a:ln/>
        </p:spPr>
        <p:txBody>
          <a:bodyPr/>
          <a:lstStyle>
            <a:lvl1pPr>
              <a:defRPr/>
            </a:lvl1pPr>
          </a:lstStyle>
          <a:p>
            <a:pPr>
              <a:defRPr/>
            </a:pPr>
            <a:r>
              <a:rPr lang="en-US"/>
              <a:t>NAIF IDs and Names</a:t>
            </a:r>
          </a:p>
        </p:txBody>
      </p:sp>
      <p:sp>
        <p:nvSpPr>
          <p:cNvPr id="3" name="Rectangle 8"/>
          <p:cNvSpPr>
            <a:spLocks noGrp="1" noChangeArrowheads="1"/>
          </p:cNvSpPr>
          <p:nvPr>
            <p:ph type="sldNum" sz="quarter" idx="11"/>
          </p:nvPr>
        </p:nvSpPr>
        <p:spPr>
          <a:ln/>
        </p:spPr>
        <p:txBody>
          <a:bodyPr/>
          <a:lstStyle>
            <a:lvl1pPr>
              <a:defRPr/>
            </a:lvl1pPr>
          </a:lstStyle>
          <a:p>
            <a:pPr>
              <a:defRPr/>
            </a:pPr>
            <a:fld id="{2F151864-288B-E447-AF59-7141A0D164CB}" type="slidenum">
              <a:rPr lang="en-US"/>
              <a:pPr>
                <a:defRPr/>
              </a:pPr>
              <a:t>‹#›</a:t>
            </a:fld>
            <a:endParaRPr lang="en-US" sz="1400" b="0">
              <a:latin typeface="Times New Roman"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13075" cy="1165225"/>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9813" y="273050"/>
            <a:ext cx="5119687" cy="58642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8275"/>
            <a:ext cx="3013075" cy="4699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7"/>
          <p:cNvSpPr>
            <a:spLocks noGrp="1" noChangeArrowheads="1"/>
          </p:cNvSpPr>
          <p:nvPr>
            <p:ph type="ftr" sz="quarter" idx="10"/>
          </p:nvPr>
        </p:nvSpPr>
        <p:spPr>
          <a:ln/>
        </p:spPr>
        <p:txBody>
          <a:bodyPr/>
          <a:lstStyle>
            <a:lvl1pPr>
              <a:defRPr/>
            </a:lvl1pPr>
          </a:lstStyle>
          <a:p>
            <a:pPr>
              <a:defRPr/>
            </a:pPr>
            <a:r>
              <a:rPr lang="en-US"/>
              <a:t>NAIF IDs and Names</a:t>
            </a:r>
          </a:p>
        </p:txBody>
      </p:sp>
      <p:sp>
        <p:nvSpPr>
          <p:cNvPr id="6" name="Rectangle 8"/>
          <p:cNvSpPr>
            <a:spLocks noGrp="1" noChangeArrowheads="1"/>
          </p:cNvSpPr>
          <p:nvPr>
            <p:ph type="sldNum" sz="quarter" idx="11"/>
          </p:nvPr>
        </p:nvSpPr>
        <p:spPr>
          <a:ln/>
        </p:spPr>
        <p:txBody>
          <a:bodyPr/>
          <a:lstStyle>
            <a:lvl1pPr>
              <a:defRPr/>
            </a:lvl1pPr>
          </a:lstStyle>
          <a:p>
            <a:pPr>
              <a:defRPr/>
            </a:pPr>
            <a:fld id="{37DF6B38-2A60-5141-AEDC-A29D0853B91A}" type="slidenum">
              <a:rPr lang="en-US"/>
              <a:pPr>
                <a:defRPr/>
              </a:pPr>
              <a:t>‹#›</a:t>
            </a:fld>
            <a:endParaRPr lang="en-US" sz="1400" b="0">
              <a:latin typeface="Times New Roman"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5463" y="4810125"/>
            <a:ext cx="549275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5463" y="614363"/>
            <a:ext cx="5492750" cy="4122737"/>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5463" y="5376863"/>
            <a:ext cx="5492750" cy="8064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7"/>
          <p:cNvSpPr>
            <a:spLocks noGrp="1" noChangeArrowheads="1"/>
          </p:cNvSpPr>
          <p:nvPr>
            <p:ph type="ftr" sz="quarter" idx="10"/>
          </p:nvPr>
        </p:nvSpPr>
        <p:spPr>
          <a:ln/>
        </p:spPr>
        <p:txBody>
          <a:bodyPr/>
          <a:lstStyle>
            <a:lvl1pPr>
              <a:defRPr/>
            </a:lvl1pPr>
          </a:lstStyle>
          <a:p>
            <a:pPr>
              <a:defRPr/>
            </a:pPr>
            <a:r>
              <a:rPr lang="en-US"/>
              <a:t>NAIF IDs and Names</a:t>
            </a:r>
          </a:p>
        </p:txBody>
      </p:sp>
      <p:sp>
        <p:nvSpPr>
          <p:cNvPr id="6" name="Rectangle 8"/>
          <p:cNvSpPr>
            <a:spLocks noGrp="1" noChangeArrowheads="1"/>
          </p:cNvSpPr>
          <p:nvPr>
            <p:ph type="sldNum" sz="quarter" idx="11"/>
          </p:nvPr>
        </p:nvSpPr>
        <p:spPr>
          <a:ln/>
        </p:spPr>
        <p:txBody>
          <a:bodyPr/>
          <a:lstStyle>
            <a:lvl1pPr>
              <a:defRPr/>
            </a:lvl1pPr>
          </a:lstStyle>
          <a:p>
            <a:pPr>
              <a:defRPr/>
            </a:pPr>
            <a:fld id="{35F4FA7F-CD79-0246-B011-B798D603F3EA}" type="slidenum">
              <a:rPr lang="en-US"/>
              <a:pPr>
                <a:defRPr/>
              </a:pPr>
              <a:t>‹#›</a:t>
            </a:fld>
            <a:endParaRPr lang="en-US" sz="1400" b="0">
              <a:latin typeface="Times New Roman"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2486025" y="381000"/>
            <a:ext cx="5727700" cy="474663"/>
          </a:xfrm>
          <a:prstGeom prst="rect">
            <a:avLst/>
          </a:prstGeom>
          <a:noFill/>
          <a:ln w="12700">
            <a:noFill/>
            <a:miter lim="800000"/>
            <a:headEnd/>
            <a:tailEnd/>
          </a:ln>
        </p:spPr>
        <p:txBody>
          <a:bodyPr vert="horz" wrap="none" lIns="63500" tIns="25400" rIns="63500" bIns="25400" numCol="1" anchor="t" anchorCtr="0" compatLnSpc="1">
            <a:prstTxWarp prst="textNoShape">
              <a:avLst/>
            </a:prstTxWarp>
            <a:spAutoFit/>
          </a:bodyPr>
          <a:lstStyle/>
          <a:p>
            <a:pPr lvl="0"/>
            <a:r>
              <a:rPr lang="en-US"/>
              <a:t>Click to edit Master title style</a:t>
            </a:r>
          </a:p>
        </p:txBody>
      </p:sp>
      <p:sp>
        <p:nvSpPr>
          <p:cNvPr id="54275" name="Line 3"/>
          <p:cNvSpPr>
            <a:spLocks noChangeShapeType="1"/>
          </p:cNvSpPr>
          <p:nvPr/>
        </p:nvSpPr>
        <p:spPr bwMode="auto">
          <a:xfrm>
            <a:off x="2057400" y="920750"/>
            <a:ext cx="6584950" cy="0"/>
          </a:xfrm>
          <a:prstGeom prst="line">
            <a:avLst/>
          </a:prstGeom>
          <a:noFill/>
          <a:ln w="50800">
            <a:solidFill>
              <a:schemeClr val="tx1"/>
            </a:solidFill>
            <a:round/>
            <a:headEnd/>
            <a:tailEnd/>
          </a:ln>
          <a:effectLst/>
        </p:spPr>
        <p:txBody>
          <a:bodyPr wrap="none" anchor="ctr">
            <a:prstTxWarp prst="textNoShape">
              <a:avLst/>
            </a:prstTxWarp>
          </a:bodyPr>
          <a:lstStyle/>
          <a:p>
            <a:pPr>
              <a:defRPr/>
            </a:pPr>
            <a:endParaRPr lang="en-US"/>
          </a:p>
        </p:txBody>
      </p:sp>
      <p:sp>
        <p:nvSpPr>
          <p:cNvPr id="54276" name="Rectangle 4"/>
          <p:cNvSpPr>
            <a:spLocks noChangeArrowheads="1"/>
          </p:cNvSpPr>
          <p:nvPr/>
        </p:nvSpPr>
        <p:spPr bwMode="auto">
          <a:xfrm>
            <a:off x="2076450" y="971550"/>
            <a:ext cx="3876675" cy="242888"/>
          </a:xfrm>
          <a:prstGeom prst="rect">
            <a:avLst/>
          </a:prstGeom>
          <a:noFill/>
          <a:ln w="12700">
            <a:noFill/>
            <a:miter lim="800000"/>
            <a:headEnd/>
            <a:tailEnd/>
          </a:ln>
          <a:effectLst/>
        </p:spPr>
        <p:txBody>
          <a:bodyPr wrap="none" lIns="63500" tIns="25400" rIns="63500" bIns="25400">
            <a:prstTxWarp prst="textNoShape">
              <a:avLst/>
            </a:prstTxWarp>
            <a:spAutoFit/>
          </a:bodyPr>
          <a:lstStyle/>
          <a:p>
            <a:pPr algn="l">
              <a:spcBef>
                <a:spcPct val="0"/>
              </a:spcBef>
              <a:defRPr/>
            </a:pPr>
            <a:r>
              <a:rPr lang="en-US" sz="1400"/>
              <a:t>Navigation and Ancillary Information Facility</a:t>
            </a:r>
          </a:p>
        </p:txBody>
      </p:sp>
      <p:sp>
        <p:nvSpPr>
          <p:cNvPr id="1029" name="Rectangle 5"/>
          <p:cNvSpPr>
            <a:spLocks noGrp="1" noChangeArrowheads="1"/>
          </p:cNvSpPr>
          <p:nvPr>
            <p:ph type="body" idx="1"/>
          </p:nvPr>
        </p:nvSpPr>
        <p:spPr bwMode="auto">
          <a:xfrm>
            <a:off x="692150" y="1987550"/>
            <a:ext cx="7772400" cy="4114800"/>
          </a:xfrm>
          <a:prstGeom prst="rect">
            <a:avLst/>
          </a:prstGeom>
          <a:noFill/>
          <a:ln w="12700">
            <a:noFill/>
            <a:miter lim="800000"/>
            <a:headEnd/>
            <a:tailEnd/>
          </a:ln>
        </p:spPr>
        <p:txBody>
          <a:bodyPr vert="horz" wrap="square" lIns="90488" tIns="44450" rIns="90488" bIns="4445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4278" name="Rectangle 6"/>
          <p:cNvSpPr>
            <a:spLocks noChangeArrowheads="1"/>
          </p:cNvSpPr>
          <p:nvPr/>
        </p:nvSpPr>
        <p:spPr bwMode="auto">
          <a:xfrm>
            <a:off x="-12700" y="6530975"/>
            <a:ext cx="209550" cy="339725"/>
          </a:xfrm>
          <a:prstGeom prst="rect">
            <a:avLst/>
          </a:prstGeom>
          <a:noFill/>
          <a:ln w="12700">
            <a:noFill/>
            <a:miter lim="800000"/>
            <a:headEnd/>
            <a:tailEnd/>
          </a:ln>
          <a:effectLst/>
        </p:spPr>
        <p:txBody>
          <a:bodyPr wrap="none" anchor="ctr">
            <a:prstTxWarp prst="textNoShape">
              <a:avLst/>
            </a:prstTxWarp>
          </a:bodyPr>
          <a:lstStyle/>
          <a:p>
            <a:pPr>
              <a:defRPr/>
            </a:pPr>
            <a:endParaRPr lang="en-US"/>
          </a:p>
        </p:txBody>
      </p:sp>
      <p:sp>
        <p:nvSpPr>
          <p:cNvPr id="54279" name="Rectangle 7"/>
          <p:cNvSpPr>
            <a:spLocks noGrp="1" noChangeArrowheads="1"/>
          </p:cNvSpPr>
          <p:nvPr>
            <p:ph type="ftr" sz="quarter" idx="3"/>
          </p:nvPr>
        </p:nvSpPr>
        <p:spPr bwMode="auto">
          <a:xfrm>
            <a:off x="0" y="6629400"/>
            <a:ext cx="2895600" cy="2413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l">
              <a:lnSpc>
                <a:spcPct val="100000"/>
              </a:lnSpc>
              <a:spcBef>
                <a:spcPct val="0"/>
              </a:spcBef>
              <a:defRPr/>
            </a:lvl1pPr>
          </a:lstStyle>
          <a:p>
            <a:pPr>
              <a:defRPr/>
            </a:pPr>
            <a:r>
              <a:rPr lang="en-US"/>
              <a:t>NAIF IDs and Names</a:t>
            </a:r>
          </a:p>
        </p:txBody>
      </p:sp>
      <p:sp>
        <p:nvSpPr>
          <p:cNvPr id="54280" name="Rectangle 8"/>
          <p:cNvSpPr>
            <a:spLocks noGrp="1" noChangeArrowheads="1"/>
          </p:cNvSpPr>
          <p:nvPr>
            <p:ph type="sldNum" sz="quarter" idx="4"/>
          </p:nvPr>
        </p:nvSpPr>
        <p:spPr bwMode="auto">
          <a:xfrm>
            <a:off x="7251700" y="6629400"/>
            <a:ext cx="1905000" cy="2413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200"/>
            </a:lvl1pPr>
          </a:lstStyle>
          <a:p>
            <a:pPr>
              <a:defRPr/>
            </a:pPr>
            <a:fld id="{F8DFDCC2-351B-8548-8631-94559E816722}" type="slidenum">
              <a:rPr lang="en-US"/>
              <a:pPr>
                <a:defRPr/>
              </a:pPr>
              <a:t>‹#›</a:t>
            </a:fld>
            <a:endParaRPr lang="en-US" sz="1400" b="0">
              <a:latin typeface="Times New Roman" charset="0"/>
            </a:endParaRPr>
          </a:p>
        </p:txBody>
      </p:sp>
      <p:grpSp>
        <p:nvGrpSpPr>
          <p:cNvPr id="1033" name="Group 9"/>
          <p:cNvGrpSpPr>
            <a:grpSpLocks/>
          </p:cNvGrpSpPr>
          <p:nvPr/>
        </p:nvGrpSpPr>
        <p:grpSpPr bwMode="auto">
          <a:xfrm>
            <a:off x="177800" y="182563"/>
            <a:ext cx="1824038" cy="896937"/>
            <a:chOff x="112" y="115"/>
            <a:chExt cx="1149" cy="565"/>
          </a:xfrm>
        </p:grpSpPr>
        <p:sp>
          <p:nvSpPr>
            <p:cNvPr id="54282" name="Arc 10"/>
            <p:cNvSpPr>
              <a:spLocks/>
            </p:cNvSpPr>
            <p:nvPr/>
          </p:nvSpPr>
          <p:spPr bwMode="auto">
            <a:xfrm flipH="1">
              <a:off x="635" y="206"/>
              <a:ext cx="79" cy="71"/>
            </a:xfrm>
            <a:custGeom>
              <a:avLst/>
              <a:gdLst>
                <a:gd name="G0" fmla="+- 21600 0 0"/>
                <a:gd name="G1" fmla="+- 21600 0 0"/>
                <a:gd name="G2" fmla="+- 21600 0 0"/>
                <a:gd name="T0" fmla="*/ 9369 w 43200"/>
                <a:gd name="T1" fmla="*/ 39403 h 39403"/>
                <a:gd name="T2" fmla="*/ 34560 w 43200"/>
                <a:gd name="T3" fmla="*/ 38880 h 39403"/>
                <a:gd name="T4" fmla="*/ 21600 w 43200"/>
                <a:gd name="T5" fmla="*/ 21600 h 39403"/>
              </a:gdLst>
              <a:ahLst/>
              <a:cxnLst>
                <a:cxn ang="0">
                  <a:pos x="T0" y="T1"/>
                </a:cxn>
                <a:cxn ang="0">
                  <a:pos x="T2" y="T3"/>
                </a:cxn>
                <a:cxn ang="0">
                  <a:pos x="T4" y="T5"/>
                </a:cxn>
              </a:cxnLst>
              <a:rect l="0" t="0" r="r" b="b"/>
              <a:pathLst>
                <a:path w="43200" h="39403" fill="none"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79"/>
                  </a:cubicBezTo>
                </a:path>
                <a:path w="43200" h="39403" stroke="0"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79"/>
                  </a:cubicBezTo>
                  <a:lnTo>
                    <a:pt x="21600" y="21600"/>
                  </a:lnTo>
                  <a:close/>
                </a:path>
              </a:pathLst>
            </a:cu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54283" name="Oval 11"/>
            <p:cNvSpPr>
              <a:spLocks noChangeArrowheads="1"/>
            </p:cNvSpPr>
            <p:nvPr/>
          </p:nvSpPr>
          <p:spPr bwMode="auto">
            <a:xfrm>
              <a:off x="112" y="292"/>
              <a:ext cx="1149" cy="388"/>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54284" name="Line 12"/>
            <p:cNvSpPr>
              <a:spLocks noChangeShapeType="1"/>
            </p:cNvSpPr>
            <p:nvPr/>
          </p:nvSpPr>
          <p:spPr bwMode="auto">
            <a:xfrm>
              <a:off x="575" y="353"/>
              <a:ext cx="196"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54285" name="Line 13"/>
            <p:cNvSpPr>
              <a:spLocks noChangeShapeType="1"/>
            </p:cNvSpPr>
            <p:nvPr/>
          </p:nvSpPr>
          <p:spPr bwMode="auto">
            <a:xfrm rot="-5400000">
              <a:off x="644" y="352"/>
              <a:ext cx="58"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a:p>
          </p:txBody>
        </p:sp>
        <p:sp>
          <p:nvSpPr>
            <p:cNvPr id="54286" name="Oval 14"/>
            <p:cNvSpPr>
              <a:spLocks noChangeArrowheads="1"/>
            </p:cNvSpPr>
            <p:nvPr/>
          </p:nvSpPr>
          <p:spPr bwMode="auto">
            <a:xfrm>
              <a:off x="331" y="403"/>
              <a:ext cx="462" cy="156"/>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a:p>
          </p:txBody>
        </p:sp>
        <p:sp>
          <p:nvSpPr>
            <p:cNvPr id="54287" name="Arc 15"/>
            <p:cNvSpPr>
              <a:spLocks/>
            </p:cNvSpPr>
            <p:nvPr/>
          </p:nvSpPr>
          <p:spPr bwMode="auto">
            <a:xfrm flipV="1">
              <a:off x="552" y="334"/>
              <a:ext cx="696" cy="225"/>
            </a:xfrm>
            <a:custGeom>
              <a:avLst/>
              <a:gdLst>
                <a:gd name="G0" fmla="+- 0 0 0"/>
                <a:gd name="G1" fmla="+- 21600 0 0"/>
                <a:gd name="G2" fmla="+- 21600 0 0"/>
                <a:gd name="T0" fmla="*/ 0 w 21600"/>
                <a:gd name="T1" fmla="*/ 0 h 29731"/>
                <a:gd name="T2" fmla="*/ 20011 w 21600"/>
                <a:gd name="T3" fmla="*/ 29731 h 29731"/>
                <a:gd name="T4" fmla="*/ 0 w 21600"/>
                <a:gd name="T5" fmla="*/ 21600 h 29731"/>
              </a:gdLst>
              <a:ahLst/>
              <a:cxnLst>
                <a:cxn ang="0">
                  <a:pos x="T0" y="T1"/>
                </a:cxn>
                <a:cxn ang="0">
                  <a:pos x="T2" y="T3"/>
                </a:cxn>
                <a:cxn ang="0">
                  <a:pos x="T4" y="T5"/>
                </a:cxn>
              </a:cxnLst>
              <a:rect l="0" t="0" r="r" b="b"/>
              <a:pathLst>
                <a:path w="21600" h="29731" fill="none" extrusionOk="0">
                  <a:moveTo>
                    <a:pt x="-1" y="0"/>
                  </a:moveTo>
                  <a:cubicBezTo>
                    <a:pt x="11929" y="0"/>
                    <a:pt x="21600" y="9670"/>
                    <a:pt x="21600" y="21600"/>
                  </a:cubicBezTo>
                  <a:cubicBezTo>
                    <a:pt x="21600" y="24387"/>
                    <a:pt x="21060" y="27148"/>
                    <a:pt x="20011" y="29731"/>
                  </a:cubicBezTo>
                </a:path>
                <a:path w="21600" h="29731" stroke="0" extrusionOk="0">
                  <a:moveTo>
                    <a:pt x="-1" y="0"/>
                  </a:moveTo>
                  <a:cubicBezTo>
                    <a:pt x="11929" y="0"/>
                    <a:pt x="21600" y="9670"/>
                    <a:pt x="21600" y="21600"/>
                  </a:cubicBezTo>
                  <a:cubicBezTo>
                    <a:pt x="21600" y="24387"/>
                    <a:pt x="21060" y="27148"/>
                    <a:pt x="20011" y="29731"/>
                  </a:cubicBezTo>
                  <a:lnTo>
                    <a:pt x="0" y="21600"/>
                  </a:lnTo>
                  <a:close/>
                </a:path>
              </a:pathLst>
            </a:custGeom>
            <a:noFill/>
            <a:ln w="12700">
              <a:solidFill>
                <a:schemeClr val="tx1"/>
              </a:solidFill>
              <a:round/>
              <a:headEnd/>
              <a:tailEnd/>
            </a:ln>
            <a:effectLst/>
          </p:spPr>
          <p:txBody>
            <a:bodyPr wrap="none" anchor="ctr">
              <a:prstTxWarp prst="textNoShape">
                <a:avLst/>
              </a:prstTxWarp>
            </a:bodyPr>
            <a:lstStyle/>
            <a:p>
              <a:pPr>
                <a:defRPr/>
              </a:pPr>
              <a:endParaRPr lang="en-US"/>
            </a:p>
          </p:txBody>
        </p:sp>
        <p:sp>
          <p:nvSpPr>
            <p:cNvPr id="54288" name="Oval 16"/>
            <p:cNvSpPr>
              <a:spLocks noChangeArrowheads="1"/>
            </p:cNvSpPr>
            <p:nvPr/>
          </p:nvSpPr>
          <p:spPr bwMode="auto">
            <a:xfrm>
              <a:off x="563" y="536"/>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54289" name="Oval 17"/>
            <p:cNvSpPr>
              <a:spLocks noChangeArrowheads="1"/>
            </p:cNvSpPr>
            <p:nvPr/>
          </p:nvSpPr>
          <p:spPr bwMode="auto">
            <a:xfrm>
              <a:off x="1146" y="358"/>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a:p>
          </p:txBody>
        </p:sp>
        <p:sp>
          <p:nvSpPr>
            <p:cNvPr id="54290" name="Line 18"/>
            <p:cNvSpPr>
              <a:spLocks noChangeShapeType="1"/>
            </p:cNvSpPr>
            <p:nvPr/>
          </p:nvSpPr>
          <p:spPr bwMode="auto">
            <a:xfrm flipV="1">
              <a:off x="675" y="152"/>
              <a:ext cx="0" cy="43"/>
            </a:xfrm>
            <a:prstGeom prst="line">
              <a:avLst/>
            </a:prstGeom>
            <a:noFill/>
            <a:ln w="28575">
              <a:solidFill>
                <a:schemeClr val="tx1"/>
              </a:solidFill>
              <a:round/>
              <a:headEnd/>
              <a:tailEnd/>
            </a:ln>
            <a:effectLst/>
          </p:spPr>
          <p:txBody>
            <a:bodyPr wrap="none" anchor="ctr">
              <a:prstTxWarp prst="textNoShape">
                <a:avLst/>
              </a:prstTxWarp>
            </a:bodyPr>
            <a:lstStyle/>
            <a:p>
              <a:pPr>
                <a:defRPr/>
              </a:pPr>
              <a:endParaRPr lang="en-US"/>
            </a:p>
          </p:txBody>
        </p:sp>
        <p:sp>
          <p:nvSpPr>
            <p:cNvPr id="54291" name="Freeform 19"/>
            <p:cNvSpPr>
              <a:spLocks/>
            </p:cNvSpPr>
            <p:nvPr/>
          </p:nvSpPr>
          <p:spPr bwMode="auto">
            <a:xfrm>
              <a:off x="560" y="234"/>
              <a:ext cx="233" cy="251"/>
            </a:xfrm>
            <a:custGeom>
              <a:avLst/>
              <a:gdLst/>
              <a:ahLst/>
              <a:cxnLst>
                <a:cxn ang="0">
                  <a:pos x="134" y="0"/>
                </a:cxn>
                <a:cxn ang="0">
                  <a:pos x="95" y="0"/>
                </a:cxn>
                <a:cxn ang="0">
                  <a:pos x="0" y="246"/>
                </a:cxn>
                <a:cxn ang="0">
                  <a:pos x="114" y="35"/>
                </a:cxn>
                <a:cxn ang="0">
                  <a:pos x="233" y="251"/>
                </a:cxn>
                <a:cxn ang="0">
                  <a:pos x="134" y="0"/>
                </a:cxn>
              </a:cxnLst>
              <a:rect l="0" t="0" r="r" b="b"/>
              <a:pathLst>
                <a:path w="233" h="251">
                  <a:moveTo>
                    <a:pt x="134" y="0"/>
                  </a:moveTo>
                  <a:lnTo>
                    <a:pt x="95" y="0"/>
                  </a:lnTo>
                  <a:lnTo>
                    <a:pt x="0" y="246"/>
                  </a:lnTo>
                  <a:lnTo>
                    <a:pt x="114" y="35"/>
                  </a:lnTo>
                  <a:lnTo>
                    <a:pt x="233" y="251"/>
                  </a:lnTo>
                  <a:lnTo>
                    <a:pt x="134" y="0"/>
                  </a:lnTo>
                  <a:close/>
                </a:path>
              </a:pathLst>
            </a:custGeom>
            <a:solidFill>
              <a:srgbClr val="E30101"/>
            </a:solidFill>
            <a:ln w="9525" cap="flat" cmpd="sng">
              <a:solidFill>
                <a:schemeClr val="tx1"/>
              </a:solidFill>
              <a:prstDash val="solid"/>
              <a:round/>
              <a:headEnd/>
              <a:tailEnd/>
            </a:ln>
            <a:effectLst/>
          </p:spPr>
          <p:txBody>
            <a:bodyPr wrap="none" anchor="ctr">
              <a:prstTxWarp prst="textNoShape">
                <a:avLst/>
              </a:prstTxWarp>
            </a:bodyPr>
            <a:lstStyle/>
            <a:p>
              <a:pPr>
                <a:defRPr/>
              </a:pPr>
              <a:endParaRPr lang="en-US"/>
            </a:p>
          </p:txBody>
        </p:sp>
        <p:sp>
          <p:nvSpPr>
            <p:cNvPr id="54292" name="Line 20"/>
            <p:cNvSpPr>
              <a:spLocks noChangeShapeType="1"/>
            </p:cNvSpPr>
            <p:nvPr/>
          </p:nvSpPr>
          <p:spPr bwMode="auto">
            <a:xfrm flipV="1">
              <a:off x="675" y="192"/>
              <a:ext cx="0" cy="79"/>
            </a:xfrm>
            <a:prstGeom prst="line">
              <a:avLst/>
            </a:prstGeom>
            <a:noFill/>
            <a:ln w="9525">
              <a:solidFill>
                <a:schemeClr val="tx1"/>
              </a:solidFill>
              <a:round/>
              <a:headEnd/>
              <a:tailEnd/>
            </a:ln>
            <a:effectLst/>
          </p:spPr>
          <p:txBody>
            <a:bodyPr wrap="none" anchor="ctr">
              <a:prstTxWarp prst="textNoShape">
                <a:avLst/>
              </a:prstTxWarp>
            </a:bodyPr>
            <a:lstStyle/>
            <a:p>
              <a:pPr>
                <a:defRPr/>
              </a:pPr>
              <a:endParaRPr lang="en-US"/>
            </a:p>
          </p:txBody>
        </p:sp>
        <p:sp>
          <p:nvSpPr>
            <p:cNvPr id="54293" name="Text Box 21"/>
            <p:cNvSpPr txBox="1">
              <a:spLocks noChangeArrowheads="1"/>
            </p:cNvSpPr>
            <p:nvPr/>
          </p:nvSpPr>
          <p:spPr bwMode="auto">
            <a:xfrm>
              <a:off x="247" y="115"/>
              <a:ext cx="370" cy="480"/>
            </a:xfrm>
            <a:prstGeom prst="rect">
              <a:avLst/>
            </a:prstGeom>
            <a:noFill/>
            <a:ln w="9525">
              <a:noFill/>
              <a:miter lim="800000"/>
              <a:headEnd/>
              <a:tailEnd/>
            </a:ln>
            <a:effectLst/>
          </p:spPr>
          <p:txBody>
            <a:bodyPr wrap="none">
              <a:prstTxWarp prst="textNoShape">
                <a:avLst/>
              </a:prstTxWarp>
              <a:spAutoFit/>
            </a:bodyPr>
            <a:lstStyle/>
            <a:p>
              <a:pPr algn="l">
                <a:lnSpc>
                  <a:spcPct val="100000"/>
                </a:lnSpc>
                <a:spcBef>
                  <a:spcPct val="0"/>
                </a:spcBef>
                <a:defRPr/>
              </a:pPr>
              <a:r>
                <a:rPr lang="en-US" sz="4400" b="0">
                  <a:solidFill>
                    <a:srgbClr val="E30101"/>
                  </a:solidFill>
                </a:rPr>
                <a:t>N</a:t>
              </a:r>
              <a:endParaRPr lang="en-US" sz="4400" b="0"/>
            </a:p>
          </p:txBody>
        </p:sp>
        <p:sp>
          <p:nvSpPr>
            <p:cNvPr id="54294" name="Text Box 22"/>
            <p:cNvSpPr txBox="1">
              <a:spLocks noChangeArrowheads="1"/>
            </p:cNvSpPr>
            <p:nvPr/>
          </p:nvSpPr>
          <p:spPr bwMode="auto">
            <a:xfrm>
              <a:off x="739" y="115"/>
              <a:ext cx="429" cy="480"/>
            </a:xfrm>
            <a:prstGeom prst="rect">
              <a:avLst/>
            </a:prstGeom>
            <a:noFill/>
            <a:ln w="9525">
              <a:noFill/>
              <a:miter lim="800000"/>
              <a:headEnd/>
              <a:tailEnd/>
            </a:ln>
            <a:effectLst/>
          </p:spPr>
          <p:txBody>
            <a:bodyPr wrap="none">
              <a:prstTxWarp prst="textNoShape">
                <a:avLst/>
              </a:prstTxWarp>
              <a:spAutoFit/>
            </a:bodyPr>
            <a:lstStyle/>
            <a:p>
              <a:pPr algn="l">
                <a:lnSpc>
                  <a:spcPct val="100000"/>
                </a:lnSpc>
                <a:spcBef>
                  <a:spcPct val="0"/>
                </a:spcBef>
                <a:defRPr/>
              </a:pPr>
              <a:r>
                <a:rPr lang="en-US" sz="4400" b="0">
                  <a:solidFill>
                    <a:srgbClr val="E30101"/>
                  </a:solidFill>
                </a:rPr>
                <a:t>IF</a:t>
              </a:r>
              <a:endParaRPr lang="en-US" sz="4400" b="0"/>
            </a:p>
          </p:txBody>
        </p:sp>
      </p:grpSp>
    </p:spTree>
  </p:cSld>
  <p:clrMap bg1="lt1" tx1="dk1" bg2="lt2" tx2="dk2" accent1="accent1" accent2="accent2" accent3="accent3" accent4="accent4" accent5="accent5" accent6="accent6" hlink="hlink" folHlink="folHlink"/>
  <p:sldLayoutIdLst>
    <p:sldLayoutId id="2147483720" r:id="rId1"/>
    <p:sldLayoutId id="2147483710" r:id="rId2"/>
    <p:sldLayoutId id="2147483711" r:id="rId3"/>
    <p:sldLayoutId id="2147483712" r:id="rId4"/>
    <p:sldLayoutId id="2147483713" r:id="rId5"/>
    <p:sldLayoutId id="2147483714" r:id="rId6"/>
    <p:sldLayoutId id="2147483715" r:id="rId7"/>
    <p:sldLayoutId id="2147483716" r:id="rId8"/>
    <p:sldLayoutId id="2147483717" r:id="rId9"/>
    <p:sldLayoutId id="2147483718" r:id="rId10"/>
    <p:sldLayoutId id="2147483719" r:id="rId11"/>
  </p:sldLayoutIdLst>
  <p:hf hdr="0" dt="0"/>
  <p:txStyles>
    <p:titleStyle>
      <a:lvl1pPr algn="ctr" rtl="0" eaLnBrk="0" fontAlgn="base" hangingPunct="0">
        <a:lnSpc>
          <a:spcPct val="87000"/>
        </a:lnSpc>
        <a:spcBef>
          <a:spcPct val="0"/>
        </a:spcBef>
        <a:spcAft>
          <a:spcPct val="0"/>
        </a:spcAft>
        <a:defRPr sz="3200" b="1">
          <a:solidFill>
            <a:schemeClr val="tx2"/>
          </a:solidFill>
          <a:latin typeface="+mj-lt"/>
          <a:ea typeface="ＭＳ Ｐゴシック" charset="-128"/>
          <a:cs typeface="ＭＳ Ｐゴシック" charset="-128"/>
        </a:defRPr>
      </a:lvl1pPr>
      <a:lvl2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2pPr>
      <a:lvl3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3pPr>
      <a:lvl4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4pPr>
      <a:lvl5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5pPr>
      <a:lvl6pPr marL="457200" algn="ctr" rtl="0" eaLnBrk="0" fontAlgn="base" hangingPunct="0">
        <a:lnSpc>
          <a:spcPct val="87000"/>
        </a:lnSpc>
        <a:spcBef>
          <a:spcPct val="0"/>
        </a:spcBef>
        <a:spcAft>
          <a:spcPct val="0"/>
        </a:spcAft>
        <a:defRPr sz="3200" b="1">
          <a:solidFill>
            <a:schemeClr val="tx2"/>
          </a:solidFill>
          <a:latin typeface="Arial" charset="0"/>
        </a:defRPr>
      </a:lvl6pPr>
      <a:lvl7pPr marL="914400" algn="ctr" rtl="0" eaLnBrk="0" fontAlgn="base" hangingPunct="0">
        <a:lnSpc>
          <a:spcPct val="87000"/>
        </a:lnSpc>
        <a:spcBef>
          <a:spcPct val="0"/>
        </a:spcBef>
        <a:spcAft>
          <a:spcPct val="0"/>
        </a:spcAft>
        <a:defRPr sz="3200" b="1">
          <a:solidFill>
            <a:schemeClr val="tx2"/>
          </a:solidFill>
          <a:latin typeface="Arial" charset="0"/>
        </a:defRPr>
      </a:lvl7pPr>
      <a:lvl8pPr marL="1371600" algn="ctr" rtl="0" eaLnBrk="0" fontAlgn="base" hangingPunct="0">
        <a:lnSpc>
          <a:spcPct val="87000"/>
        </a:lnSpc>
        <a:spcBef>
          <a:spcPct val="0"/>
        </a:spcBef>
        <a:spcAft>
          <a:spcPct val="0"/>
        </a:spcAft>
        <a:defRPr sz="3200" b="1">
          <a:solidFill>
            <a:schemeClr val="tx2"/>
          </a:solidFill>
          <a:latin typeface="Arial" charset="0"/>
        </a:defRPr>
      </a:lvl8pPr>
      <a:lvl9pPr marL="1828800" algn="ctr" rtl="0" eaLnBrk="0" fontAlgn="base" hangingPunct="0">
        <a:lnSpc>
          <a:spcPct val="87000"/>
        </a:lnSpc>
        <a:spcBef>
          <a:spcPct val="0"/>
        </a:spcBef>
        <a:spcAft>
          <a:spcPct val="0"/>
        </a:spcAft>
        <a:defRPr sz="3200" b="1">
          <a:solidFill>
            <a:schemeClr val="tx2"/>
          </a:solidFill>
          <a:latin typeface="Arial" charset="0"/>
        </a:defRPr>
      </a:lvl9pPr>
    </p:titleStyle>
    <p:bodyStyle>
      <a:lvl1pPr marL="285750" indent="-285750" algn="l" rtl="0" eaLnBrk="0" fontAlgn="base" hangingPunct="0">
        <a:lnSpc>
          <a:spcPct val="90000"/>
        </a:lnSpc>
        <a:spcBef>
          <a:spcPct val="30000"/>
        </a:spcBef>
        <a:spcAft>
          <a:spcPct val="0"/>
        </a:spcAft>
        <a:buSzPct val="100000"/>
        <a:buChar char="•"/>
        <a:defRPr sz="2400" b="1">
          <a:solidFill>
            <a:schemeClr val="tx1"/>
          </a:solidFill>
          <a:latin typeface="+mn-lt"/>
          <a:ea typeface="ＭＳ Ｐゴシック" charset="-128"/>
          <a:cs typeface="ＭＳ Ｐゴシック" charset="-128"/>
        </a:defRPr>
      </a:lvl1pPr>
      <a:lvl2pPr marL="68580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2pPr>
      <a:lvl3pPr marL="114300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3pPr>
      <a:lvl4pPr marL="1543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4pPr>
      <a:lvl5pPr marL="20002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5pPr>
      <a:lvl6pPr marL="24574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6pPr>
      <a:lvl7pPr marL="29146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7pPr>
      <a:lvl8pPr marL="33718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8pPr>
      <a:lvl9pPr marL="3829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ctrTitle"/>
          </p:nvPr>
        </p:nvSpPr>
        <p:spPr>
          <a:xfrm>
            <a:off x="2798194" y="2273300"/>
            <a:ext cx="3565079" cy="533288"/>
          </a:xfrm>
          <a:noFill/>
        </p:spPr>
        <p:txBody>
          <a:bodyPr/>
          <a:lstStyle/>
          <a:p>
            <a:r>
              <a:rPr lang="en-US" sz="3600" dirty="0"/>
              <a:t>IDs and Names </a:t>
            </a:r>
            <a:endParaRPr lang="en-US" sz="4000" dirty="0"/>
          </a:p>
        </p:txBody>
      </p:sp>
      <p:sp>
        <p:nvSpPr>
          <p:cNvPr id="15363" name="Rectangle 3"/>
          <p:cNvSpPr>
            <a:spLocks noGrp="1" noChangeArrowheads="1"/>
          </p:cNvSpPr>
          <p:nvPr>
            <p:ph type="subTitle" idx="1"/>
          </p:nvPr>
        </p:nvSpPr>
        <p:spPr>
          <a:xfrm>
            <a:off x="1350963" y="4721225"/>
            <a:ext cx="6400800" cy="801688"/>
          </a:xfrm>
          <a:noFill/>
        </p:spPr>
        <p:txBody>
          <a:bodyPr lIns="92075" tIns="46038" rIns="92075" bIns="46038"/>
          <a:lstStyle/>
          <a:p>
            <a:pPr marL="285750" indent="-285750"/>
            <a:r>
              <a:rPr lang="en-US" dirty="0">
                <a:solidFill>
                  <a:schemeClr val="tx2"/>
                </a:solidFill>
              </a:rPr>
              <a:t>April 2023</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Footer Placeholder 3"/>
          <p:cNvSpPr>
            <a:spLocks noGrp="1"/>
          </p:cNvSpPr>
          <p:nvPr>
            <p:ph type="ftr" sz="quarter" idx="10"/>
          </p:nvPr>
        </p:nvSpPr>
        <p:spPr>
          <a:noFill/>
        </p:spPr>
        <p:txBody>
          <a:bodyPr/>
          <a:lstStyle/>
          <a:p>
            <a:r>
              <a:rPr lang="en-US"/>
              <a:t>NAIF IDs and Names</a:t>
            </a:r>
          </a:p>
        </p:txBody>
      </p:sp>
      <p:sp>
        <p:nvSpPr>
          <p:cNvPr id="29699" name="Slide Number Placeholder 4"/>
          <p:cNvSpPr>
            <a:spLocks noGrp="1"/>
          </p:cNvSpPr>
          <p:nvPr>
            <p:ph type="sldNum" sz="quarter" idx="11"/>
          </p:nvPr>
        </p:nvSpPr>
        <p:spPr>
          <a:noFill/>
        </p:spPr>
        <p:txBody>
          <a:bodyPr/>
          <a:lstStyle/>
          <a:p>
            <a:fld id="{950BEA4C-C586-F840-B67B-7878440C5E4A}" type="slidenum">
              <a:rPr lang="en-US" smtClean="0"/>
              <a:pPr/>
              <a:t>10</a:t>
            </a:fld>
            <a:endParaRPr lang="en-US" sz="1400" b="0">
              <a:latin typeface="Times New Roman" charset="0"/>
            </a:endParaRPr>
          </a:p>
        </p:txBody>
      </p:sp>
      <p:sp>
        <p:nvSpPr>
          <p:cNvPr id="29700" name="Rectangle 2"/>
          <p:cNvSpPr>
            <a:spLocks noGrp="1" noChangeArrowheads="1"/>
          </p:cNvSpPr>
          <p:nvPr>
            <p:ph type="body" idx="1"/>
          </p:nvPr>
        </p:nvSpPr>
        <p:spPr>
          <a:xfrm>
            <a:off x="418499" y="1463798"/>
            <a:ext cx="8401050" cy="5090510"/>
          </a:xfrm>
          <a:noFill/>
        </p:spPr>
        <p:txBody>
          <a:bodyPr lIns="92075" tIns="46038" rIns="92075" bIns="46038"/>
          <a:lstStyle/>
          <a:p>
            <a:pPr>
              <a:lnSpc>
                <a:spcPct val="80000"/>
              </a:lnSpc>
            </a:pPr>
            <a:r>
              <a:rPr lang="en-US" dirty="0"/>
              <a:t>Object name-to-ID mappings used by SPICE may be defined in two places</a:t>
            </a:r>
          </a:p>
          <a:p>
            <a:pPr lvl="1">
              <a:lnSpc>
                <a:spcPct val="80000"/>
              </a:lnSpc>
            </a:pPr>
            <a:r>
              <a:rPr lang="en-US" dirty="0">
                <a:solidFill>
                  <a:schemeClr val="accent2"/>
                </a:solidFill>
              </a:rPr>
              <a:t>Built into Toolkit software</a:t>
            </a:r>
            <a:r>
              <a:rPr lang="en-US" dirty="0"/>
              <a:t>: hard-coded in source code</a:t>
            </a:r>
          </a:p>
          <a:p>
            <a:pPr lvl="2">
              <a:lnSpc>
                <a:spcPct val="80000"/>
              </a:lnSpc>
            </a:pPr>
            <a:r>
              <a:rPr lang="en-US" dirty="0"/>
              <a:t>See NAIF_IDS.REQ for a complete listing of these built-in (default) assignments</a:t>
            </a:r>
          </a:p>
          <a:p>
            <a:pPr lvl="2">
              <a:lnSpc>
                <a:spcPct val="80000"/>
              </a:lnSpc>
            </a:pPr>
            <a:endParaRPr lang="en-US" dirty="0"/>
          </a:p>
          <a:p>
            <a:pPr lvl="1">
              <a:lnSpc>
                <a:spcPct val="80000"/>
              </a:lnSpc>
            </a:pPr>
            <a:r>
              <a:rPr lang="en-US" dirty="0">
                <a:solidFill>
                  <a:srgbClr val="063DE8"/>
                </a:solidFill>
              </a:rPr>
              <a:t>In text kernels</a:t>
            </a:r>
          </a:p>
          <a:p>
            <a:pPr lvl="2">
              <a:lnSpc>
                <a:spcPct val="80000"/>
              </a:lnSpc>
            </a:pPr>
            <a:r>
              <a:rPr lang="en-US" dirty="0"/>
              <a:t>Normally used to define name/ID mappings for instruments, their subsystems/detectors and spacecraft structures </a:t>
            </a:r>
          </a:p>
          <a:p>
            <a:pPr lvl="3">
              <a:lnSpc>
                <a:spcPct val="80000"/>
              </a:lnSpc>
            </a:pPr>
            <a:r>
              <a:rPr lang="en-US" dirty="0"/>
              <a:t>See comments and the actual data sections in a text kernel for the complete listing of the names/IDs defined in that kernel </a:t>
            </a:r>
          </a:p>
          <a:p>
            <a:pPr lvl="2">
              <a:lnSpc>
                <a:spcPct val="80000"/>
              </a:lnSpc>
            </a:pPr>
            <a:r>
              <a:rPr lang="en-US" dirty="0"/>
              <a:t>These assignments exist most often in FKs (e.g. MER, MEX, JUNO, MSL), sometimes in IKs (e.g. CASSINI, MGS), but could be placed in any text kernel</a:t>
            </a:r>
          </a:p>
          <a:p>
            <a:pPr lvl="1">
              <a:lnSpc>
                <a:spcPct val="80000"/>
              </a:lnSpc>
            </a:pPr>
            <a:r>
              <a:rPr lang="en-US" dirty="0"/>
              <a:t>Mappings defined in text kernels take </a:t>
            </a:r>
            <a:r>
              <a:rPr lang="en-US" dirty="0">
                <a:solidFill>
                  <a:srgbClr val="000000"/>
                </a:solidFill>
              </a:rPr>
              <a:t>precedence </a:t>
            </a:r>
            <a:r>
              <a:rPr lang="en-US" dirty="0"/>
              <a:t>over those defined in Toolkit source code</a:t>
            </a:r>
          </a:p>
        </p:txBody>
      </p:sp>
      <p:sp>
        <p:nvSpPr>
          <p:cNvPr id="29701" name="Rectangle 3"/>
          <p:cNvSpPr>
            <a:spLocks noGrp="1" noChangeArrowheads="1"/>
          </p:cNvSpPr>
          <p:nvPr>
            <p:ph type="title"/>
          </p:nvPr>
        </p:nvSpPr>
        <p:spPr>
          <a:xfrm>
            <a:off x="1949435" y="381000"/>
            <a:ext cx="7052136" cy="435504"/>
          </a:xfrm>
        </p:spPr>
        <p:txBody>
          <a:bodyPr/>
          <a:lstStyle/>
          <a:p>
            <a:r>
              <a:rPr lang="en-US" sz="2800" dirty="0"/>
              <a:t>Object IDs and Names – Where Defined?</a:t>
            </a:r>
          </a:p>
        </p:txBody>
      </p:sp>
    </p:spTree>
    <p:extLst>
      <p:ext uri="{BB962C8B-B14F-4D97-AF65-F5344CB8AC3E}">
        <p14:creationId xmlns:p14="http://schemas.microsoft.com/office/powerpoint/2010/main" val="646287212"/>
      </p:ext>
    </p:extLst>
  </p:cSld>
  <p:clrMapOvr>
    <a:masterClrMapping/>
  </p:clrMapOvr>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Footer Placeholder 3"/>
          <p:cNvSpPr>
            <a:spLocks noGrp="1"/>
          </p:cNvSpPr>
          <p:nvPr>
            <p:ph type="ftr" sz="quarter" idx="10"/>
          </p:nvPr>
        </p:nvSpPr>
        <p:spPr>
          <a:noFill/>
        </p:spPr>
        <p:txBody>
          <a:bodyPr/>
          <a:lstStyle/>
          <a:p>
            <a:r>
              <a:rPr lang="en-US"/>
              <a:t>NAIF IDs and Names</a:t>
            </a:r>
          </a:p>
        </p:txBody>
      </p:sp>
      <p:sp>
        <p:nvSpPr>
          <p:cNvPr id="31747" name="Slide Number Placeholder 4"/>
          <p:cNvSpPr>
            <a:spLocks noGrp="1"/>
          </p:cNvSpPr>
          <p:nvPr>
            <p:ph type="sldNum" sz="quarter" idx="11"/>
          </p:nvPr>
        </p:nvSpPr>
        <p:spPr>
          <a:noFill/>
        </p:spPr>
        <p:txBody>
          <a:bodyPr/>
          <a:lstStyle/>
          <a:p>
            <a:fld id="{4DE6382F-9902-3041-8ABE-3635BFC06583}" type="slidenum">
              <a:rPr lang="en-US" smtClean="0"/>
              <a:pPr/>
              <a:t>11</a:t>
            </a:fld>
            <a:endParaRPr lang="en-US" sz="1400" b="0">
              <a:latin typeface="Times New Roman" charset="0"/>
            </a:endParaRPr>
          </a:p>
        </p:txBody>
      </p:sp>
      <p:sp>
        <p:nvSpPr>
          <p:cNvPr id="31748" name="Rectangle 2"/>
          <p:cNvSpPr>
            <a:spLocks noGrp="1" noChangeArrowheads="1"/>
          </p:cNvSpPr>
          <p:nvPr>
            <p:ph type="body" idx="1"/>
          </p:nvPr>
        </p:nvSpPr>
        <p:spPr>
          <a:xfrm>
            <a:off x="679449" y="1387475"/>
            <a:ext cx="7981665" cy="5140325"/>
          </a:xfrm>
          <a:noFill/>
        </p:spPr>
        <p:txBody>
          <a:bodyPr lIns="92075" tIns="46038" rIns="92075" bIns="46038"/>
          <a:lstStyle/>
          <a:p>
            <a:pPr>
              <a:lnSpc>
                <a:spcPct val="80000"/>
              </a:lnSpc>
            </a:pPr>
            <a:r>
              <a:rPr lang="en-US" dirty="0"/>
              <a:t>Spacecraft (negative numbers)</a:t>
            </a:r>
          </a:p>
          <a:p>
            <a:pPr lvl="1">
              <a:lnSpc>
                <a:spcPct val="80000"/>
              </a:lnSpc>
            </a:pPr>
            <a:r>
              <a:rPr lang="en-US" dirty="0"/>
              <a:t>For spacecraft supported by DSN, this number is the negative of the DSN spacecraft ID</a:t>
            </a:r>
          </a:p>
          <a:p>
            <a:pPr lvl="3">
              <a:lnSpc>
                <a:spcPct val="80000"/>
              </a:lnSpc>
            </a:pPr>
            <a:r>
              <a:rPr lang="en-US" dirty="0"/>
              <a:t>-6		‘PIONEER-6’, ‘P6’</a:t>
            </a:r>
          </a:p>
          <a:p>
            <a:pPr lvl="3">
              <a:lnSpc>
                <a:spcPct val="80000"/>
              </a:lnSpc>
            </a:pPr>
            <a:r>
              <a:rPr lang="en-US" dirty="0"/>
              <a:t>-64                   ‘OSIRIS-REX’, ‘ORX’</a:t>
            </a:r>
          </a:p>
          <a:p>
            <a:pPr lvl="3">
              <a:lnSpc>
                <a:spcPct val="80000"/>
              </a:lnSpc>
            </a:pPr>
            <a:r>
              <a:rPr lang="en-US" dirty="0"/>
              <a:t>-82		‘CASSINI’, ‘CAS’</a:t>
            </a:r>
          </a:p>
          <a:p>
            <a:pPr lvl="1">
              <a:lnSpc>
                <a:spcPct val="80000"/>
              </a:lnSpc>
            </a:pPr>
            <a:r>
              <a:rPr lang="en-US" dirty="0"/>
              <a:t>Unfortunately, sometimes DSN re-uses a number</a:t>
            </a:r>
          </a:p>
          <a:p>
            <a:pPr lvl="2">
              <a:lnSpc>
                <a:spcPct val="80000"/>
              </a:lnSpc>
            </a:pPr>
            <a:r>
              <a:rPr lang="en-US" dirty="0"/>
              <a:t>For example, -18 for MGN and LCROSS, -53 for MPF and M01</a:t>
            </a:r>
          </a:p>
          <a:p>
            <a:pPr lvl="1">
              <a:lnSpc>
                <a:spcPct val="80000"/>
              </a:lnSpc>
            </a:pPr>
            <a:r>
              <a:rPr lang="en-US" dirty="0"/>
              <a:t>NAIF does not assign NAIF IDs to spacecraft not tracked by DSN</a:t>
            </a:r>
          </a:p>
          <a:p>
            <a:pPr lvl="2">
              <a:lnSpc>
                <a:spcPct val="80000"/>
              </a:lnSpc>
            </a:pPr>
            <a:r>
              <a:rPr lang="en-US" dirty="0"/>
              <a:t>Projects not using DSN are free to choose NAIF IDs themselves</a:t>
            </a:r>
          </a:p>
          <a:p>
            <a:pPr lvl="2">
              <a:lnSpc>
                <a:spcPct val="80000"/>
              </a:lnSpc>
            </a:pPr>
            <a:r>
              <a:rPr lang="en-US" dirty="0"/>
              <a:t>NAIF recommends such IDs to be in -9999 … -1000 range </a:t>
            </a:r>
          </a:p>
          <a:p>
            <a:pPr>
              <a:lnSpc>
                <a:spcPct val="80000"/>
              </a:lnSpc>
            </a:pPr>
            <a:r>
              <a:rPr lang="en-US" dirty="0"/>
              <a:t>DSN ground stations (399000 + station number)</a:t>
            </a:r>
          </a:p>
          <a:p>
            <a:pPr lvl="3">
              <a:lnSpc>
                <a:spcPct val="80000"/>
              </a:lnSpc>
            </a:pPr>
            <a:r>
              <a:rPr lang="en-US" dirty="0"/>
              <a:t>399005	‘DSS-05’</a:t>
            </a:r>
          </a:p>
          <a:p>
            <a:pPr lvl="3">
              <a:lnSpc>
                <a:spcPct val="80000"/>
              </a:lnSpc>
            </a:pPr>
            <a:r>
              <a:rPr lang="en-US" dirty="0"/>
              <a:t>…</a:t>
            </a:r>
          </a:p>
          <a:p>
            <a:pPr lvl="3">
              <a:lnSpc>
                <a:spcPct val="80000"/>
              </a:lnSpc>
            </a:pPr>
            <a:r>
              <a:rPr lang="en-US" dirty="0"/>
              <a:t>399066	‘DSS-66’</a:t>
            </a:r>
          </a:p>
          <a:p>
            <a:pPr>
              <a:lnSpc>
                <a:spcPct val="80000"/>
              </a:lnSpc>
            </a:pPr>
            <a:r>
              <a:rPr lang="en-US" dirty="0"/>
              <a:t>Non-DSN stations (398000 + some integer 0 to 999)</a:t>
            </a:r>
          </a:p>
          <a:p>
            <a:pPr lvl="3">
              <a:lnSpc>
                <a:spcPct val="80000"/>
              </a:lnSpc>
            </a:pPr>
            <a:r>
              <a:rPr lang="en-US" dirty="0"/>
              <a:t>398990	‘NEW_NORCIA’</a:t>
            </a:r>
          </a:p>
          <a:p>
            <a:pPr lvl="3">
              <a:lnSpc>
                <a:spcPct val="80000"/>
              </a:lnSpc>
            </a:pPr>
            <a:r>
              <a:rPr lang="en-US" dirty="0"/>
              <a:t>…</a:t>
            </a:r>
          </a:p>
        </p:txBody>
      </p:sp>
      <p:sp>
        <p:nvSpPr>
          <p:cNvPr id="31749" name="Rectangle 3"/>
          <p:cNvSpPr>
            <a:spLocks noGrp="1" noChangeArrowheads="1"/>
          </p:cNvSpPr>
          <p:nvPr>
            <p:ph type="title"/>
          </p:nvPr>
        </p:nvSpPr>
        <p:spPr>
          <a:xfrm>
            <a:off x="2136775" y="157163"/>
            <a:ext cx="6126163" cy="703269"/>
          </a:xfrm>
        </p:spPr>
        <p:txBody>
          <a:bodyPr wrap="square"/>
          <a:lstStyle/>
          <a:p>
            <a:r>
              <a:rPr lang="en-US" sz="2000" dirty="0"/>
              <a:t>Examples of Object IDs and Names</a:t>
            </a:r>
            <a:br>
              <a:rPr lang="en-US" sz="2000" dirty="0"/>
            </a:br>
            <a:r>
              <a:rPr lang="en-US" sz="2800" dirty="0"/>
              <a:t>Spacecraft and Ground Stations</a:t>
            </a:r>
            <a:endParaRPr lang="en-US" dirty="0"/>
          </a:p>
        </p:txBody>
      </p:sp>
    </p:spTree>
  </p:cSld>
  <p:clrMapOvr>
    <a:masterClrMapping/>
  </p:clrMapOvr>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Footer Placeholder 3"/>
          <p:cNvSpPr>
            <a:spLocks noGrp="1"/>
          </p:cNvSpPr>
          <p:nvPr>
            <p:ph type="ftr" sz="quarter" idx="10"/>
          </p:nvPr>
        </p:nvSpPr>
        <p:spPr>
          <a:noFill/>
        </p:spPr>
        <p:txBody>
          <a:bodyPr/>
          <a:lstStyle/>
          <a:p>
            <a:r>
              <a:rPr lang="en-US"/>
              <a:t>NAIF IDs and Names</a:t>
            </a:r>
          </a:p>
        </p:txBody>
      </p:sp>
      <p:sp>
        <p:nvSpPr>
          <p:cNvPr id="33795" name="Slide Number Placeholder 4"/>
          <p:cNvSpPr>
            <a:spLocks noGrp="1"/>
          </p:cNvSpPr>
          <p:nvPr>
            <p:ph type="sldNum" sz="quarter" idx="11"/>
          </p:nvPr>
        </p:nvSpPr>
        <p:spPr>
          <a:noFill/>
        </p:spPr>
        <p:txBody>
          <a:bodyPr/>
          <a:lstStyle/>
          <a:p>
            <a:fld id="{FB1BD107-4848-9F4C-865C-DC0AD214B043}" type="slidenum">
              <a:rPr lang="en-US" smtClean="0"/>
              <a:pPr/>
              <a:t>12</a:t>
            </a:fld>
            <a:endParaRPr lang="en-US" sz="1400" b="0">
              <a:latin typeface="Times New Roman" charset="0"/>
            </a:endParaRPr>
          </a:p>
        </p:txBody>
      </p:sp>
      <p:sp>
        <p:nvSpPr>
          <p:cNvPr id="33796" name="Rectangle 2"/>
          <p:cNvSpPr>
            <a:spLocks noGrp="1" noChangeArrowheads="1"/>
          </p:cNvSpPr>
          <p:nvPr>
            <p:ph type="body" idx="1"/>
          </p:nvPr>
        </p:nvSpPr>
        <p:spPr>
          <a:xfrm>
            <a:off x="676275" y="1374775"/>
            <a:ext cx="8225546" cy="5067780"/>
          </a:xfrm>
          <a:noFill/>
        </p:spPr>
        <p:txBody>
          <a:bodyPr lIns="92075" tIns="46038" rIns="92075" bIns="46038"/>
          <a:lstStyle/>
          <a:p>
            <a:pPr marL="457200" indent="-457200">
              <a:lnSpc>
                <a:spcPct val="80000"/>
              </a:lnSpc>
            </a:pPr>
            <a:r>
              <a:rPr lang="en-US" sz="2000" dirty="0"/>
              <a:t>Solar System Barycenter and Sun* (0 and 10)</a:t>
            </a:r>
          </a:p>
          <a:p>
            <a:pPr marL="1638300" lvl="3" indent="-266700">
              <a:lnSpc>
                <a:spcPct val="80000"/>
              </a:lnSpc>
            </a:pPr>
            <a:r>
              <a:rPr lang="en-US" sz="1200" dirty="0"/>
              <a:t>0		‘SOLAR SYSTEM BARYCENTER’, ‘SSB’ </a:t>
            </a:r>
          </a:p>
          <a:p>
            <a:pPr marL="1638300" lvl="3" indent="-266700">
              <a:lnSpc>
                <a:spcPct val="80000"/>
              </a:lnSpc>
            </a:pPr>
            <a:r>
              <a:rPr lang="en-US" sz="1200" dirty="0"/>
              <a:t>10		‘SUN’</a:t>
            </a:r>
          </a:p>
          <a:p>
            <a:pPr marL="1638300" lvl="3" indent="-266700">
              <a:lnSpc>
                <a:spcPct val="80000"/>
              </a:lnSpc>
            </a:pPr>
            <a:endParaRPr lang="en-US" sz="1200" dirty="0"/>
          </a:p>
          <a:p>
            <a:pPr marL="457200" indent="-457200">
              <a:lnSpc>
                <a:spcPct val="80000"/>
              </a:lnSpc>
            </a:pPr>
            <a:endParaRPr lang="en-US" sz="2000" dirty="0"/>
          </a:p>
          <a:p>
            <a:pPr marL="457200" indent="-457200">
              <a:lnSpc>
                <a:spcPct val="80000"/>
              </a:lnSpc>
            </a:pPr>
            <a:r>
              <a:rPr lang="en-US" sz="2000" dirty="0"/>
              <a:t>Planetary system </a:t>
            </a:r>
            <a:r>
              <a:rPr lang="en-US" sz="2000" dirty="0" err="1"/>
              <a:t>barycenters</a:t>
            </a:r>
            <a:r>
              <a:rPr lang="en-US" sz="2000" dirty="0"/>
              <a:t> (numbers from 1 to 9)</a:t>
            </a:r>
          </a:p>
          <a:p>
            <a:pPr marL="1638300" lvl="3" indent="-266700">
              <a:lnSpc>
                <a:spcPct val="80000"/>
              </a:lnSpc>
              <a:buFont typeface="Times" charset="0"/>
              <a:buChar char="•"/>
            </a:pPr>
            <a:r>
              <a:rPr lang="en-US" sz="1200" dirty="0"/>
              <a:t>1 		‘MERCURY BARYCENTER’</a:t>
            </a:r>
          </a:p>
          <a:p>
            <a:pPr marL="1638300" lvl="3" indent="-266700">
              <a:lnSpc>
                <a:spcPct val="80000"/>
              </a:lnSpc>
              <a:buFont typeface="Times" charset="0"/>
              <a:buChar char="•"/>
            </a:pPr>
            <a:r>
              <a:rPr lang="en-US" sz="1200" dirty="0"/>
              <a:t>2 		‘VENUS BARYCENTER’</a:t>
            </a:r>
          </a:p>
          <a:p>
            <a:pPr marL="1638300" lvl="3" indent="-266700">
              <a:lnSpc>
                <a:spcPct val="80000"/>
              </a:lnSpc>
              <a:buFont typeface="Times" charset="0"/>
              <a:buChar char="•"/>
            </a:pPr>
            <a:r>
              <a:rPr lang="en-US" sz="1200" dirty="0"/>
              <a:t>3 		‘EARTH MOON BARYCENTER’, ‘EMB’, …</a:t>
            </a:r>
          </a:p>
          <a:p>
            <a:pPr marL="1638300" lvl="3" indent="-266700">
              <a:lnSpc>
                <a:spcPct val="80000"/>
              </a:lnSpc>
              <a:buFont typeface="Times" charset="0"/>
              <a:buChar char="•"/>
            </a:pPr>
            <a:r>
              <a:rPr lang="en-US" sz="1200" dirty="0"/>
              <a:t>4 		‘MARS BARYCENTER’ </a:t>
            </a:r>
          </a:p>
          <a:p>
            <a:pPr marL="1638300" lvl="3" indent="-266700">
              <a:lnSpc>
                <a:spcPct val="80000"/>
              </a:lnSpc>
              <a:buFont typeface="Times" charset="0"/>
              <a:buNone/>
            </a:pPr>
            <a:r>
              <a:rPr lang="en-US" sz="1200" dirty="0"/>
              <a:t>…</a:t>
            </a:r>
          </a:p>
          <a:p>
            <a:pPr marL="1638300" lvl="3" indent="-266700">
              <a:lnSpc>
                <a:spcPct val="80000"/>
              </a:lnSpc>
              <a:buFont typeface="Times" charset="0"/>
              <a:buChar char="•"/>
            </a:pPr>
            <a:r>
              <a:rPr lang="en-US" sz="1200" dirty="0"/>
              <a:t>9		‘PLUTO BARYCENTER’   (Within SPICE Pluto is still treated as a planet!)</a:t>
            </a:r>
          </a:p>
          <a:p>
            <a:pPr marL="457200" indent="-457200">
              <a:lnSpc>
                <a:spcPct val="80000"/>
              </a:lnSpc>
            </a:pPr>
            <a:endParaRPr lang="en-US" sz="2000" dirty="0">
              <a:solidFill>
                <a:srgbClr val="000000"/>
              </a:solidFill>
            </a:endParaRPr>
          </a:p>
          <a:p>
            <a:pPr marL="457200" indent="-457200">
              <a:lnSpc>
                <a:spcPct val="80000"/>
              </a:lnSpc>
            </a:pPr>
            <a:r>
              <a:rPr lang="en-US" sz="2000" dirty="0">
                <a:solidFill>
                  <a:srgbClr val="000000"/>
                </a:solidFill>
              </a:rPr>
              <a:t>Planet-only mass centers</a:t>
            </a:r>
            <a:r>
              <a:rPr lang="en-US" sz="2000" dirty="0"/>
              <a:t> (planet barycenter ID * 100 + 99)</a:t>
            </a:r>
          </a:p>
          <a:p>
            <a:pPr marL="1638300" lvl="3" indent="-266700">
              <a:lnSpc>
                <a:spcPct val="80000"/>
              </a:lnSpc>
              <a:buFont typeface="Times" charset="0"/>
              <a:buChar char="•"/>
            </a:pPr>
            <a:r>
              <a:rPr lang="en-US" sz="1200" dirty="0"/>
              <a:t>199 	‘MERCURY’</a:t>
            </a:r>
          </a:p>
          <a:p>
            <a:pPr marL="1638300" lvl="3" indent="-266700">
              <a:lnSpc>
                <a:spcPct val="80000"/>
              </a:lnSpc>
              <a:buFont typeface="Times" charset="0"/>
              <a:buChar char="•"/>
            </a:pPr>
            <a:r>
              <a:rPr lang="en-US" sz="1200" dirty="0"/>
              <a:t>299	‘VENUS’</a:t>
            </a:r>
          </a:p>
          <a:p>
            <a:pPr marL="1638300" lvl="3" indent="-266700">
              <a:lnSpc>
                <a:spcPct val="80000"/>
              </a:lnSpc>
              <a:buFont typeface="Times" charset="0"/>
              <a:buChar char="•"/>
            </a:pPr>
            <a:r>
              <a:rPr lang="en-US" sz="1200" dirty="0"/>
              <a:t>399	‘EARTH’</a:t>
            </a:r>
          </a:p>
          <a:p>
            <a:pPr marL="1638300" lvl="3" indent="-266700">
              <a:lnSpc>
                <a:spcPct val="80000"/>
              </a:lnSpc>
              <a:buFont typeface="Times" charset="0"/>
              <a:buChar char="•"/>
            </a:pPr>
            <a:r>
              <a:rPr lang="en-US" sz="1200" dirty="0"/>
              <a:t>499	‘MARS’</a:t>
            </a:r>
          </a:p>
          <a:p>
            <a:pPr marL="1638300" lvl="3" indent="-266700">
              <a:lnSpc>
                <a:spcPct val="80000"/>
              </a:lnSpc>
              <a:buFont typeface="Times" charset="0"/>
              <a:buChar char="•"/>
            </a:pPr>
            <a:r>
              <a:rPr lang="en-US" sz="1200" dirty="0"/>
              <a:t>…</a:t>
            </a:r>
          </a:p>
          <a:p>
            <a:pPr marL="1638300" lvl="3" indent="-266700">
              <a:lnSpc>
                <a:spcPct val="80000"/>
              </a:lnSpc>
              <a:buFont typeface="Times" charset="0"/>
              <a:buChar char="•"/>
            </a:pPr>
            <a:r>
              <a:rPr lang="en-US" sz="1200" dirty="0"/>
              <a:t>999	‘PLUTO’   (Within SPICE Pluto is still treated as a planet!)</a:t>
            </a:r>
          </a:p>
        </p:txBody>
      </p:sp>
      <p:sp>
        <p:nvSpPr>
          <p:cNvPr id="33797" name="Rectangle 3"/>
          <p:cNvSpPr>
            <a:spLocks noGrp="1" noChangeArrowheads="1"/>
          </p:cNvSpPr>
          <p:nvPr>
            <p:ph type="title"/>
          </p:nvPr>
        </p:nvSpPr>
        <p:spPr>
          <a:xfrm>
            <a:off x="2902293" y="0"/>
            <a:ext cx="4414670" cy="747512"/>
          </a:xfrm>
        </p:spPr>
        <p:txBody>
          <a:bodyPr/>
          <a:lstStyle/>
          <a:p>
            <a:r>
              <a:rPr lang="en-US" sz="2000" dirty="0"/>
              <a:t>Examples of Object IDs and Names</a:t>
            </a:r>
            <a:br>
              <a:rPr lang="en-US" dirty="0"/>
            </a:br>
            <a:r>
              <a:rPr lang="en-US" dirty="0"/>
              <a:t>Planets</a:t>
            </a:r>
          </a:p>
        </p:txBody>
      </p:sp>
      <p:sp>
        <p:nvSpPr>
          <p:cNvPr id="6" name="TextBox 5"/>
          <p:cNvSpPr txBox="1"/>
          <p:nvPr/>
        </p:nvSpPr>
        <p:spPr>
          <a:xfrm>
            <a:off x="2656573" y="6282062"/>
            <a:ext cx="3647975" cy="507831"/>
          </a:xfrm>
          <a:prstGeom prst="rect">
            <a:avLst/>
          </a:prstGeom>
          <a:noFill/>
        </p:spPr>
        <p:txBody>
          <a:bodyPr wrap="square" rtlCol="0">
            <a:spAutoFit/>
          </a:bodyPr>
          <a:lstStyle/>
          <a:p>
            <a:pPr algn="l"/>
            <a:r>
              <a:rPr lang="en-US" dirty="0"/>
              <a:t>* Barycenter: the center of mass of a system (collection) of two or more bodies, each of which orbits that point. See the SPK tutorial for details.</a:t>
            </a:r>
          </a:p>
        </p:txBody>
      </p:sp>
    </p:spTree>
  </p:cSld>
  <p:clrMapOvr>
    <a:masterClrMapping/>
  </p:clrMapOvr>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Footer Placeholder 3"/>
          <p:cNvSpPr>
            <a:spLocks noGrp="1"/>
          </p:cNvSpPr>
          <p:nvPr>
            <p:ph type="ftr" sz="quarter" idx="10"/>
          </p:nvPr>
        </p:nvSpPr>
        <p:spPr>
          <a:noFill/>
        </p:spPr>
        <p:txBody>
          <a:bodyPr/>
          <a:lstStyle/>
          <a:p>
            <a:r>
              <a:rPr lang="en-US"/>
              <a:t>NAIF IDs and Names</a:t>
            </a:r>
          </a:p>
        </p:txBody>
      </p:sp>
      <p:sp>
        <p:nvSpPr>
          <p:cNvPr id="35843" name="Slide Number Placeholder 4"/>
          <p:cNvSpPr>
            <a:spLocks noGrp="1"/>
          </p:cNvSpPr>
          <p:nvPr>
            <p:ph type="sldNum" sz="quarter" idx="11"/>
          </p:nvPr>
        </p:nvSpPr>
        <p:spPr>
          <a:noFill/>
        </p:spPr>
        <p:txBody>
          <a:bodyPr/>
          <a:lstStyle/>
          <a:p>
            <a:fld id="{0C35988D-8012-9C4E-8EC0-8BF711580A31}" type="slidenum">
              <a:rPr lang="en-US" smtClean="0"/>
              <a:pPr/>
              <a:t>13</a:t>
            </a:fld>
            <a:endParaRPr lang="en-US" sz="1400" b="0">
              <a:latin typeface="Times New Roman" charset="0"/>
            </a:endParaRPr>
          </a:p>
        </p:txBody>
      </p:sp>
      <p:sp>
        <p:nvSpPr>
          <p:cNvPr id="35844" name="Rectangle 2"/>
          <p:cNvSpPr>
            <a:spLocks noGrp="1" noChangeArrowheads="1"/>
          </p:cNvSpPr>
          <p:nvPr>
            <p:ph type="body" idx="1"/>
          </p:nvPr>
        </p:nvSpPr>
        <p:spPr>
          <a:xfrm>
            <a:off x="295275" y="1835150"/>
            <a:ext cx="8558213" cy="2981325"/>
          </a:xfrm>
          <a:noFill/>
        </p:spPr>
        <p:txBody>
          <a:bodyPr lIns="92075" tIns="46038" rIns="92075" bIns="46038"/>
          <a:lstStyle/>
          <a:p>
            <a:r>
              <a:rPr lang="en-US" dirty="0"/>
              <a:t>Satellites (planet barycenter ID</a:t>
            </a:r>
            <a:r>
              <a:rPr lang="en-US" sz="3200" baseline="-10000" dirty="0"/>
              <a:t>*</a:t>
            </a:r>
            <a:r>
              <a:rPr lang="en-US" dirty="0"/>
              <a:t>100 + number &lt;1… 98&gt;)</a:t>
            </a:r>
          </a:p>
          <a:p>
            <a:pPr lvl="3"/>
            <a:r>
              <a:rPr lang="en-US" dirty="0"/>
              <a:t>301	‘MOON’</a:t>
            </a:r>
          </a:p>
          <a:p>
            <a:pPr lvl="3"/>
            <a:r>
              <a:rPr lang="en-US" dirty="0"/>
              <a:t>401	‘PHOBOS’</a:t>
            </a:r>
          </a:p>
          <a:p>
            <a:pPr lvl="3"/>
            <a:r>
              <a:rPr lang="en-US" dirty="0"/>
              <a:t>402	‘DEIMOS’</a:t>
            </a:r>
          </a:p>
          <a:p>
            <a:pPr lvl="3"/>
            <a:r>
              <a:rPr lang="en-US" dirty="0"/>
              <a:t>501	‘IO’</a:t>
            </a:r>
          </a:p>
          <a:p>
            <a:pPr lvl="3"/>
            <a:r>
              <a:rPr lang="en-US" dirty="0"/>
              <a:t>502	‘EUROPA’</a:t>
            </a:r>
          </a:p>
          <a:p>
            <a:pPr lvl="3"/>
            <a:r>
              <a:rPr lang="en-US" dirty="0"/>
              <a:t>…</a:t>
            </a:r>
          </a:p>
          <a:p>
            <a:pPr lvl="3"/>
            <a:r>
              <a:rPr lang="en-US" dirty="0"/>
              <a:t>901	‘CHARON’, ‘1978P1’</a:t>
            </a:r>
          </a:p>
          <a:p>
            <a:pPr lvl="3"/>
            <a:r>
              <a:rPr lang="en-US" dirty="0"/>
              <a:t>902	‘NIX’</a:t>
            </a:r>
          </a:p>
        </p:txBody>
      </p:sp>
      <p:sp>
        <p:nvSpPr>
          <p:cNvPr id="35845" name="Rectangle 3"/>
          <p:cNvSpPr>
            <a:spLocks noGrp="1" noChangeArrowheads="1"/>
          </p:cNvSpPr>
          <p:nvPr>
            <p:ph type="title"/>
          </p:nvPr>
        </p:nvSpPr>
        <p:spPr>
          <a:xfrm>
            <a:off x="2934087" y="79040"/>
            <a:ext cx="4418653" cy="758156"/>
          </a:xfrm>
        </p:spPr>
        <p:txBody>
          <a:bodyPr/>
          <a:lstStyle/>
          <a:p>
            <a:r>
              <a:rPr lang="en-US" sz="2000" dirty="0"/>
              <a:t>Examples of Object IDs and Names</a:t>
            </a:r>
            <a:br>
              <a:rPr lang="en-US" sz="2000" dirty="0"/>
            </a:br>
            <a:r>
              <a:rPr lang="en-US" dirty="0"/>
              <a:t>Satellites</a:t>
            </a:r>
          </a:p>
        </p:txBody>
      </p:sp>
    </p:spTree>
  </p:cSld>
  <p:clrMapOvr>
    <a:masterClrMapping/>
  </p:clrMapOvr>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Footer Placeholder 3"/>
          <p:cNvSpPr>
            <a:spLocks noGrp="1"/>
          </p:cNvSpPr>
          <p:nvPr>
            <p:ph type="ftr" sz="quarter" idx="10"/>
          </p:nvPr>
        </p:nvSpPr>
        <p:spPr>
          <a:noFill/>
        </p:spPr>
        <p:txBody>
          <a:bodyPr/>
          <a:lstStyle/>
          <a:p>
            <a:r>
              <a:rPr lang="en-US"/>
              <a:t>NAIF IDs and Names</a:t>
            </a:r>
          </a:p>
        </p:txBody>
      </p:sp>
      <p:sp>
        <p:nvSpPr>
          <p:cNvPr id="37891" name="Slide Number Placeholder 4"/>
          <p:cNvSpPr>
            <a:spLocks noGrp="1"/>
          </p:cNvSpPr>
          <p:nvPr>
            <p:ph type="sldNum" sz="quarter" idx="11"/>
          </p:nvPr>
        </p:nvSpPr>
        <p:spPr>
          <a:noFill/>
        </p:spPr>
        <p:txBody>
          <a:bodyPr/>
          <a:lstStyle/>
          <a:p>
            <a:fld id="{9F3D0D4B-3C89-604B-9B8A-CA24B949F954}" type="slidenum">
              <a:rPr lang="en-US" smtClean="0"/>
              <a:pPr/>
              <a:t>14</a:t>
            </a:fld>
            <a:endParaRPr lang="en-US" sz="1400" b="0">
              <a:latin typeface="Times New Roman" charset="0"/>
            </a:endParaRPr>
          </a:p>
        </p:txBody>
      </p:sp>
      <p:sp>
        <p:nvSpPr>
          <p:cNvPr id="37892" name="Rectangle 1026"/>
          <p:cNvSpPr>
            <a:spLocks noGrp="1" noChangeArrowheads="1"/>
          </p:cNvSpPr>
          <p:nvPr>
            <p:ph type="body" idx="1"/>
          </p:nvPr>
        </p:nvSpPr>
        <p:spPr>
          <a:xfrm>
            <a:off x="465587" y="1419689"/>
            <a:ext cx="8497359" cy="4911309"/>
          </a:xfrm>
          <a:noFill/>
        </p:spPr>
        <p:txBody>
          <a:bodyPr lIns="92075" tIns="46038" rIns="92075" bIns="46038"/>
          <a:lstStyle/>
          <a:p>
            <a:r>
              <a:rPr lang="en-US" dirty="0"/>
              <a:t>Periodic Comets (1 million + sequence number)</a:t>
            </a:r>
          </a:p>
          <a:p>
            <a:pPr marL="1257300" lvl="3"/>
            <a:r>
              <a:rPr lang="en-US" dirty="0"/>
              <a:t>1000001	‘AREND’</a:t>
            </a:r>
          </a:p>
          <a:p>
            <a:pPr marL="1257300" lvl="3"/>
            <a:r>
              <a:rPr lang="en-US" dirty="0"/>
              <a:t>1000002	‘AREND-REGAUX’</a:t>
            </a:r>
          </a:p>
          <a:p>
            <a:pPr marL="1257300" lvl="3"/>
            <a:r>
              <a:rPr lang="en-US" dirty="0"/>
              <a:t>…</a:t>
            </a:r>
          </a:p>
          <a:p>
            <a:pPr marL="1257300" lvl="3"/>
            <a:r>
              <a:rPr lang="en-US" dirty="0"/>
              <a:t>1000032	Periodic comet with sequence number 999,999</a:t>
            </a:r>
          </a:p>
          <a:p>
            <a:pPr marL="1257300" lvl="3"/>
            <a:endParaRPr lang="en-US" dirty="0"/>
          </a:p>
          <a:p>
            <a:pPr marL="290513" indent="-290513"/>
            <a:r>
              <a:rPr lang="en-US" dirty="0"/>
              <a:t>Sequence number is assigned by JPL's Solar System Dynamics Group (SSD)</a:t>
            </a:r>
          </a:p>
          <a:p>
            <a:pPr marL="857250" lvl="2"/>
            <a:endParaRPr lang="en-US" dirty="0"/>
          </a:p>
          <a:p>
            <a:pPr marL="290513" indent="-290513"/>
            <a:r>
              <a:rPr lang="en-US" dirty="0"/>
              <a:t>1,000,000..1,999,999 range accommodates 1 million comets</a:t>
            </a:r>
          </a:p>
          <a:p>
            <a:pPr marL="400050" lvl="1"/>
            <a:r>
              <a:rPr lang="en-US" dirty="0"/>
              <a:t>Sufficient as currently there are less than 10,000 known comets</a:t>
            </a:r>
          </a:p>
          <a:p>
            <a:pPr marL="1257300" lvl="3"/>
            <a:endParaRPr lang="en-US" dirty="0"/>
          </a:p>
          <a:p>
            <a:pPr marL="290513" indent="-290513"/>
            <a:r>
              <a:rPr lang="en-US" dirty="0"/>
              <a:t>One can search the Solar System Dynamics (SSD) small body database for comet NAIF IDs (SPK IDs) :  </a:t>
            </a:r>
          </a:p>
          <a:p>
            <a:pPr marL="400050" lvl="1" indent="0">
              <a:buNone/>
            </a:pPr>
            <a:r>
              <a:rPr lang="en-US" dirty="0"/>
              <a:t>https://</a:t>
            </a:r>
            <a:r>
              <a:rPr lang="en-US" dirty="0" err="1"/>
              <a:t>ssd.jpl.nasa.gov</a:t>
            </a:r>
            <a:r>
              <a:rPr lang="en-US" dirty="0"/>
              <a:t>/tools/</a:t>
            </a:r>
            <a:r>
              <a:rPr lang="en-US" dirty="0" err="1"/>
              <a:t>sbdb_lookup.html</a:t>
            </a:r>
            <a:r>
              <a:rPr lang="en-US" dirty="0"/>
              <a:t>#/</a:t>
            </a:r>
          </a:p>
        </p:txBody>
      </p:sp>
      <p:sp>
        <p:nvSpPr>
          <p:cNvPr id="37893" name="Rectangle 1027"/>
          <p:cNvSpPr>
            <a:spLocks noGrp="1" noChangeArrowheads="1"/>
          </p:cNvSpPr>
          <p:nvPr>
            <p:ph type="title"/>
          </p:nvPr>
        </p:nvSpPr>
        <p:spPr>
          <a:xfrm>
            <a:off x="2841305" y="122238"/>
            <a:ext cx="4418653" cy="703269"/>
          </a:xfrm>
        </p:spPr>
        <p:txBody>
          <a:bodyPr/>
          <a:lstStyle/>
          <a:p>
            <a:r>
              <a:rPr lang="en-US" sz="2000" dirty="0"/>
              <a:t>Examples of Object IDs and Names</a:t>
            </a:r>
            <a:br>
              <a:rPr lang="en-US" sz="2000" dirty="0"/>
            </a:br>
            <a:r>
              <a:rPr lang="en-US" sz="2800" dirty="0"/>
              <a:t>Comets</a:t>
            </a:r>
            <a:endParaRPr lang="en-US" dirty="0"/>
          </a:p>
        </p:txBody>
      </p:sp>
    </p:spTree>
  </p:cSld>
  <p:clrMapOvr>
    <a:masterClrMapping/>
  </p:clrMapOvr>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Footer Placeholder 3"/>
          <p:cNvSpPr>
            <a:spLocks noGrp="1"/>
          </p:cNvSpPr>
          <p:nvPr>
            <p:ph type="ftr" sz="quarter" idx="10"/>
          </p:nvPr>
        </p:nvSpPr>
        <p:spPr>
          <a:noFill/>
        </p:spPr>
        <p:txBody>
          <a:bodyPr/>
          <a:lstStyle/>
          <a:p>
            <a:r>
              <a:rPr lang="en-US"/>
              <a:t>NAIF IDs and Names</a:t>
            </a:r>
          </a:p>
        </p:txBody>
      </p:sp>
      <p:sp>
        <p:nvSpPr>
          <p:cNvPr id="37891" name="Slide Number Placeholder 4"/>
          <p:cNvSpPr>
            <a:spLocks noGrp="1"/>
          </p:cNvSpPr>
          <p:nvPr>
            <p:ph type="sldNum" sz="quarter" idx="11"/>
          </p:nvPr>
        </p:nvSpPr>
        <p:spPr>
          <a:noFill/>
        </p:spPr>
        <p:txBody>
          <a:bodyPr/>
          <a:lstStyle/>
          <a:p>
            <a:fld id="{9F3D0D4B-3C89-604B-9B8A-CA24B949F954}" type="slidenum">
              <a:rPr lang="en-US" smtClean="0"/>
              <a:pPr/>
              <a:t>15</a:t>
            </a:fld>
            <a:endParaRPr lang="en-US" sz="1400" b="0">
              <a:latin typeface="Times New Roman" charset="0"/>
            </a:endParaRPr>
          </a:p>
        </p:txBody>
      </p:sp>
      <p:sp>
        <p:nvSpPr>
          <p:cNvPr id="37892" name="Rectangle 1026"/>
          <p:cNvSpPr>
            <a:spLocks noGrp="1" noChangeArrowheads="1"/>
          </p:cNvSpPr>
          <p:nvPr>
            <p:ph type="body" idx="1"/>
          </p:nvPr>
        </p:nvSpPr>
        <p:spPr>
          <a:xfrm>
            <a:off x="370119" y="1281439"/>
            <a:ext cx="8416462" cy="5210103"/>
          </a:xfrm>
          <a:noFill/>
        </p:spPr>
        <p:txBody>
          <a:bodyPr lIns="92075" tIns="46038" rIns="92075" bIns="46038"/>
          <a:lstStyle/>
          <a:p>
            <a:r>
              <a:rPr lang="en-US" dirty="0"/>
              <a:t>Numbered Asteroids (2 million + IAU asteroid number)</a:t>
            </a:r>
          </a:p>
          <a:p>
            <a:pPr marL="1257300" lvl="3"/>
            <a:r>
              <a:rPr lang="en-US" dirty="0"/>
              <a:t>2000001	‘CERES’</a:t>
            </a:r>
          </a:p>
          <a:p>
            <a:pPr marL="1257300" lvl="3"/>
            <a:r>
              <a:rPr lang="en-US" dirty="0"/>
              <a:t>…</a:t>
            </a:r>
          </a:p>
          <a:p>
            <a:pPr marL="1257300" lvl="3"/>
            <a:r>
              <a:rPr lang="en-US" dirty="0"/>
              <a:t>2999999	Asteroid with IAU number 999,999</a:t>
            </a:r>
          </a:p>
          <a:p>
            <a:pPr marL="400050" lvl="1"/>
            <a:r>
              <a:rPr lang="en-US" dirty="0"/>
              <a:t>There are three exceptions, for </a:t>
            </a:r>
            <a:r>
              <a:rPr lang="en-US" dirty="0" err="1"/>
              <a:t>Gaspra</a:t>
            </a:r>
            <a:r>
              <a:rPr lang="en-US" dirty="0"/>
              <a:t>, Ida and Dactyl</a:t>
            </a:r>
          </a:p>
          <a:p>
            <a:pPr marL="857250" lvl="2"/>
            <a:r>
              <a:rPr lang="en-US" dirty="0"/>
              <a:t>See NAIF_IDS.REQ</a:t>
            </a:r>
          </a:p>
          <a:p>
            <a:pPr marL="1257300" lvl="3"/>
            <a:endParaRPr lang="en-US" dirty="0">
              <a:solidFill>
                <a:schemeClr val="accent1"/>
              </a:solidFill>
            </a:endParaRPr>
          </a:p>
          <a:p>
            <a:pPr marL="290513" indent="-290513"/>
            <a:r>
              <a:rPr lang="en-US" dirty="0"/>
              <a:t>2,000,000...2,999,999 range accommodates only 1 million asteroids</a:t>
            </a:r>
          </a:p>
          <a:p>
            <a:pPr marL="400050" lvl="1"/>
            <a:r>
              <a:rPr lang="en-US" dirty="0"/>
              <a:t>Not sufficient as there are already 900,000+ known asteroids</a:t>
            </a:r>
          </a:p>
          <a:p>
            <a:pPr marL="400050" lvl="1"/>
            <a:r>
              <a:rPr lang="en-US" dirty="0"/>
              <a:t>New schema allowing more objects is described on the next two pages</a:t>
            </a:r>
          </a:p>
          <a:p>
            <a:pPr marL="400050" lvl="1"/>
            <a:r>
              <a:rPr lang="en-US" dirty="0"/>
              <a:t>The original schema above is still valid for the first 1 million asteroids</a:t>
            </a:r>
          </a:p>
          <a:p>
            <a:pPr marL="1257300" lvl="3"/>
            <a:endParaRPr lang="en-US" dirty="0">
              <a:solidFill>
                <a:schemeClr val="accent1"/>
              </a:solidFill>
            </a:endParaRPr>
          </a:p>
          <a:p>
            <a:pPr marL="290513" indent="-290513"/>
            <a:r>
              <a:rPr lang="en-US" dirty="0"/>
              <a:t>One can search the SSD small body database for </a:t>
            </a:r>
            <a:r>
              <a:rPr lang="en-US" dirty="0">
                <a:solidFill>
                  <a:srgbClr val="FF0000"/>
                </a:solidFill>
              </a:rPr>
              <a:t>original</a:t>
            </a:r>
            <a:r>
              <a:rPr lang="en-US" dirty="0"/>
              <a:t> asteroid NAIF IDs (SPK IDs) :  </a:t>
            </a:r>
          </a:p>
          <a:p>
            <a:pPr marL="400050" lvl="1" indent="0">
              <a:buNone/>
            </a:pPr>
            <a:r>
              <a:rPr lang="en-US" dirty="0"/>
              <a:t>https://ssd.jpl.nasa.gov/tools/sbdb_lookup.html#/</a:t>
            </a:r>
          </a:p>
        </p:txBody>
      </p:sp>
      <p:sp>
        <p:nvSpPr>
          <p:cNvPr id="37893" name="Rectangle 1027"/>
          <p:cNvSpPr>
            <a:spLocks noGrp="1" noChangeArrowheads="1"/>
          </p:cNvSpPr>
          <p:nvPr>
            <p:ph type="title"/>
          </p:nvPr>
        </p:nvSpPr>
        <p:spPr>
          <a:xfrm>
            <a:off x="2400868" y="122238"/>
            <a:ext cx="5299529" cy="693908"/>
          </a:xfrm>
        </p:spPr>
        <p:txBody>
          <a:bodyPr/>
          <a:lstStyle/>
          <a:p>
            <a:r>
              <a:rPr lang="en-US" sz="2000" dirty="0"/>
              <a:t>Examples of Object IDs and Names</a:t>
            </a:r>
            <a:br>
              <a:rPr lang="en-US" sz="2000" dirty="0"/>
            </a:br>
            <a:r>
              <a:rPr lang="en-US" sz="2800" dirty="0">
                <a:solidFill>
                  <a:schemeClr val="accent1"/>
                </a:solidFill>
              </a:rPr>
              <a:t>Original</a:t>
            </a:r>
            <a:r>
              <a:rPr lang="en-US" sz="2800" dirty="0"/>
              <a:t> </a:t>
            </a:r>
            <a:r>
              <a:rPr lang="en-US" sz="2800" dirty="0">
                <a:solidFill>
                  <a:schemeClr val="accent1"/>
                </a:solidFill>
              </a:rPr>
              <a:t>Schema</a:t>
            </a:r>
            <a:r>
              <a:rPr lang="en-US" sz="2800" dirty="0"/>
              <a:t> for Asteroids</a:t>
            </a:r>
            <a:endParaRPr lang="en-US" dirty="0"/>
          </a:p>
        </p:txBody>
      </p:sp>
    </p:spTree>
    <p:extLst>
      <p:ext uri="{BB962C8B-B14F-4D97-AF65-F5344CB8AC3E}">
        <p14:creationId xmlns:p14="http://schemas.microsoft.com/office/powerpoint/2010/main" val="3113911652"/>
      </p:ext>
    </p:extLst>
  </p:cSld>
  <p:clrMapOvr>
    <a:masterClrMapping/>
  </p:clrMapOvr>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Footer Placeholder 3"/>
          <p:cNvSpPr>
            <a:spLocks noGrp="1"/>
          </p:cNvSpPr>
          <p:nvPr>
            <p:ph type="ftr" sz="quarter" idx="10"/>
          </p:nvPr>
        </p:nvSpPr>
        <p:spPr>
          <a:noFill/>
        </p:spPr>
        <p:txBody>
          <a:bodyPr/>
          <a:lstStyle/>
          <a:p>
            <a:r>
              <a:rPr lang="en-US" dirty="0"/>
              <a:t>NAIF IDs and Names</a:t>
            </a:r>
          </a:p>
        </p:txBody>
      </p:sp>
      <p:sp>
        <p:nvSpPr>
          <p:cNvPr id="37891" name="Slide Number Placeholder 4"/>
          <p:cNvSpPr>
            <a:spLocks noGrp="1"/>
          </p:cNvSpPr>
          <p:nvPr>
            <p:ph type="sldNum" sz="quarter" idx="11"/>
          </p:nvPr>
        </p:nvSpPr>
        <p:spPr>
          <a:noFill/>
        </p:spPr>
        <p:txBody>
          <a:bodyPr/>
          <a:lstStyle/>
          <a:p>
            <a:fld id="{9F3D0D4B-3C89-604B-9B8A-CA24B949F954}" type="slidenum">
              <a:rPr lang="en-US" smtClean="0"/>
              <a:pPr/>
              <a:t>16</a:t>
            </a:fld>
            <a:endParaRPr lang="en-US" sz="1400" b="0">
              <a:latin typeface="Times New Roman" charset="0"/>
            </a:endParaRPr>
          </a:p>
        </p:txBody>
      </p:sp>
      <p:sp>
        <p:nvSpPr>
          <p:cNvPr id="37892" name="Rectangle 1026"/>
          <p:cNvSpPr>
            <a:spLocks noGrp="1" noChangeArrowheads="1"/>
          </p:cNvSpPr>
          <p:nvPr>
            <p:ph type="body" idx="1"/>
          </p:nvPr>
        </p:nvSpPr>
        <p:spPr>
          <a:xfrm>
            <a:off x="243741" y="1315384"/>
            <a:ext cx="8566477" cy="4795483"/>
          </a:xfrm>
          <a:noFill/>
        </p:spPr>
        <p:txBody>
          <a:bodyPr lIns="92075" tIns="46038" rIns="92075" bIns="46038"/>
          <a:lstStyle/>
          <a:p>
            <a:r>
              <a:rPr lang="en-US" dirty="0"/>
              <a:t>Different schemas are used for singular minor planets and for multiple minor planet systems</a:t>
            </a:r>
          </a:p>
          <a:p>
            <a:r>
              <a:rPr lang="en-US" dirty="0"/>
              <a:t>Singular minor planets</a:t>
            </a:r>
            <a:r>
              <a:rPr lang="en-US" baseline="30000" dirty="0"/>
              <a:t>2</a:t>
            </a:r>
            <a:r>
              <a:rPr lang="en-US" dirty="0"/>
              <a:t> with an official IAU number (20 million + IAU minor planet number)</a:t>
            </a:r>
          </a:p>
          <a:p>
            <a:pPr marL="1257300" lvl="3"/>
            <a:r>
              <a:rPr lang="en-US" dirty="0"/>
              <a:t>20000001	‘CERES’</a:t>
            </a:r>
          </a:p>
          <a:p>
            <a:pPr marL="1257300" lvl="3"/>
            <a:r>
              <a:rPr lang="en-US" dirty="0"/>
              <a:t>…</a:t>
            </a:r>
          </a:p>
          <a:p>
            <a:pPr marL="1257300" lvl="3"/>
            <a:r>
              <a:rPr lang="en-US" dirty="0"/>
              <a:t>49999999	Minor planet with IAU number 29,999,999</a:t>
            </a:r>
          </a:p>
          <a:p>
            <a:pPr marL="290513" indent="-290513"/>
            <a:r>
              <a:rPr lang="en-US" sz="2600" dirty="0"/>
              <a:t>20,000,000...49,999,999 range accommodates 30 million objects</a:t>
            </a:r>
          </a:p>
          <a:p>
            <a:pPr lvl="1" indent="-285750"/>
            <a:r>
              <a:rPr lang="en-US" dirty="0"/>
              <a:t>Sufficient assuming expected discovery rates for upcoming surveys</a:t>
            </a:r>
          </a:p>
          <a:p>
            <a:pPr marL="1085850" lvl="3" indent="0">
              <a:buNone/>
            </a:pPr>
            <a:endParaRPr lang="en-US" dirty="0"/>
          </a:p>
          <a:p>
            <a:pPr marL="290513" indent="-290513"/>
            <a:r>
              <a:rPr lang="en-US" dirty="0"/>
              <a:t>One </a:t>
            </a:r>
            <a:r>
              <a:rPr lang="en-US" u="sng" dirty="0"/>
              <a:t>cannot</a:t>
            </a:r>
            <a:r>
              <a:rPr lang="en-US" dirty="0"/>
              <a:t> yet search SSD small body database for </a:t>
            </a:r>
            <a:r>
              <a:rPr lang="en-US" dirty="0">
                <a:solidFill>
                  <a:srgbClr val="FF0000"/>
                </a:solidFill>
              </a:rPr>
              <a:t>“new schema” </a:t>
            </a:r>
            <a:r>
              <a:rPr lang="en-US" dirty="0"/>
              <a:t>minor planet NAIF IDs </a:t>
            </a:r>
          </a:p>
        </p:txBody>
      </p:sp>
      <p:sp>
        <p:nvSpPr>
          <p:cNvPr id="37893" name="Rectangle 1027"/>
          <p:cNvSpPr>
            <a:spLocks noGrp="1" noChangeArrowheads="1"/>
          </p:cNvSpPr>
          <p:nvPr>
            <p:ph type="title"/>
          </p:nvPr>
        </p:nvSpPr>
        <p:spPr>
          <a:xfrm>
            <a:off x="2294273" y="122238"/>
            <a:ext cx="5512728" cy="693908"/>
          </a:xfrm>
        </p:spPr>
        <p:txBody>
          <a:bodyPr/>
          <a:lstStyle/>
          <a:p>
            <a:r>
              <a:rPr lang="en-US" sz="2000" dirty="0"/>
              <a:t>Examples of Object IDs and Names</a:t>
            </a:r>
            <a:br>
              <a:rPr lang="en-US" sz="2000" dirty="0"/>
            </a:br>
            <a:r>
              <a:rPr lang="en-US" sz="2800" dirty="0">
                <a:solidFill>
                  <a:schemeClr val="accent1"/>
                </a:solidFill>
              </a:rPr>
              <a:t>New Schema </a:t>
            </a:r>
            <a:r>
              <a:rPr lang="en-US" sz="2800" dirty="0"/>
              <a:t>for Minor Planets</a:t>
            </a:r>
            <a:r>
              <a:rPr lang="en-US" sz="2800" baseline="30000" dirty="0"/>
              <a:t>1</a:t>
            </a:r>
            <a:endParaRPr lang="en-US" baseline="30000" dirty="0"/>
          </a:p>
        </p:txBody>
      </p:sp>
      <p:sp>
        <p:nvSpPr>
          <p:cNvPr id="2" name="TextBox 1">
            <a:extLst>
              <a:ext uri="{FF2B5EF4-FFF2-40B4-BE49-F238E27FC236}">
                <a16:creationId xmlns:a16="http://schemas.microsoft.com/office/drawing/2014/main" id="{29F5C0EB-03D3-1146-B534-D9F07903C2DE}"/>
              </a:ext>
            </a:extLst>
          </p:cNvPr>
          <p:cNvSpPr txBox="1"/>
          <p:nvPr/>
        </p:nvSpPr>
        <p:spPr>
          <a:xfrm>
            <a:off x="236307" y="6320339"/>
            <a:ext cx="5101076" cy="258532"/>
          </a:xfrm>
          <a:prstGeom prst="rect">
            <a:avLst/>
          </a:prstGeom>
          <a:noFill/>
        </p:spPr>
        <p:txBody>
          <a:bodyPr wrap="none" rtlCol="0">
            <a:spAutoFit/>
          </a:bodyPr>
          <a:lstStyle/>
          <a:p>
            <a:r>
              <a:rPr lang="en-US" sz="1200" baseline="30000" dirty="0"/>
              <a:t>2 </a:t>
            </a:r>
            <a:r>
              <a:rPr lang="en-US" sz="1200" dirty="0"/>
              <a:t> Numbered objects are those having permanent IAU-assigned IDs</a:t>
            </a:r>
            <a:endParaRPr lang="en-US" dirty="0"/>
          </a:p>
        </p:txBody>
      </p:sp>
      <p:sp>
        <p:nvSpPr>
          <p:cNvPr id="9" name="TextBox 8">
            <a:extLst>
              <a:ext uri="{FF2B5EF4-FFF2-40B4-BE49-F238E27FC236}">
                <a16:creationId xmlns:a16="http://schemas.microsoft.com/office/drawing/2014/main" id="{C1F8FF7B-3F44-774B-A113-E17C44D235B4}"/>
              </a:ext>
            </a:extLst>
          </p:cNvPr>
          <p:cNvSpPr txBox="1"/>
          <p:nvPr/>
        </p:nvSpPr>
        <p:spPr>
          <a:xfrm>
            <a:off x="256855" y="6131623"/>
            <a:ext cx="8545929" cy="258532"/>
          </a:xfrm>
          <a:prstGeom prst="rect">
            <a:avLst/>
          </a:prstGeom>
          <a:noFill/>
        </p:spPr>
        <p:txBody>
          <a:bodyPr wrap="none" rtlCol="0">
            <a:spAutoFit/>
          </a:bodyPr>
          <a:lstStyle/>
          <a:p>
            <a:r>
              <a:rPr lang="en-US" sz="1200" baseline="30000" dirty="0"/>
              <a:t>1</a:t>
            </a:r>
            <a:r>
              <a:rPr lang="en-US" sz="1200" dirty="0"/>
              <a:t>  Minor planets can be asteroids, trojans, centaurs, Kuiper belt objects, trans-Neptunian objects and dwarf planets</a:t>
            </a:r>
          </a:p>
        </p:txBody>
      </p:sp>
    </p:spTree>
    <p:extLst>
      <p:ext uri="{BB962C8B-B14F-4D97-AF65-F5344CB8AC3E}">
        <p14:creationId xmlns:p14="http://schemas.microsoft.com/office/powerpoint/2010/main" val="1710678199"/>
      </p:ext>
    </p:extLst>
  </p:cSld>
  <p:clrMapOvr>
    <a:masterClrMapping/>
  </p:clrMapOvr>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Footer Placeholder 3"/>
          <p:cNvSpPr>
            <a:spLocks noGrp="1"/>
          </p:cNvSpPr>
          <p:nvPr>
            <p:ph type="ftr" sz="quarter" idx="10"/>
          </p:nvPr>
        </p:nvSpPr>
        <p:spPr>
          <a:noFill/>
        </p:spPr>
        <p:txBody>
          <a:bodyPr/>
          <a:lstStyle/>
          <a:p>
            <a:r>
              <a:rPr lang="en-US" dirty="0"/>
              <a:t>NAIF IDs and Names</a:t>
            </a:r>
          </a:p>
        </p:txBody>
      </p:sp>
      <p:sp>
        <p:nvSpPr>
          <p:cNvPr id="37891" name="Slide Number Placeholder 4"/>
          <p:cNvSpPr>
            <a:spLocks noGrp="1"/>
          </p:cNvSpPr>
          <p:nvPr>
            <p:ph type="sldNum" sz="quarter" idx="11"/>
          </p:nvPr>
        </p:nvSpPr>
        <p:spPr>
          <a:noFill/>
        </p:spPr>
        <p:txBody>
          <a:bodyPr/>
          <a:lstStyle/>
          <a:p>
            <a:fld id="{9F3D0D4B-3C89-604B-9B8A-CA24B949F954}" type="slidenum">
              <a:rPr lang="en-US" smtClean="0"/>
              <a:pPr/>
              <a:t>17</a:t>
            </a:fld>
            <a:endParaRPr lang="en-US" sz="1400" b="0">
              <a:latin typeface="Times New Roman" charset="0"/>
            </a:endParaRPr>
          </a:p>
        </p:txBody>
      </p:sp>
      <p:sp>
        <p:nvSpPr>
          <p:cNvPr id="37892" name="Rectangle 1026"/>
          <p:cNvSpPr>
            <a:spLocks noGrp="1" noChangeArrowheads="1"/>
          </p:cNvSpPr>
          <p:nvPr>
            <p:ph type="body" idx="1"/>
          </p:nvPr>
        </p:nvSpPr>
        <p:spPr>
          <a:xfrm>
            <a:off x="307127" y="1283792"/>
            <a:ext cx="8613508" cy="3393068"/>
          </a:xfrm>
          <a:noFill/>
        </p:spPr>
        <p:txBody>
          <a:bodyPr lIns="92075" tIns="46038" rIns="92075" bIns="46038"/>
          <a:lstStyle/>
          <a:p>
            <a:r>
              <a:rPr lang="en-US" dirty="0"/>
              <a:t>Barycenter of a multiple minor planet</a:t>
            </a:r>
            <a:r>
              <a:rPr lang="en-US" baseline="30000" dirty="0"/>
              <a:t> 2</a:t>
            </a:r>
            <a:r>
              <a:rPr lang="en-US" dirty="0"/>
              <a:t> system (20 million + IAU number of primary minor planet in the system)</a:t>
            </a:r>
          </a:p>
          <a:p>
            <a:pPr marL="1257300" lvl="3"/>
            <a:r>
              <a:rPr lang="en-US" dirty="0"/>
              <a:t> 20065803	‘DYDIMOS BARYCENTER’</a:t>
            </a:r>
          </a:p>
          <a:p>
            <a:r>
              <a:rPr lang="en-US" dirty="0"/>
              <a:t>Primary minor planet of a multiple minor planet system (920 million + IAU number of primary minor planet in the system)</a:t>
            </a:r>
          </a:p>
          <a:p>
            <a:pPr marL="1257300" lvl="3"/>
            <a:r>
              <a:rPr lang="en-US" dirty="0"/>
              <a:t>920065803	‘DYDIMOS’</a:t>
            </a:r>
          </a:p>
          <a:p>
            <a:r>
              <a:rPr lang="en-US" dirty="0"/>
              <a:t>Moons in a multiple minor planet system ([1- 8]20 million + IAU number of primary minor planet in the system)</a:t>
            </a:r>
          </a:p>
          <a:p>
            <a:pPr marL="1257300" lvl="3"/>
            <a:r>
              <a:rPr lang="en-US" dirty="0"/>
              <a:t>120065803	‘DIMORPHOS’</a:t>
            </a:r>
          </a:p>
          <a:p>
            <a:pPr marL="290513" indent="-290513"/>
            <a:r>
              <a:rPr lang="en-US" dirty="0"/>
              <a:t>One </a:t>
            </a:r>
            <a:r>
              <a:rPr lang="en-US" u="sng" dirty="0"/>
              <a:t>cannot</a:t>
            </a:r>
            <a:r>
              <a:rPr lang="en-US" dirty="0"/>
              <a:t> yet search SSD small body database for </a:t>
            </a:r>
            <a:r>
              <a:rPr lang="en-US" dirty="0">
                <a:solidFill>
                  <a:srgbClr val="FF0000"/>
                </a:solidFill>
              </a:rPr>
              <a:t>“new schema” </a:t>
            </a:r>
            <a:r>
              <a:rPr lang="en-US" dirty="0"/>
              <a:t>minor planet NAIF IDs </a:t>
            </a:r>
          </a:p>
          <a:p>
            <a:pPr marL="1257300" lvl="3"/>
            <a:endParaRPr lang="en-US" sz="1200" dirty="0"/>
          </a:p>
          <a:p>
            <a:pPr marL="0" indent="0">
              <a:buNone/>
            </a:pPr>
            <a:endParaRPr lang="en-US" sz="2000" dirty="0"/>
          </a:p>
        </p:txBody>
      </p:sp>
      <p:sp>
        <p:nvSpPr>
          <p:cNvPr id="37893" name="Rectangle 1027"/>
          <p:cNvSpPr>
            <a:spLocks noGrp="1" noChangeArrowheads="1"/>
          </p:cNvSpPr>
          <p:nvPr>
            <p:ph type="title"/>
          </p:nvPr>
        </p:nvSpPr>
        <p:spPr>
          <a:xfrm>
            <a:off x="2194882" y="122238"/>
            <a:ext cx="5711500" cy="693908"/>
          </a:xfrm>
        </p:spPr>
        <p:txBody>
          <a:bodyPr/>
          <a:lstStyle/>
          <a:p>
            <a:r>
              <a:rPr lang="en-US" sz="2000" dirty="0"/>
              <a:t>Examples of Object IDs and Names</a:t>
            </a:r>
            <a:br>
              <a:rPr lang="en-US" sz="2000" dirty="0"/>
            </a:br>
            <a:r>
              <a:rPr lang="en-US" sz="2800" dirty="0">
                <a:solidFill>
                  <a:schemeClr val="accent1"/>
                </a:solidFill>
              </a:rPr>
              <a:t>New Schema </a:t>
            </a:r>
            <a:r>
              <a:rPr lang="en-US" sz="2800" dirty="0"/>
              <a:t>for Minor Planets</a:t>
            </a:r>
            <a:r>
              <a:rPr lang="en-US" sz="2800" baseline="30000" dirty="0"/>
              <a:t>1</a:t>
            </a:r>
            <a:endParaRPr lang="en-US" baseline="30000" dirty="0"/>
          </a:p>
        </p:txBody>
      </p:sp>
      <p:sp>
        <p:nvSpPr>
          <p:cNvPr id="2" name="TextBox 1">
            <a:extLst>
              <a:ext uri="{FF2B5EF4-FFF2-40B4-BE49-F238E27FC236}">
                <a16:creationId xmlns:a16="http://schemas.microsoft.com/office/drawing/2014/main" id="{29F5C0EB-03D3-1146-B534-D9F07903C2DE}"/>
              </a:ext>
            </a:extLst>
          </p:cNvPr>
          <p:cNvSpPr txBox="1"/>
          <p:nvPr/>
        </p:nvSpPr>
        <p:spPr>
          <a:xfrm>
            <a:off x="236307" y="6268694"/>
            <a:ext cx="5101076" cy="258532"/>
          </a:xfrm>
          <a:prstGeom prst="rect">
            <a:avLst/>
          </a:prstGeom>
          <a:noFill/>
        </p:spPr>
        <p:txBody>
          <a:bodyPr wrap="none" rtlCol="0">
            <a:spAutoFit/>
          </a:bodyPr>
          <a:lstStyle/>
          <a:p>
            <a:r>
              <a:rPr lang="en-US" sz="1200" baseline="30000" dirty="0"/>
              <a:t>2 </a:t>
            </a:r>
            <a:r>
              <a:rPr lang="en-US" sz="1200" dirty="0"/>
              <a:t> Numbered objects are those having permanent IAU-assigned IDs</a:t>
            </a:r>
            <a:endParaRPr lang="en-US" dirty="0"/>
          </a:p>
        </p:txBody>
      </p:sp>
      <p:sp>
        <p:nvSpPr>
          <p:cNvPr id="9" name="TextBox 8">
            <a:extLst>
              <a:ext uri="{FF2B5EF4-FFF2-40B4-BE49-F238E27FC236}">
                <a16:creationId xmlns:a16="http://schemas.microsoft.com/office/drawing/2014/main" id="{C1F8FF7B-3F44-774B-A113-E17C44D235B4}"/>
              </a:ext>
            </a:extLst>
          </p:cNvPr>
          <p:cNvSpPr txBox="1"/>
          <p:nvPr/>
        </p:nvSpPr>
        <p:spPr>
          <a:xfrm>
            <a:off x="256855" y="6079978"/>
            <a:ext cx="8545929" cy="258532"/>
          </a:xfrm>
          <a:prstGeom prst="rect">
            <a:avLst/>
          </a:prstGeom>
          <a:noFill/>
        </p:spPr>
        <p:txBody>
          <a:bodyPr wrap="none" rtlCol="0">
            <a:spAutoFit/>
          </a:bodyPr>
          <a:lstStyle/>
          <a:p>
            <a:r>
              <a:rPr lang="en-US" sz="1200" baseline="30000" dirty="0"/>
              <a:t>1</a:t>
            </a:r>
            <a:r>
              <a:rPr lang="en-US" sz="1200" dirty="0"/>
              <a:t>  Minor planets can be asteroids, trojans, centaurs, Kuiper belt objects, trans-Neptunian objects and dwarf planets</a:t>
            </a:r>
          </a:p>
        </p:txBody>
      </p:sp>
    </p:spTree>
    <p:extLst>
      <p:ext uri="{BB962C8B-B14F-4D97-AF65-F5344CB8AC3E}">
        <p14:creationId xmlns:p14="http://schemas.microsoft.com/office/powerpoint/2010/main" val="372398903"/>
      </p:ext>
    </p:extLst>
  </p:cSld>
  <p:clrMapOvr>
    <a:masterClrMapping/>
  </p:clrMapOvr>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Footer Placeholder 3"/>
          <p:cNvSpPr>
            <a:spLocks noGrp="1"/>
          </p:cNvSpPr>
          <p:nvPr>
            <p:ph type="ftr" sz="quarter" idx="10"/>
          </p:nvPr>
        </p:nvSpPr>
        <p:spPr>
          <a:noFill/>
        </p:spPr>
        <p:txBody>
          <a:bodyPr/>
          <a:lstStyle/>
          <a:p>
            <a:r>
              <a:rPr lang="en-US"/>
              <a:t>NAIF IDs and Names</a:t>
            </a:r>
          </a:p>
        </p:txBody>
      </p:sp>
      <p:sp>
        <p:nvSpPr>
          <p:cNvPr id="39939" name="Slide Number Placeholder 4"/>
          <p:cNvSpPr>
            <a:spLocks noGrp="1"/>
          </p:cNvSpPr>
          <p:nvPr>
            <p:ph type="sldNum" sz="quarter" idx="11"/>
          </p:nvPr>
        </p:nvSpPr>
        <p:spPr>
          <a:noFill/>
        </p:spPr>
        <p:txBody>
          <a:bodyPr/>
          <a:lstStyle/>
          <a:p>
            <a:fld id="{E12ECF10-13F9-5D4E-951E-B743EBDF0179}" type="slidenum">
              <a:rPr lang="en-US" smtClean="0"/>
              <a:pPr/>
              <a:t>18</a:t>
            </a:fld>
            <a:endParaRPr lang="en-US" sz="1400" b="0">
              <a:latin typeface="Times New Roman" charset="0"/>
            </a:endParaRPr>
          </a:p>
        </p:txBody>
      </p:sp>
      <p:sp>
        <p:nvSpPr>
          <p:cNvPr id="39940" name="Rectangle 2"/>
          <p:cNvSpPr>
            <a:spLocks noGrp="1" noChangeArrowheads="1"/>
          </p:cNvSpPr>
          <p:nvPr>
            <p:ph type="body" idx="1"/>
          </p:nvPr>
        </p:nvSpPr>
        <p:spPr>
          <a:xfrm>
            <a:off x="540395" y="1387475"/>
            <a:ext cx="8405405" cy="5140325"/>
          </a:xfrm>
          <a:noFill/>
        </p:spPr>
        <p:txBody>
          <a:bodyPr lIns="92075" tIns="46038" rIns="92075" bIns="46038"/>
          <a:lstStyle/>
          <a:p>
            <a:r>
              <a:rPr lang="en-US" dirty="0"/>
              <a:t>Science Instruments (s/c ID</a:t>
            </a:r>
            <a:r>
              <a:rPr lang="en-US" sz="3200" baseline="-10000" dirty="0"/>
              <a:t>*</a:t>
            </a:r>
            <a:r>
              <a:rPr lang="en-US" dirty="0"/>
              <a:t>1000 - instrument number)</a:t>
            </a:r>
          </a:p>
          <a:p>
            <a:pPr lvl="1"/>
            <a:r>
              <a:rPr lang="en-US" dirty="0"/>
              <a:t>An instrument number should be picked for EVERY instrument, instrument subsystem or detector, or spacecraft structure, the parameters for which are to be stored in IKs, or the location of which is to be stored in SPKs</a:t>
            </a:r>
          </a:p>
          <a:p>
            <a:pPr lvl="1"/>
            <a:r>
              <a:rPr lang="en-US" dirty="0"/>
              <a:t>Instrument numbers are picked from the range 0…999. The only requirement is that they must be unique within each mission</a:t>
            </a:r>
          </a:p>
          <a:p>
            <a:pPr lvl="3"/>
            <a:r>
              <a:rPr lang="en-US" dirty="0"/>
              <a:t>…</a:t>
            </a:r>
          </a:p>
          <a:p>
            <a:pPr lvl="3"/>
            <a:r>
              <a:rPr lang="en-US" dirty="0"/>
              <a:t>-82760	‘CASSINI_MIMI_CHEMS’</a:t>
            </a:r>
          </a:p>
          <a:p>
            <a:pPr lvl="3"/>
            <a:r>
              <a:rPr lang="en-US" dirty="0"/>
              <a:t>-82761	‘CASSINI_MIMI_INCA’</a:t>
            </a:r>
          </a:p>
          <a:p>
            <a:pPr lvl="3"/>
            <a:r>
              <a:rPr lang="en-US" dirty="0"/>
              <a:t>-82762	‘CASSINI_MIMI_LEMMS1’</a:t>
            </a:r>
          </a:p>
          <a:p>
            <a:pPr lvl="3"/>
            <a:r>
              <a:rPr lang="en-US" dirty="0"/>
              <a:t>-82763	‘CASSINI_MIMI_LEMMS2’</a:t>
            </a:r>
          </a:p>
          <a:p>
            <a:pPr lvl="3"/>
            <a:r>
              <a:rPr lang="en-US" dirty="0"/>
              <a:t>…</a:t>
            </a:r>
          </a:p>
          <a:p>
            <a:pPr lvl="3"/>
            <a:r>
              <a:rPr lang="en-US" dirty="0"/>
              <a:t>-82001 	‘CASSINI_SRU-A’</a:t>
            </a:r>
          </a:p>
          <a:p>
            <a:pPr lvl="3"/>
            <a:r>
              <a:rPr lang="en-US" dirty="0"/>
              <a:t>-82002	‘CASSINI_SRU-B’</a:t>
            </a:r>
          </a:p>
          <a:p>
            <a:pPr lvl="3"/>
            <a:r>
              <a:rPr lang="en-US" dirty="0"/>
              <a:t>-82008	‘CASSINI_SRU-A_RAD’</a:t>
            </a:r>
          </a:p>
          <a:p>
            <a:pPr lvl="3"/>
            <a:r>
              <a:rPr lang="en-US" dirty="0"/>
              <a:t>-82009	‘CASSINI_SRU-B_RAD’</a:t>
            </a:r>
          </a:p>
          <a:p>
            <a:pPr lvl="3"/>
            <a:r>
              <a:rPr lang="en-US" dirty="0"/>
              <a:t>…</a:t>
            </a:r>
          </a:p>
        </p:txBody>
      </p:sp>
      <p:sp>
        <p:nvSpPr>
          <p:cNvPr id="39941" name="Rectangle 3"/>
          <p:cNvSpPr>
            <a:spLocks noGrp="1" noChangeArrowheads="1"/>
          </p:cNvSpPr>
          <p:nvPr>
            <p:ph type="title"/>
          </p:nvPr>
        </p:nvSpPr>
        <p:spPr>
          <a:xfrm>
            <a:off x="2981820" y="87922"/>
            <a:ext cx="4418653" cy="758156"/>
          </a:xfrm>
        </p:spPr>
        <p:txBody>
          <a:bodyPr/>
          <a:lstStyle/>
          <a:p>
            <a:r>
              <a:rPr lang="en-US" sz="2000" dirty="0"/>
              <a:t>Examples of Object IDs and Names</a:t>
            </a:r>
            <a:br>
              <a:rPr lang="en-US" sz="2000" dirty="0"/>
            </a:br>
            <a:r>
              <a:rPr lang="en-US" dirty="0"/>
              <a:t>Instruments</a:t>
            </a:r>
          </a:p>
        </p:txBody>
      </p:sp>
      <p:sp>
        <p:nvSpPr>
          <p:cNvPr id="2" name="TextBox 1"/>
          <p:cNvSpPr txBox="1"/>
          <p:nvPr/>
        </p:nvSpPr>
        <p:spPr>
          <a:xfrm>
            <a:off x="6146109" y="987490"/>
            <a:ext cx="1423788" cy="258532"/>
          </a:xfrm>
          <a:prstGeom prst="rect">
            <a:avLst/>
          </a:prstGeom>
          <a:noFill/>
        </p:spPr>
        <p:txBody>
          <a:bodyPr wrap="none" rtlCol="0">
            <a:spAutoFit/>
          </a:bodyPr>
          <a:lstStyle/>
          <a:p>
            <a:r>
              <a:rPr lang="en-US" sz="1200" i="1" dirty="0">
                <a:solidFill>
                  <a:schemeClr val="bg1">
                    <a:lumMod val="50000"/>
                  </a:schemeClr>
                </a:solidFill>
              </a:rPr>
              <a:t>the “minus” sign</a:t>
            </a:r>
          </a:p>
        </p:txBody>
      </p:sp>
      <p:cxnSp>
        <p:nvCxnSpPr>
          <p:cNvPr id="4" name="Straight Arrow Connector 3"/>
          <p:cNvCxnSpPr>
            <a:stCxn id="2" idx="1"/>
          </p:cNvCxnSpPr>
          <p:nvPr/>
        </p:nvCxnSpPr>
        <p:spPr bwMode="auto">
          <a:xfrm flipH="1">
            <a:off x="5833643" y="1116756"/>
            <a:ext cx="312466" cy="399528"/>
          </a:xfrm>
          <a:prstGeom prst="straightConnector1">
            <a:avLst/>
          </a:prstGeom>
          <a:noFill/>
          <a:ln w="25400" cap="flat" cmpd="sng" algn="ctr">
            <a:solidFill>
              <a:schemeClr val="bg2"/>
            </a:solidFill>
            <a:prstDash val="solid"/>
            <a:round/>
            <a:headEnd type="none" w="med" len="med"/>
            <a:tailEnd type="triangle"/>
          </a:ln>
          <a:effectLst/>
        </p:spPr>
      </p:cxnSp>
    </p:spTree>
  </p:cSld>
  <p:clrMapOvr>
    <a:masterClrMapping/>
  </p:clrMapOvr>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Footer Placeholder 3"/>
          <p:cNvSpPr>
            <a:spLocks noGrp="1"/>
          </p:cNvSpPr>
          <p:nvPr>
            <p:ph type="ftr" sz="quarter" idx="10"/>
          </p:nvPr>
        </p:nvSpPr>
        <p:spPr>
          <a:noFill/>
        </p:spPr>
        <p:txBody>
          <a:bodyPr/>
          <a:lstStyle/>
          <a:p>
            <a:r>
              <a:rPr lang="en-US"/>
              <a:t>NAIF IDs and Names</a:t>
            </a:r>
          </a:p>
        </p:txBody>
      </p:sp>
      <p:sp>
        <p:nvSpPr>
          <p:cNvPr id="41987" name="Slide Number Placeholder 4"/>
          <p:cNvSpPr>
            <a:spLocks noGrp="1"/>
          </p:cNvSpPr>
          <p:nvPr>
            <p:ph type="sldNum" sz="quarter" idx="11"/>
          </p:nvPr>
        </p:nvSpPr>
        <p:spPr>
          <a:noFill/>
        </p:spPr>
        <p:txBody>
          <a:bodyPr/>
          <a:lstStyle/>
          <a:p>
            <a:fld id="{1C0D040E-0701-0E4B-8F8B-C5800F7C1AB7}" type="slidenum">
              <a:rPr lang="en-US" smtClean="0"/>
              <a:pPr/>
              <a:t>19</a:t>
            </a:fld>
            <a:endParaRPr lang="en-US" sz="1400" b="0">
              <a:latin typeface="Times New Roman" charset="0"/>
            </a:endParaRPr>
          </a:p>
        </p:txBody>
      </p:sp>
      <p:sp>
        <p:nvSpPr>
          <p:cNvPr id="41988" name="Rectangle 2"/>
          <p:cNvSpPr>
            <a:spLocks noGrp="1" noChangeArrowheads="1"/>
          </p:cNvSpPr>
          <p:nvPr>
            <p:ph type="body" idx="1"/>
          </p:nvPr>
        </p:nvSpPr>
        <p:spPr>
          <a:xfrm>
            <a:off x="679450" y="1387475"/>
            <a:ext cx="7921625" cy="5140325"/>
          </a:xfrm>
          <a:noFill/>
        </p:spPr>
        <p:txBody>
          <a:bodyPr lIns="92075" tIns="46038" rIns="92075" bIns="46038"/>
          <a:lstStyle/>
          <a:p>
            <a:r>
              <a:rPr lang="en-US" dirty="0"/>
              <a:t>SPICE provides two routines to map object IDs to names, and vice versa</a:t>
            </a:r>
          </a:p>
          <a:p>
            <a:endParaRPr lang="en-US" dirty="0"/>
          </a:p>
          <a:p>
            <a:pPr marL="628650" lvl="1"/>
            <a:r>
              <a:rPr lang="en-US" dirty="0"/>
              <a:t>To get the ID for a given  object name:</a:t>
            </a:r>
          </a:p>
          <a:p>
            <a:pPr marL="971550" lvl="2"/>
            <a:endParaRPr lang="en-US" dirty="0"/>
          </a:p>
          <a:p>
            <a:pPr marL="971550" lvl="2">
              <a:buFontTx/>
              <a:buNone/>
            </a:pPr>
            <a:r>
              <a:rPr lang="en-US" dirty="0"/>
              <a:t>CALL BODN2C ( NAME, ID, FOUND )</a:t>
            </a:r>
          </a:p>
          <a:p>
            <a:pPr marL="971550" lvl="2">
              <a:buFontTx/>
              <a:buNone/>
            </a:pPr>
            <a:r>
              <a:rPr lang="en-US" dirty="0"/>
              <a:t>CALL BODS2C ( NAME, ID, FOUND )</a:t>
            </a:r>
            <a:endParaRPr lang="en-US" sz="1400" dirty="0"/>
          </a:p>
          <a:p>
            <a:pPr marL="628650" lvl="1"/>
            <a:endParaRPr lang="en-US" dirty="0"/>
          </a:p>
          <a:p>
            <a:pPr marL="628650" lvl="1"/>
            <a:r>
              <a:rPr lang="en-US" dirty="0"/>
              <a:t>To get the name for a given  object ID:</a:t>
            </a:r>
          </a:p>
          <a:p>
            <a:pPr marL="971550" lvl="2"/>
            <a:endParaRPr lang="en-US" dirty="0"/>
          </a:p>
          <a:p>
            <a:pPr marL="971550" lvl="2">
              <a:buFontTx/>
              <a:buNone/>
            </a:pPr>
            <a:r>
              <a:rPr lang="en-US" dirty="0"/>
              <a:t>CALL BODC2N( ID, NAME, FOUND )</a:t>
            </a:r>
          </a:p>
          <a:p>
            <a:pPr marL="628650" lvl="1"/>
            <a:endParaRPr lang="en-US" dirty="0"/>
          </a:p>
          <a:p>
            <a:pPr marL="628650" lvl="1"/>
            <a:r>
              <a:rPr lang="en-US" dirty="0"/>
              <a:t>If the “FOUND” flag returned by either of these routines comes back FALSE, then the input ID or name cannot be mapped</a:t>
            </a:r>
          </a:p>
        </p:txBody>
      </p:sp>
      <p:sp>
        <p:nvSpPr>
          <p:cNvPr id="41989" name="Rectangle 3"/>
          <p:cNvSpPr>
            <a:spLocks noGrp="1" noChangeArrowheads="1"/>
          </p:cNvSpPr>
          <p:nvPr>
            <p:ph type="title"/>
          </p:nvPr>
        </p:nvSpPr>
        <p:spPr>
          <a:xfrm>
            <a:off x="2003425" y="381000"/>
            <a:ext cx="6756400" cy="474663"/>
          </a:xfrm>
        </p:spPr>
        <p:txBody>
          <a:bodyPr/>
          <a:lstStyle/>
          <a:p>
            <a:r>
              <a:rPr lang="en-US" dirty="0"/>
              <a:t>Object IDs/Names -- Mapping APIs</a:t>
            </a:r>
          </a:p>
        </p:txBody>
      </p:sp>
      <p:sp>
        <p:nvSpPr>
          <p:cNvPr id="41990" name="Text Box 4"/>
          <p:cNvSpPr txBox="1">
            <a:spLocks noChangeArrowheads="1"/>
          </p:cNvSpPr>
          <p:nvPr/>
        </p:nvSpPr>
        <p:spPr bwMode="auto">
          <a:xfrm>
            <a:off x="5797550" y="3575050"/>
            <a:ext cx="2830513" cy="365125"/>
          </a:xfrm>
          <a:prstGeom prst="rect">
            <a:avLst/>
          </a:prstGeom>
          <a:noFill/>
          <a:ln w="25400">
            <a:noFill/>
            <a:miter lim="800000"/>
            <a:headEnd/>
            <a:tailEnd/>
          </a:ln>
        </p:spPr>
        <p:txBody>
          <a:bodyPr anchor="ctr">
            <a:prstTxWarp prst="textNoShape">
              <a:avLst/>
            </a:prstTxWarp>
            <a:spAutoFit/>
          </a:bodyPr>
          <a:lstStyle/>
          <a:p>
            <a:pPr algn="l"/>
            <a:r>
              <a:rPr lang="en-US"/>
              <a:t>(This is a more general version as compared to BODN2C. Use this one.)</a:t>
            </a:r>
          </a:p>
        </p:txBody>
      </p:sp>
    </p:spTree>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Footer Placeholder 3"/>
          <p:cNvSpPr>
            <a:spLocks noGrp="1"/>
          </p:cNvSpPr>
          <p:nvPr>
            <p:ph type="ftr" sz="quarter" idx="10"/>
          </p:nvPr>
        </p:nvSpPr>
        <p:spPr>
          <a:noFill/>
        </p:spPr>
        <p:txBody>
          <a:bodyPr/>
          <a:lstStyle/>
          <a:p>
            <a:r>
              <a:rPr lang="en-US"/>
              <a:t>NAIF IDs and Names</a:t>
            </a:r>
          </a:p>
        </p:txBody>
      </p:sp>
      <p:sp>
        <p:nvSpPr>
          <p:cNvPr id="16387" name="Slide Number Placeholder 4"/>
          <p:cNvSpPr>
            <a:spLocks noGrp="1"/>
          </p:cNvSpPr>
          <p:nvPr>
            <p:ph type="sldNum" sz="quarter" idx="11"/>
          </p:nvPr>
        </p:nvSpPr>
        <p:spPr>
          <a:xfrm>
            <a:off x="7262283" y="6629400"/>
            <a:ext cx="1905000" cy="241300"/>
          </a:xfrm>
          <a:noFill/>
        </p:spPr>
        <p:txBody>
          <a:bodyPr/>
          <a:lstStyle/>
          <a:p>
            <a:fld id="{F8131584-1280-4B49-8CA9-1CF2B70986C8}" type="slidenum">
              <a:rPr lang="en-US" smtClean="0"/>
              <a:pPr/>
              <a:t>2</a:t>
            </a:fld>
            <a:endParaRPr lang="en-US" sz="1400" b="0">
              <a:latin typeface="Times New Roman" charset="0"/>
            </a:endParaRPr>
          </a:p>
        </p:txBody>
      </p:sp>
      <p:sp>
        <p:nvSpPr>
          <p:cNvPr id="16388" name="Rectangle 3"/>
          <p:cNvSpPr>
            <a:spLocks noGrp="1" noChangeArrowheads="1"/>
          </p:cNvSpPr>
          <p:nvPr>
            <p:ph type="body" idx="1"/>
          </p:nvPr>
        </p:nvSpPr>
        <p:spPr>
          <a:xfrm>
            <a:off x="1012825" y="1387474"/>
            <a:ext cx="7535863" cy="5025531"/>
          </a:xfrm>
          <a:noFill/>
        </p:spPr>
        <p:txBody>
          <a:bodyPr lIns="92075" tIns="46038" rIns="92075" bIns="46038"/>
          <a:lstStyle/>
          <a:p>
            <a:endParaRPr lang="en-US" dirty="0"/>
          </a:p>
          <a:p>
            <a:r>
              <a:rPr lang="en-US" dirty="0"/>
              <a:t>Summary of naming/numbering schemes used in SPICE</a:t>
            </a:r>
          </a:p>
          <a:p>
            <a:r>
              <a:rPr lang="en-US" dirty="0"/>
              <a:t>Naming/numbering of </a:t>
            </a:r>
            <a:r>
              <a:rPr lang="en-US" u="sng" dirty="0"/>
              <a:t>objects</a:t>
            </a:r>
          </a:p>
          <a:p>
            <a:r>
              <a:rPr lang="en-US" dirty="0"/>
              <a:t>Naming/numbering of</a:t>
            </a:r>
            <a:r>
              <a:rPr lang="en-US" dirty="0">
                <a:solidFill>
                  <a:srgbClr val="000000"/>
                </a:solidFill>
              </a:rPr>
              <a:t> </a:t>
            </a:r>
            <a:r>
              <a:rPr lang="en-US" u="sng" dirty="0">
                <a:solidFill>
                  <a:srgbClr val="000000"/>
                </a:solidFill>
              </a:rPr>
              <a:t>reference frames</a:t>
            </a:r>
          </a:p>
          <a:p>
            <a:r>
              <a:rPr lang="en-US" dirty="0"/>
              <a:t>Naming/numbering of </a:t>
            </a:r>
            <a:r>
              <a:rPr lang="en-US" u="sng" dirty="0"/>
              <a:t>DSK surfaces</a:t>
            </a:r>
            <a:endParaRPr lang="en-US" u="sng" dirty="0">
              <a:solidFill>
                <a:srgbClr val="000000"/>
              </a:solidFill>
            </a:endParaRPr>
          </a:p>
          <a:p>
            <a:r>
              <a:rPr lang="en-US" dirty="0"/>
              <a:t>Connection between the schemes</a:t>
            </a:r>
          </a:p>
          <a:p>
            <a:r>
              <a:rPr lang="en-US" dirty="0"/>
              <a:t>Oddball cases:  SCLK and CK IDs</a:t>
            </a:r>
          </a:p>
          <a:p>
            <a:r>
              <a:rPr lang="en-US" dirty="0"/>
              <a:t>Some examples</a:t>
            </a:r>
          </a:p>
          <a:p>
            <a:endParaRPr lang="en-US" dirty="0"/>
          </a:p>
          <a:p>
            <a:pPr>
              <a:buFontTx/>
              <a:buNone/>
            </a:pPr>
            <a:endParaRPr lang="en-US" dirty="0"/>
          </a:p>
        </p:txBody>
      </p:sp>
      <p:sp>
        <p:nvSpPr>
          <p:cNvPr id="16389" name="Rectangle 4"/>
          <p:cNvSpPr>
            <a:spLocks noGrp="1" noChangeArrowheads="1"/>
          </p:cNvSpPr>
          <p:nvPr>
            <p:ph type="title"/>
          </p:nvPr>
        </p:nvSpPr>
        <p:spPr>
          <a:xfrm>
            <a:off x="4625311" y="381000"/>
            <a:ext cx="1450718" cy="490391"/>
          </a:xfrm>
        </p:spPr>
        <p:txBody>
          <a:bodyPr/>
          <a:lstStyle/>
          <a:p>
            <a:r>
              <a:rPr lang="en-US" dirty="0"/>
              <a:t>Topics</a:t>
            </a:r>
          </a:p>
        </p:txBody>
      </p:sp>
    </p:spTree>
  </p:cSld>
  <p:clrMapOvr>
    <a:masterClrMapping/>
  </p:clrMapOvr>
  <p:transitio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410096" y="82550"/>
            <a:ext cx="5043047" cy="800989"/>
          </a:xfrm>
        </p:spPr>
        <p:txBody>
          <a:bodyPr/>
          <a:lstStyle/>
          <a:p>
            <a:r>
              <a:rPr lang="en-US" sz="2800" dirty="0"/>
              <a:t>Adding New or Additional</a:t>
            </a:r>
            <a:br>
              <a:rPr lang="en-US" sz="2800" dirty="0"/>
            </a:br>
            <a:r>
              <a:rPr lang="en-US" sz="2800" dirty="0"/>
              <a:t>Object Name-to-ID Mappings</a:t>
            </a:r>
          </a:p>
        </p:txBody>
      </p:sp>
      <p:sp>
        <p:nvSpPr>
          <p:cNvPr id="3" name="Content Placeholder 2"/>
          <p:cNvSpPr>
            <a:spLocks noGrp="1"/>
          </p:cNvSpPr>
          <p:nvPr>
            <p:ph idx="1"/>
          </p:nvPr>
        </p:nvSpPr>
        <p:spPr/>
        <p:txBody>
          <a:bodyPr/>
          <a:lstStyle/>
          <a:p>
            <a:pPr>
              <a:lnSpc>
                <a:spcPct val="80000"/>
              </a:lnSpc>
            </a:pPr>
            <a:r>
              <a:rPr lang="en-US" dirty="0"/>
              <a:t>You may define new or additional name-to-ID mappings using assignments inside any text kernel. </a:t>
            </a:r>
          </a:p>
          <a:p>
            <a:pPr>
              <a:lnSpc>
                <a:spcPct val="80000"/>
              </a:lnSpc>
            </a:pPr>
            <a:r>
              <a:rPr lang="en-US" dirty="0"/>
              <a:t>For example, for a spacecraft:</a:t>
            </a:r>
          </a:p>
          <a:p>
            <a:pPr>
              <a:lnSpc>
                <a:spcPct val="80000"/>
              </a:lnSpc>
            </a:pPr>
            <a:endParaRPr lang="en-US" dirty="0"/>
          </a:p>
          <a:p>
            <a:pPr marL="457200" lvl="1" indent="0">
              <a:lnSpc>
                <a:spcPct val="80000"/>
              </a:lnSpc>
              <a:buNone/>
            </a:pPr>
            <a:r>
              <a:rPr lang="en-US" sz="1600" dirty="0">
                <a:latin typeface="Courier New" charset="0"/>
              </a:rPr>
              <a:t>NAIF_BODY_NAME   += ( '</a:t>
            </a:r>
            <a:r>
              <a:rPr lang="en-US" sz="1600" dirty="0" err="1">
                <a:latin typeface="Courier New" charset="0"/>
              </a:rPr>
              <a:t>my_spacecraft_name</a:t>
            </a:r>
            <a:r>
              <a:rPr lang="en-US" sz="1600" dirty="0">
                <a:latin typeface="Courier New" charset="0"/>
              </a:rPr>
              <a:t>'     )</a:t>
            </a:r>
          </a:p>
          <a:p>
            <a:pPr marL="457200" lvl="1" indent="0">
              <a:lnSpc>
                <a:spcPct val="80000"/>
              </a:lnSpc>
              <a:buNone/>
            </a:pPr>
            <a:r>
              <a:rPr lang="en-US" sz="1600" dirty="0">
                <a:latin typeface="Courier New" charset="0"/>
              </a:rPr>
              <a:t>NAIF_BODY_CODE   += (  </a:t>
            </a:r>
            <a:r>
              <a:rPr lang="en-US" sz="1600" dirty="0" err="1">
                <a:latin typeface="Courier New" charset="0"/>
              </a:rPr>
              <a:t>my_spacecraft_ID</a:t>
            </a:r>
            <a:r>
              <a:rPr lang="en-US" sz="1600" dirty="0">
                <a:latin typeface="Courier New" charset="0"/>
              </a:rPr>
              <a:t>        )</a:t>
            </a:r>
            <a:endParaRPr lang="en-US" dirty="0"/>
          </a:p>
          <a:p>
            <a:endParaRPr lang="en-US" dirty="0"/>
          </a:p>
          <a:p>
            <a:r>
              <a:rPr lang="en-US" dirty="0"/>
              <a:t>See “NAIF_IDs Required Reading” for details</a:t>
            </a:r>
          </a:p>
          <a:p>
            <a:r>
              <a:rPr lang="en-US" dirty="0"/>
              <a:t>Caution: the object name length is limited to 36 characters</a:t>
            </a:r>
          </a:p>
        </p:txBody>
      </p:sp>
      <p:sp>
        <p:nvSpPr>
          <p:cNvPr id="4" name="Footer Placeholder 3"/>
          <p:cNvSpPr>
            <a:spLocks noGrp="1"/>
          </p:cNvSpPr>
          <p:nvPr>
            <p:ph type="ftr" sz="quarter" idx="10"/>
          </p:nvPr>
        </p:nvSpPr>
        <p:spPr/>
        <p:txBody>
          <a:bodyPr/>
          <a:lstStyle/>
          <a:p>
            <a:pPr>
              <a:defRPr/>
            </a:pPr>
            <a:r>
              <a:rPr lang="en-US"/>
              <a:t>NAIF IDs and Names</a:t>
            </a:r>
          </a:p>
        </p:txBody>
      </p:sp>
      <p:sp>
        <p:nvSpPr>
          <p:cNvPr id="5" name="Slide Number Placeholder 4"/>
          <p:cNvSpPr>
            <a:spLocks noGrp="1"/>
          </p:cNvSpPr>
          <p:nvPr>
            <p:ph type="sldNum" sz="quarter" idx="11"/>
          </p:nvPr>
        </p:nvSpPr>
        <p:spPr/>
        <p:txBody>
          <a:bodyPr/>
          <a:lstStyle/>
          <a:p>
            <a:pPr>
              <a:defRPr/>
            </a:pPr>
            <a:fld id="{2C2B0FA4-6E3D-5A4B-8EC1-3A049EFBDC1A}" type="slidenum">
              <a:rPr lang="en-US" smtClean="0"/>
              <a:pPr>
                <a:defRPr/>
              </a:pPr>
              <a:t>20</a:t>
            </a:fld>
            <a:endParaRPr lang="en-US" sz="1400" b="0">
              <a:latin typeface="Times New Roman" charset="0"/>
            </a:endParaRPr>
          </a:p>
        </p:txBody>
      </p:sp>
      <p:sp>
        <p:nvSpPr>
          <p:cNvPr id="6" name="TextBox 5"/>
          <p:cNvSpPr txBox="1"/>
          <p:nvPr/>
        </p:nvSpPr>
        <p:spPr>
          <a:xfrm>
            <a:off x="3756722" y="4460487"/>
            <a:ext cx="2533066" cy="258532"/>
          </a:xfrm>
          <a:prstGeom prst="rect">
            <a:avLst/>
          </a:prstGeom>
          <a:noFill/>
        </p:spPr>
        <p:txBody>
          <a:bodyPr wrap="none" rtlCol="0">
            <a:spAutoFit/>
          </a:bodyPr>
          <a:lstStyle/>
          <a:p>
            <a:r>
              <a:rPr lang="en-US" sz="1200" dirty="0"/>
              <a:t>Note the combination of + and =</a:t>
            </a:r>
          </a:p>
        </p:txBody>
      </p:sp>
      <p:sp>
        <p:nvSpPr>
          <p:cNvPr id="7" name="Bent-Up Arrow 6"/>
          <p:cNvSpPr/>
          <p:nvPr/>
        </p:nvSpPr>
        <p:spPr bwMode="auto">
          <a:xfrm flipH="1">
            <a:off x="3411034" y="4314205"/>
            <a:ext cx="345688" cy="292565"/>
          </a:xfrm>
          <a:prstGeom prst="bentUpArrow">
            <a:avLst/>
          </a:prstGeom>
          <a:solidFill>
            <a:schemeClr val="bg1">
              <a:lumMod val="75000"/>
            </a:schemeClr>
          </a:solidFill>
          <a:ln w="25400" cap="flat" cmpd="sng" algn="ctr">
            <a:solidFill>
              <a:schemeClr val="bg2"/>
            </a:solidFill>
            <a:prstDash val="solid"/>
            <a:round/>
            <a:headEnd type="none" w="med" len="med"/>
            <a:tailEnd type="none" w="med" len="med"/>
          </a:ln>
          <a:effectLst/>
        </p:spPr>
        <p:txBody>
          <a:bodyPr vert="horz" wrap="square" lIns="91440" tIns="45720" rIns="91440" bIns="45720" numCol="1" rtlCol="0" anchor="ctr" anchorCtr="0" compatLnSpc="1">
            <a:prstTxWarp prst="textNoShape">
              <a:avLst/>
            </a:prstTxWarp>
            <a:spAutoFit/>
          </a:bodyPr>
          <a:lstStyle/>
          <a:p>
            <a:pPr marL="0" marR="0" indent="0" algn="ctr" defTabSz="914400" rtl="0" eaLnBrk="0" fontAlgn="base" latinLnBrk="0" hangingPunct="0">
              <a:lnSpc>
                <a:spcPct val="90000"/>
              </a:lnSpc>
              <a:spcBef>
                <a:spcPct val="50000"/>
              </a:spcBef>
              <a:spcAft>
                <a:spcPct val="0"/>
              </a:spcAft>
              <a:buClrTx/>
              <a:buSzTx/>
              <a:buFontTx/>
              <a:buNone/>
              <a:tabLst/>
            </a:pPr>
            <a:endParaRPr kumimoji="0" lang="en-US" sz="1000" b="1" i="0" u="none" strike="noStrike" cap="none" normalizeH="0" baseline="0">
              <a:ln>
                <a:noFill/>
              </a:ln>
              <a:solidFill>
                <a:schemeClr val="tx1"/>
              </a:solidFill>
              <a:effectLst/>
              <a:latin typeface="Arial" charset="0"/>
            </a:endParaRPr>
          </a:p>
        </p:txBody>
      </p:sp>
    </p:spTree>
    <p:extLst>
      <p:ext uri="{BB962C8B-B14F-4D97-AF65-F5344CB8AC3E}">
        <p14:creationId xmlns:p14="http://schemas.microsoft.com/office/powerpoint/2010/main" val="405698253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1026"/>
          <p:cNvSpPr>
            <a:spLocks noGrp="1" noChangeArrowheads="1"/>
          </p:cNvSpPr>
          <p:nvPr>
            <p:ph type="ctrTitle"/>
          </p:nvPr>
        </p:nvSpPr>
        <p:spPr>
          <a:xfrm>
            <a:off x="2736850" y="2286000"/>
            <a:ext cx="3686175" cy="1347788"/>
          </a:xfrm>
        </p:spPr>
        <p:txBody>
          <a:bodyPr/>
          <a:lstStyle/>
          <a:p>
            <a:r>
              <a:rPr lang="en-US"/>
              <a:t>Names and IDs</a:t>
            </a:r>
            <a:br>
              <a:rPr lang="en-US"/>
            </a:br>
            <a:r>
              <a:rPr lang="en-US"/>
              <a:t>associated with</a:t>
            </a:r>
            <a:br>
              <a:rPr lang="en-US"/>
            </a:br>
            <a:r>
              <a:rPr lang="en-US">
                <a:solidFill>
                  <a:srgbClr val="063DE8"/>
                </a:solidFill>
              </a:rPr>
              <a:t>Reference Frames</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Footer Placeholder 3"/>
          <p:cNvSpPr>
            <a:spLocks noGrp="1"/>
          </p:cNvSpPr>
          <p:nvPr>
            <p:ph type="ftr" sz="quarter" idx="10"/>
          </p:nvPr>
        </p:nvSpPr>
        <p:spPr>
          <a:noFill/>
        </p:spPr>
        <p:txBody>
          <a:bodyPr/>
          <a:lstStyle/>
          <a:p>
            <a:r>
              <a:rPr lang="en-US"/>
              <a:t>NAIF IDs and Names</a:t>
            </a:r>
          </a:p>
        </p:txBody>
      </p:sp>
      <p:sp>
        <p:nvSpPr>
          <p:cNvPr id="45059" name="Slide Number Placeholder 4"/>
          <p:cNvSpPr>
            <a:spLocks noGrp="1"/>
          </p:cNvSpPr>
          <p:nvPr>
            <p:ph type="sldNum" sz="quarter" idx="11"/>
          </p:nvPr>
        </p:nvSpPr>
        <p:spPr>
          <a:noFill/>
        </p:spPr>
        <p:txBody>
          <a:bodyPr/>
          <a:lstStyle/>
          <a:p>
            <a:fld id="{65379B6D-998E-2840-A214-1075FD67FBB6}" type="slidenum">
              <a:rPr lang="en-US" smtClean="0"/>
              <a:pPr/>
              <a:t>22</a:t>
            </a:fld>
            <a:endParaRPr lang="en-US" sz="1400" b="0">
              <a:latin typeface="Times New Roman" charset="0"/>
            </a:endParaRPr>
          </a:p>
        </p:txBody>
      </p:sp>
      <p:sp>
        <p:nvSpPr>
          <p:cNvPr id="45060" name="Rectangle 2"/>
          <p:cNvSpPr>
            <a:spLocks noGrp="1" noChangeArrowheads="1"/>
          </p:cNvSpPr>
          <p:nvPr>
            <p:ph type="body" idx="1"/>
          </p:nvPr>
        </p:nvSpPr>
        <p:spPr>
          <a:xfrm>
            <a:off x="795338" y="1387475"/>
            <a:ext cx="7570787" cy="4814888"/>
          </a:xfrm>
          <a:noFill/>
        </p:spPr>
        <p:txBody>
          <a:bodyPr lIns="92075" tIns="46038" rIns="92075" bIns="46038"/>
          <a:lstStyle/>
          <a:p>
            <a:endParaRPr lang="en-US" dirty="0"/>
          </a:p>
          <a:p>
            <a:r>
              <a:rPr lang="en-US" dirty="0"/>
              <a:t>A single ID and a single name are assigned to a </a:t>
            </a:r>
            <a:r>
              <a:rPr lang="en-US" dirty="0">
                <a:solidFill>
                  <a:srgbClr val="0000FF"/>
                </a:solidFill>
              </a:rPr>
              <a:t>reference frame </a:t>
            </a:r>
            <a:r>
              <a:rPr lang="en-US" dirty="0"/>
              <a:t>of any of the following types</a:t>
            </a:r>
          </a:p>
          <a:p>
            <a:pPr lvl="1"/>
            <a:r>
              <a:rPr lang="en-US" dirty="0"/>
              <a:t>Inertial frames</a:t>
            </a:r>
          </a:p>
          <a:p>
            <a:pPr lvl="1"/>
            <a:r>
              <a:rPr lang="en-US" dirty="0"/>
              <a:t>Body-fixed frames</a:t>
            </a:r>
          </a:p>
          <a:p>
            <a:pPr lvl="1"/>
            <a:r>
              <a:rPr lang="en-US" dirty="0"/>
              <a:t>Spacecraft and instrument frames</a:t>
            </a:r>
          </a:p>
          <a:p>
            <a:pPr lvl="1"/>
            <a:r>
              <a:rPr lang="en-US" dirty="0" err="1"/>
              <a:t>Topocentric</a:t>
            </a:r>
            <a:r>
              <a:rPr lang="en-US" dirty="0"/>
              <a:t> frames</a:t>
            </a:r>
          </a:p>
          <a:p>
            <a:pPr lvl="1"/>
            <a:r>
              <a:rPr lang="en-US" dirty="0"/>
              <a:t>Any other reference frame for which the orientation may be needed to compute observation geometry</a:t>
            </a:r>
          </a:p>
        </p:txBody>
      </p:sp>
      <p:sp>
        <p:nvSpPr>
          <p:cNvPr id="45061" name="Rectangle 3"/>
          <p:cNvSpPr>
            <a:spLocks noGrp="1" noChangeArrowheads="1"/>
          </p:cNvSpPr>
          <p:nvPr>
            <p:ph type="title"/>
          </p:nvPr>
        </p:nvSpPr>
        <p:spPr>
          <a:xfrm>
            <a:off x="3155335" y="381000"/>
            <a:ext cx="4416073" cy="490391"/>
          </a:xfrm>
        </p:spPr>
        <p:txBody>
          <a:bodyPr/>
          <a:lstStyle/>
          <a:p>
            <a:r>
              <a:rPr lang="en-US" dirty="0"/>
              <a:t>Frame IDs and Names</a:t>
            </a:r>
          </a:p>
        </p:txBody>
      </p:sp>
    </p:spTree>
    <p:extLst>
      <p:ext uri="{BB962C8B-B14F-4D97-AF65-F5344CB8AC3E}">
        <p14:creationId xmlns:p14="http://schemas.microsoft.com/office/powerpoint/2010/main" val="3006156096"/>
      </p:ext>
    </p:extLst>
  </p:cSld>
  <p:clrMapOvr>
    <a:masterClrMapping/>
  </p:clrMapOvr>
  <p:transition/>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Footer Placeholder 3"/>
          <p:cNvSpPr>
            <a:spLocks noGrp="1"/>
          </p:cNvSpPr>
          <p:nvPr>
            <p:ph type="ftr" sz="quarter" idx="10"/>
          </p:nvPr>
        </p:nvSpPr>
        <p:spPr>
          <a:noFill/>
        </p:spPr>
        <p:txBody>
          <a:bodyPr/>
          <a:lstStyle/>
          <a:p>
            <a:r>
              <a:rPr lang="en-US"/>
              <a:t>NAIF IDs and Names</a:t>
            </a:r>
          </a:p>
        </p:txBody>
      </p:sp>
      <p:sp>
        <p:nvSpPr>
          <p:cNvPr id="49155" name="Slide Number Placeholder 4"/>
          <p:cNvSpPr>
            <a:spLocks noGrp="1"/>
          </p:cNvSpPr>
          <p:nvPr>
            <p:ph type="sldNum" sz="quarter" idx="11"/>
          </p:nvPr>
        </p:nvSpPr>
        <p:spPr>
          <a:noFill/>
        </p:spPr>
        <p:txBody>
          <a:bodyPr/>
          <a:lstStyle/>
          <a:p>
            <a:fld id="{611CDC27-E051-1A40-BA06-C7EC61E024B8}" type="slidenum">
              <a:rPr lang="en-US" smtClean="0"/>
              <a:pPr/>
              <a:t>23</a:t>
            </a:fld>
            <a:endParaRPr lang="en-US" sz="1400" b="0">
              <a:latin typeface="Times New Roman" charset="0"/>
            </a:endParaRPr>
          </a:p>
        </p:txBody>
      </p:sp>
      <p:sp>
        <p:nvSpPr>
          <p:cNvPr id="49156" name="Rectangle 2"/>
          <p:cNvSpPr>
            <a:spLocks noGrp="1" noChangeArrowheads="1"/>
          </p:cNvSpPr>
          <p:nvPr>
            <p:ph type="body" idx="1"/>
          </p:nvPr>
        </p:nvSpPr>
        <p:spPr>
          <a:xfrm>
            <a:off x="420688" y="1387475"/>
            <a:ext cx="8425164" cy="5202358"/>
          </a:xfrm>
          <a:noFill/>
        </p:spPr>
        <p:txBody>
          <a:bodyPr lIns="92075" tIns="46038" rIns="92075" bIns="46038"/>
          <a:lstStyle/>
          <a:p>
            <a:pPr>
              <a:lnSpc>
                <a:spcPct val="80000"/>
              </a:lnSpc>
            </a:pPr>
            <a:r>
              <a:rPr lang="en-US" dirty="0"/>
              <a:t>The reference frame name-to-ID mappings used by the SPICE system are defined in two places</a:t>
            </a:r>
          </a:p>
          <a:p>
            <a:pPr marL="628650" lvl="1">
              <a:lnSpc>
                <a:spcPct val="80000"/>
              </a:lnSpc>
            </a:pPr>
            <a:endParaRPr lang="en-US" dirty="0"/>
          </a:p>
          <a:p>
            <a:pPr marL="628650" lvl="1">
              <a:lnSpc>
                <a:spcPct val="80000"/>
              </a:lnSpc>
            </a:pPr>
            <a:r>
              <a:rPr lang="en-US" dirty="0">
                <a:solidFill>
                  <a:srgbClr val="063DE8"/>
                </a:solidFill>
              </a:rPr>
              <a:t>Built into Toolkit software</a:t>
            </a:r>
            <a:r>
              <a:rPr lang="en-US" dirty="0"/>
              <a:t>: hard-coded in source code</a:t>
            </a:r>
          </a:p>
          <a:p>
            <a:pPr marL="971550" lvl="2">
              <a:lnSpc>
                <a:spcPct val="80000"/>
              </a:lnSpc>
            </a:pPr>
            <a:r>
              <a:rPr lang="en-US" dirty="0"/>
              <a:t>For inertial frames</a:t>
            </a:r>
          </a:p>
          <a:p>
            <a:pPr marL="971550" lvl="2">
              <a:lnSpc>
                <a:spcPct val="80000"/>
              </a:lnSpc>
            </a:pPr>
            <a:r>
              <a:rPr lang="en-US" dirty="0"/>
              <a:t>For body-fixed frames defining the orientation for planets and most satellites</a:t>
            </a:r>
          </a:p>
          <a:p>
            <a:pPr marL="971550" lvl="2">
              <a:lnSpc>
                <a:spcPct val="80000"/>
              </a:lnSpc>
            </a:pPr>
            <a:r>
              <a:rPr lang="en-US" dirty="0"/>
              <a:t> See FRAMES REQUIRED READING for a complete listing</a:t>
            </a:r>
          </a:p>
          <a:p>
            <a:pPr marL="628650" lvl="1">
              <a:lnSpc>
                <a:spcPct val="80000"/>
              </a:lnSpc>
            </a:pPr>
            <a:r>
              <a:rPr lang="en-US" dirty="0">
                <a:solidFill>
                  <a:srgbClr val="063DE8"/>
                </a:solidFill>
              </a:rPr>
              <a:t>In text kernels</a:t>
            </a:r>
            <a:r>
              <a:rPr lang="en-US" dirty="0"/>
              <a:t>: provided by KEYWORD=VALUE sets</a:t>
            </a:r>
          </a:p>
          <a:p>
            <a:pPr marL="971550" lvl="2">
              <a:lnSpc>
                <a:spcPct val="80000"/>
              </a:lnSpc>
            </a:pPr>
            <a:r>
              <a:rPr lang="en-US" dirty="0"/>
              <a:t>Almost always placed in FKs </a:t>
            </a:r>
          </a:p>
          <a:p>
            <a:pPr marL="971550" lvl="2">
              <a:lnSpc>
                <a:spcPct val="80000"/>
              </a:lnSpc>
            </a:pPr>
            <a:r>
              <a:rPr lang="en-US" dirty="0"/>
              <a:t>Rarely placed in other kernels, but could be in any text kernel</a:t>
            </a:r>
          </a:p>
          <a:p>
            <a:pPr marL="1257300" lvl="3">
              <a:lnSpc>
                <a:spcPct val="80000"/>
              </a:lnSpc>
            </a:pPr>
            <a:r>
              <a:rPr lang="en-US" dirty="0"/>
              <a:t>(For example during operations MGS frames were defined in IKs and SCLK)</a:t>
            </a:r>
          </a:p>
          <a:p>
            <a:endParaRPr lang="en-US" dirty="0"/>
          </a:p>
          <a:p>
            <a:r>
              <a:rPr lang="en-US" dirty="0"/>
              <a:t>Unlike for  objects, only one name may be directly associated with a </a:t>
            </a:r>
            <a:r>
              <a:rPr lang="en-US" dirty="0">
                <a:solidFill>
                  <a:schemeClr val="accent2"/>
                </a:solidFill>
              </a:rPr>
              <a:t>reference frame </a:t>
            </a:r>
            <a:r>
              <a:rPr lang="en-US" dirty="0">
                <a:solidFill>
                  <a:srgbClr val="000000"/>
                </a:solidFill>
              </a:rPr>
              <a:t>ID</a:t>
            </a:r>
            <a:r>
              <a:rPr lang="en-US" dirty="0"/>
              <a:t>	</a:t>
            </a:r>
          </a:p>
          <a:p>
            <a:pPr lvl="1"/>
            <a:r>
              <a:rPr lang="en-US" dirty="0"/>
              <a:t>However, an “alias” for a given reference frame can be established by defining a new, zero-offset frame with its own unique name and ID </a:t>
            </a:r>
          </a:p>
          <a:p>
            <a:pPr marL="0">
              <a:lnSpc>
                <a:spcPct val="80000"/>
              </a:lnSpc>
            </a:pPr>
            <a:endParaRPr lang="en-US" dirty="0"/>
          </a:p>
        </p:txBody>
      </p:sp>
      <p:sp>
        <p:nvSpPr>
          <p:cNvPr id="49157" name="Rectangle 3"/>
          <p:cNvSpPr>
            <a:spLocks noGrp="1" noChangeArrowheads="1"/>
          </p:cNvSpPr>
          <p:nvPr>
            <p:ph type="title"/>
          </p:nvPr>
        </p:nvSpPr>
        <p:spPr>
          <a:xfrm>
            <a:off x="1944191" y="372119"/>
            <a:ext cx="7012512" cy="435504"/>
          </a:xfrm>
        </p:spPr>
        <p:txBody>
          <a:bodyPr/>
          <a:lstStyle/>
          <a:p>
            <a:r>
              <a:rPr lang="en-US" sz="2800" dirty="0"/>
              <a:t>Frame IDs and Names – Where Defined?</a:t>
            </a:r>
          </a:p>
        </p:txBody>
      </p:sp>
    </p:spTree>
  </p:cSld>
  <p:clrMapOvr>
    <a:masterClrMapping/>
  </p:clrMapOvr>
  <p:transition/>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Footer Placeholder 3"/>
          <p:cNvSpPr>
            <a:spLocks noGrp="1"/>
          </p:cNvSpPr>
          <p:nvPr>
            <p:ph type="ftr" sz="quarter" idx="10"/>
          </p:nvPr>
        </p:nvSpPr>
        <p:spPr>
          <a:noFill/>
        </p:spPr>
        <p:txBody>
          <a:bodyPr/>
          <a:lstStyle/>
          <a:p>
            <a:r>
              <a:rPr lang="en-US"/>
              <a:t>NAIF IDs and Names</a:t>
            </a:r>
          </a:p>
        </p:txBody>
      </p:sp>
      <p:sp>
        <p:nvSpPr>
          <p:cNvPr id="47107" name="Slide Number Placeholder 4"/>
          <p:cNvSpPr>
            <a:spLocks noGrp="1"/>
          </p:cNvSpPr>
          <p:nvPr>
            <p:ph type="sldNum" sz="quarter" idx="11"/>
          </p:nvPr>
        </p:nvSpPr>
        <p:spPr>
          <a:noFill/>
        </p:spPr>
        <p:txBody>
          <a:bodyPr/>
          <a:lstStyle/>
          <a:p>
            <a:fld id="{5D1D050B-7578-6D43-8ACE-55EA36DF34C7}" type="slidenum">
              <a:rPr lang="en-US" smtClean="0"/>
              <a:pPr/>
              <a:t>24</a:t>
            </a:fld>
            <a:endParaRPr lang="en-US" sz="1400" b="0">
              <a:latin typeface="Times New Roman" charset="0"/>
            </a:endParaRPr>
          </a:p>
        </p:txBody>
      </p:sp>
      <p:sp>
        <p:nvSpPr>
          <p:cNvPr id="47108" name="Rectangle 2"/>
          <p:cNvSpPr>
            <a:spLocks noGrp="1" noChangeArrowheads="1"/>
          </p:cNvSpPr>
          <p:nvPr>
            <p:ph type="body" idx="1"/>
          </p:nvPr>
        </p:nvSpPr>
        <p:spPr>
          <a:xfrm>
            <a:off x="533400" y="1387475"/>
            <a:ext cx="7961313" cy="5246688"/>
          </a:xfrm>
          <a:noFill/>
        </p:spPr>
        <p:txBody>
          <a:bodyPr lIns="92075" tIns="46038" rIns="92075" bIns="46038"/>
          <a:lstStyle/>
          <a:p>
            <a:pPr>
              <a:lnSpc>
                <a:spcPct val="80000"/>
              </a:lnSpc>
            </a:pPr>
            <a:r>
              <a:rPr lang="en-US" dirty="0"/>
              <a:t>Reference frame</a:t>
            </a:r>
            <a:r>
              <a:rPr lang="en-US" dirty="0">
                <a:solidFill>
                  <a:schemeClr val="accent2"/>
                </a:solidFill>
              </a:rPr>
              <a:t> IDs</a:t>
            </a:r>
            <a:r>
              <a:rPr lang="en-US" dirty="0"/>
              <a:t> are used in the following kernels as data identifiers</a:t>
            </a:r>
          </a:p>
          <a:p>
            <a:pPr lvl="2">
              <a:lnSpc>
                <a:spcPct val="80000"/>
              </a:lnSpc>
            </a:pPr>
            <a:r>
              <a:rPr lang="en-US" dirty="0"/>
              <a:t>in FKs -- to “glue” frame definition keywords together</a:t>
            </a:r>
          </a:p>
          <a:p>
            <a:pPr lvl="2">
              <a:lnSpc>
                <a:spcPct val="80000"/>
              </a:lnSpc>
            </a:pPr>
            <a:r>
              <a:rPr lang="en-US" dirty="0"/>
              <a:t>in SPKs -- to identify base reference frames</a:t>
            </a:r>
          </a:p>
          <a:p>
            <a:pPr lvl="2">
              <a:lnSpc>
                <a:spcPct val="80000"/>
              </a:lnSpc>
            </a:pPr>
            <a:r>
              <a:rPr lang="en-US" dirty="0"/>
              <a:t>in PCKs -- to identify base reference frames</a:t>
            </a:r>
          </a:p>
          <a:p>
            <a:pPr lvl="2">
              <a:lnSpc>
                <a:spcPct val="80000"/>
              </a:lnSpc>
            </a:pPr>
            <a:r>
              <a:rPr lang="en-US" dirty="0"/>
              <a:t>in CKs -- to identify base reference frames</a:t>
            </a:r>
          </a:p>
          <a:p>
            <a:pPr lvl="2">
              <a:lnSpc>
                <a:spcPct val="80000"/>
              </a:lnSpc>
            </a:pPr>
            <a:r>
              <a:rPr lang="en-US" dirty="0"/>
              <a:t>in DSKs -- to identify reference frames</a:t>
            </a:r>
          </a:p>
          <a:p>
            <a:pPr lvl="1">
              <a:lnSpc>
                <a:spcPct val="80000"/>
              </a:lnSpc>
            </a:pPr>
            <a:r>
              <a:rPr lang="en-US" dirty="0"/>
              <a:t>Reference frame IDs are </a:t>
            </a:r>
            <a:r>
              <a:rPr lang="en-US" dirty="0">
                <a:solidFill>
                  <a:srgbClr val="FF0000"/>
                </a:solidFill>
              </a:rPr>
              <a:t>not</a:t>
            </a:r>
            <a:r>
              <a:rPr lang="en-US" dirty="0"/>
              <a:t> used as input and/or output arguments in any high level user APIs</a:t>
            </a:r>
          </a:p>
          <a:p>
            <a:pPr lvl="1">
              <a:lnSpc>
                <a:spcPct val="80000"/>
              </a:lnSpc>
            </a:pPr>
            <a:endParaRPr lang="en-US" dirty="0"/>
          </a:p>
          <a:p>
            <a:pPr>
              <a:lnSpc>
                <a:spcPct val="80000"/>
              </a:lnSpc>
            </a:pPr>
            <a:r>
              <a:rPr lang="en-US" dirty="0"/>
              <a:t>Reference frame</a:t>
            </a:r>
            <a:r>
              <a:rPr lang="en-US" dirty="0">
                <a:solidFill>
                  <a:schemeClr val="accent2"/>
                </a:solidFill>
              </a:rPr>
              <a:t> names</a:t>
            </a:r>
            <a:r>
              <a:rPr lang="en-US" dirty="0"/>
              <a:t> are used</a:t>
            </a:r>
          </a:p>
          <a:p>
            <a:pPr lvl="1">
              <a:lnSpc>
                <a:spcPct val="80000"/>
              </a:lnSpc>
            </a:pPr>
            <a:r>
              <a:rPr lang="en-US" dirty="0"/>
              <a:t>as arguments in all high level APIs that require a reference frame to be specified as an input </a:t>
            </a:r>
          </a:p>
          <a:p>
            <a:pPr lvl="2">
              <a:lnSpc>
                <a:spcPct val="80000"/>
              </a:lnSpc>
            </a:pPr>
            <a:r>
              <a:rPr lang="en-US" dirty="0"/>
              <a:t>in derived geometry routines -- SINCPT, ILUMIN, SUBPNT, …</a:t>
            </a:r>
          </a:p>
          <a:p>
            <a:pPr lvl="2">
              <a:lnSpc>
                <a:spcPct val="80000"/>
              </a:lnSpc>
            </a:pPr>
            <a:r>
              <a:rPr lang="en-US" dirty="0"/>
              <a:t>in frame transformation routines -- PXFORM, SXFORM</a:t>
            </a:r>
          </a:p>
          <a:p>
            <a:pPr lvl="2">
              <a:lnSpc>
                <a:spcPct val="80000"/>
              </a:lnSpc>
            </a:pPr>
            <a:r>
              <a:rPr lang="en-US" dirty="0"/>
              <a:t>In SPK routines -- SPKEZR, SPKPOS, …</a:t>
            </a:r>
          </a:p>
          <a:p>
            <a:pPr lvl="1">
              <a:lnSpc>
                <a:spcPct val="80000"/>
              </a:lnSpc>
            </a:pPr>
            <a:r>
              <a:rPr lang="en-US" dirty="0"/>
              <a:t>Frame names are </a:t>
            </a:r>
            <a:r>
              <a:rPr lang="en-US" dirty="0">
                <a:solidFill>
                  <a:srgbClr val="FF0000"/>
                </a:solidFill>
              </a:rPr>
              <a:t>not</a:t>
            </a:r>
            <a:r>
              <a:rPr lang="en-US" dirty="0"/>
              <a:t> used as data identifiers within kernels</a:t>
            </a:r>
          </a:p>
        </p:txBody>
      </p:sp>
      <p:sp>
        <p:nvSpPr>
          <p:cNvPr id="47109" name="Rectangle 3"/>
          <p:cNvSpPr>
            <a:spLocks noGrp="1" noChangeArrowheads="1"/>
          </p:cNvSpPr>
          <p:nvPr>
            <p:ph type="title"/>
          </p:nvPr>
        </p:nvSpPr>
        <p:spPr>
          <a:xfrm>
            <a:off x="2079626" y="381000"/>
            <a:ext cx="6573840" cy="435504"/>
          </a:xfrm>
        </p:spPr>
        <p:txBody>
          <a:bodyPr/>
          <a:lstStyle/>
          <a:p>
            <a:r>
              <a:rPr lang="en-US" sz="2800" dirty="0"/>
              <a:t>Frame IDs and Names – Where Used?</a:t>
            </a:r>
          </a:p>
        </p:txBody>
      </p:sp>
    </p:spTree>
    <p:extLst>
      <p:ext uri="{BB962C8B-B14F-4D97-AF65-F5344CB8AC3E}">
        <p14:creationId xmlns:p14="http://schemas.microsoft.com/office/powerpoint/2010/main" val="1921334370"/>
      </p:ext>
    </p:extLst>
  </p:cSld>
  <p:clrMapOvr>
    <a:masterClrMapping/>
  </p:clrMapOvr>
  <p:transition/>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Footer Placeholder 3"/>
          <p:cNvSpPr>
            <a:spLocks noGrp="1"/>
          </p:cNvSpPr>
          <p:nvPr>
            <p:ph type="ftr" sz="quarter" idx="10"/>
          </p:nvPr>
        </p:nvSpPr>
        <p:spPr>
          <a:noFill/>
        </p:spPr>
        <p:txBody>
          <a:bodyPr/>
          <a:lstStyle/>
          <a:p>
            <a:r>
              <a:rPr lang="en-US"/>
              <a:t>NAIF IDs and Names</a:t>
            </a:r>
          </a:p>
        </p:txBody>
      </p:sp>
      <p:sp>
        <p:nvSpPr>
          <p:cNvPr id="51203" name="Slide Number Placeholder 4"/>
          <p:cNvSpPr>
            <a:spLocks noGrp="1"/>
          </p:cNvSpPr>
          <p:nvPr>
            <p:ph type="sldNum" sz="quarter" idx="11"/>
          </p:nvPr>
        </p:nvSpPr>
        <p:spPr>
          <a:noFill/>
        </p:spPr>
        <p:txBody>
          <a:bodyPr/>
          <a:lstStyle/>
          <a:p>
            <a:fld id="{06B89650-4AF2-774C-960B-ADB3C7E16F95}" type="slidenum">
              <a:rPr lang="en-US" smtClean="0"/>
              <a:pPr/>
              <a:t>25</a:t>
            </a:fld>
            <a:endParaRPr lang="en-US" sz="1400" b="0" dirty="0">
              <a:latin typeface="Times New Roman" charset="0"/>
            </a:endParaRPr>
          </a:p>
        </p:txBody>
      </p:sp>
      <p:sp>
        <p:nvSpPr>
          <p:cNvPr id="51204" name="Rectangle 2"/>
          <p:cNvSpPr>
            <a:spLocks noGrp="1" noChangeArrowheads="1"/>
          </p:cNvSpPr>
          <p:nvPr>
            <p:ph type="body" idx="1"/>
          </p:nvPr>
        </p:nvSpPr>
        <p:spPr>
          <a:xfrm>
            <a:off x="371475" y="1374775"/>
            <a:ext cx="8523288" cy="4886454"/>
          </a:xfrm>
          <a:noFill/>
        </p:spPr>
        <p:txBody>
          <a:bodyPr lIns="92075" tIns="46038" rIns="92075" bIns="46038"/>
          <a:lstStyle/>
          <a:p>
            <a:pPr marL="457200" indent="-457200"/>
            <a:r>
              <a:rPr lang="en-US" sz="1800" dirty="0"/>
              <a:t>Inertial frames (positive integers starting at 1)</a:t>
            </a:r>
          </a:p>
          <a:p>
            <a:pPr marL="1638300" lvl="3" indent="-266700"/>
            <a:r>
              <a:rPr lang="en-US" dirty="0"/>
              <a:t>1		</a:t>
            </a:r>
            <a:r>
              <a:rPr lang="en-US" dirty="0">
                <a:solidFill>
                  <a:srgbClr val="0000FF"/>
                </a:solidFill>
              </a:rPr>
              <a:t>‘J2000’</a:t>
            </a:r>
          </a:p>
          <a:p>
            <a:pPr marL="1638300" lvl="3" indent="-266700"/>
            <a:r>
              <a:rPr lang="en-US" dirty="0"/>
              <a:t>…</a:t>
            </a:r>
          </a:p>
          <a:p>
            <a:pPr marL="1638300" lvl="3" indent="-266700"/>
            <a:r>
              <a:rPr lang="en-US" dirty="0"/>
              <a:t>17	</a:t>
            </a:r>
            <a:r>
              <a:rPr lang="en-US" dirty="0">
                <a:solidFill>
                  <a:srgbClr val="0000FF"/>
                </a:solidFill>
              </a:rPr>
              <a:t>‘ECLIPJ2000’</a:t>
            </a:r>
          </a:p>
          <a:p>
            <a:pPr marL="1638300" lvl="3" indent="-266700"/>
            <a:r>
              <a:rPr lang="en-US" dirty="0"/>
              <a:t>…</a:t>
            </a:r>
          </a:p>
          <a:p>
            <a:pPr marL="1638300" lvl="3" indent="-266700">
              <a:buFontTx/>
              <a:buNone/>
            </a:pPr>
            <a:endParaRPr lang="en-US" sz="1000" dirty="0"/>
          </a:p>
          <a:p>
            <a:pPr marL="457200" indent="-457200"/>
            <a:r>
              <a:rPr lang="en-US" sz="1800" dirty="0"/>
              <a:t>Body-fixed frames (positive integers starting at 10001)</a:t>
            </a:r>
          </a:p>
          <a:p>
            <a:pPr marL="1638300" lvl="3" indent="-266700">
              <a:buFont typeface="Times" charset="0"/>
              <a:buChar char="•"/>
            </a:pPr>
            <a:r>
              <a:rPr lang="en-US" dirty="0"/>
              <a:t>…</a:t>
            </a:r>
          </a:p>
          <a:p>
            <a:pPr marL="1638300" lvl="3" indent="-266700">
              <a:buFont typeface="Times" charset="0"/>
              <a:buChar char="•"/>
            </a:pPr>
            <a:r>
              <a:rPr lang="en-US" dirty="0"/>
              <a:t>10012	</a:t>
            </a:r>
            <a:r>
              <a:rPr lang="en-US" dirty="0">
                <a:solidFill>
                  <a:srgbClr val="0000FF"/>
                </a:solidFill>
              </a:rPr>
              <a:t>‘IAU_VENUS’</a:t>
            </a:r>
          </a:p>
          <a:p>
            <a:pPr marL="1638300" lvl="3" indent="-266700">
              <a:buFont typeface="Times" charset="0"/>
              <a:buChar char="•"/>
            </a:pPr>
            <a:r>
              <a:rPr lang="en-US" dirty="0"/>
              <a:t>10013	</a:t>
            </a:r>
            <a:r>
              <a:rPr lang="en-US" dirty="0">
                <a:solidFill>
                  <a:srgbClr val="0000FF"/>
                </a:solidFill>
              </a:rPr>
              <a:t>‘IAU_EARTH’</a:t>
            </a:r>
          </a:p>
          <a:p>
            <a:pPr marL="1638300" lvl="3" indent="-266700">
              <a:buFont typeface="Times" charset="0"/>
              <a:buChar char="•"/>
            </a:pPr>
            <a:r>
              <a:rPr lang="en-US" dirty="0"/>
              <a:t>10014	</a:t>
            </a:r>
            <a:r>
              <a:rPr lang="en-US" dirty="0">
                <a:solidFill>
                  <a:srgbClr val="0000FF"/>
                </a:solidFill>
              </a:rPr>
              <a:t>‘IAU_MARS’</a:t>
            </a:r>
          </a:p>
          <a:p>
            <a:pPr marL="1638300" lvl="3" indent="-266700">
              <a:buFont typeface="Times" charset="0"/>
              <a:buChar char="•"/>
            </a:pPr>
            <a:r>
              <a:rPr lang="en-US" dirty="0"/>
              <a:t>…</a:t>
            </a:r>
          </a:p>
          <a:p>
            <a:pPr marL="1638300" lvl="3" indent="-266700">
              <a:buFont typeface="Times" charset="0"/>
              <a:buChar char="•"/>
            </a:pPr>
            <a:r>
              <a:rPr lang="en-US" dirty="0"/>
              <a:t>10020	</a:t>
            </a:r>
            <a:r>
              <a:rPr lang="en-US" dirty="0">
                <a:solidFill>
                  <a:srgbClr val="0000FF"/>
                </a:solidFill>
              </a:rPr>
              <a:t>‘IAU_MOON’</a:t>
            </a:r>
          </a:p>
          <a:p>
            <a:pPr marL="1638300" lvl="3" indent="-266700">
              <a:buFont typeface="Times" charset="0"/>
              <a:buChar char="•"/>
            </a:pPr>
            <a:r>
              <a:rPr lang="en-US" dirty="0"/>
              <a:t>…</a:t>
            </a:r>
          </a:p>
          <a:p>
            <a:pPr marL="1638300" lvl="3" indent="-266700">
              <a:buFont typeface="Times" charset="0"/>
              <a:buChar char="•"/>
            </a:pPr>
            <a:r>
              <a:rPr lang="en-US" dirty="0"/>
              <a:t>13000	</a:t>
            </a:r>
            <a:r>
              <a:rPr lang="en-US" dirty="0">
                <a:solidFill>
                  <a:srgbClr val="0000FF"/>
                </a:solidFill>
              </a:rPr>
              <a:t>‘ITRF93’</a:t>
            </a:r>
          </a:p>
          <a:p>
            <a:pPr marL="1638300" lvl="3" indent="-266700">
              <a:buFont typeface="Times" charset="0"/>
              <a:buChar char="•"/>
            </a:pPr>
            <a:r>
              <a:rPr lang="en-US" dirty="0"/>
              <a:t>…</a:t>
            </a:r>
          </a:p>
          <a:p>
            <a:r>
              <a:rPr lang="en-US" sz="2000" dirty="0">
                <a:solidFill>
                  <a:srgbClr val="FC0128"/>
                </a:solidFill>
              </a:rPr>
              <a:t>NOTE: </a:t>
            </a:r>
            <a:r>
              <a:rPr lang="en-US" sz="2000" dirty="0">
                <a:solidFill>
                  <a:schemeClr val="accent1"/>
                </a:solidFill>
              </a:rPr>
              <a:t>SPICE users would rarely if ever need to know or use the frame </a:t>
            </a:r>
            <a:r>
              <a:rPr lang="en-US" sz="2000" u="sng" dirty="0">
                <a:solidFill>
                  <a:schemeClr val="accent1"/>
                </a:solidFill>
              </a:rPr>
              <a:t>IDs</a:t>
            </a:r>
            <a:r>
              <a:rPr lang="en-US" sz="2000" dirty="0">
                <a:solidFill>
                  <a:schemeClr val="accent1"/>
                </a:solidFill>
              </a:rPr>
              <a:t>; you use only the frame </a:t>
            </a:r>
            <a:r>
              <a:rPr lang="en-US" sz="2000" u="sng" dirty="0">
                <a:solidFill>
                  <a:schemeClr val="accent1"/>
                </a:solidFill>
              </a:rPr>
              <a:t>names</a:t>
            </a:r>
            <a:endParaRPr lang="en-US" sz="2000" u="sng" dirty="0"/>
          </a:p>
          <a:p>
            <a:pPr marL="2743200" lvl="6" indent="0">
              <a:buNone/>
            </a:pPr>
            <a:endParaRPr lang="en-US" dirty="0"/>
          </a:p>
        </p:txBody>
      </p:sp>
      <p:sp>
        <p:nvSpPr>
          <p:cNvPr id="51205" name="Rectangle 3"/>
          <p:cNvSpPr>
            <a:spLocks noGrp="1" noChangeArrowheads="1"/>
          </p:cNvSpPr>
          <p:nvPr>
            <p:ph type="title"/>
          </p:nvPr>
        </p:nvSpPr>
        <p:spPr>
          <a:xfrm>
            <a:off x="3150735" y="93663"/>
            <a:ext cx="4390349" cy="703269"/>
          </a:xfrm>
        </p:spPr>
        <p:txBody>
          <a:bodyPr/>
          <a:lstStyle/>
          <a:p>
            <a:r>
              <a:rPr lang="en-US" sz="2000" dirty="0"/>
              <a:t>Examples of Frame IDs and Names</a:t>
            </a:r>
            <a:br>
              <a:rPr lang="en-US" sz="2000" dirty="0"/>
            </a:br>
            <a:r>
              <a:rPr lang="en-US" sz="2800" dirty="0"/>
              <a:t>Inertial and Body-fixed</a:t>
            </a:r>
            <a:endParaRPr lang="en-US" dirty="0"/>
          </a:p>
        </p:txBody>
      </p:sp>
    </p:spTree>
    <p:extLst>
      <p:ext uri="{BB962C8B-B14F-4D97-AF65-F5344CB8AC3E}">
        <p14:creationId xmlns:p14="http://schemas.microsoft.com/office/powerpoint/2010/main" val="1563782296"/>
      </p:ext>
    </p:extLst>
  </p:cSld>
  <p:clrMapOvr>
    <a:masterClrMapping/>
  </p:clrMapOvr>
  <p:transition/>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Footer Placeholder 3"/>
          <p:cNvSpPr>
            <a:spLocks noGrp="1"/>
          </p:cNvSpPr>
          <p:nvPr>
            <p:ph type="ftr" sz="quarter" idx="10"/>
          </p:nvPr>
        </p:nvSpPr>
        <p:spPr>
          <a:noFill/>
        </p:spPr>
        <p:txBody>
          <a:bodyPr/>
          <a:lstStyle/>
          <a:p>
            <a:r>
              <a:rPr lang="en-US"/>
              <a:t>NAIF IDs and Names</a:t>
            </a:r>
          </a:p>
        </p:txBody>
      </p:sp>
      <p:sp>
        <p:nvSpPr>
          <p:cNvPr id="53251" name="Slide Number Placeholder 4"/>
          <p:cNvSpPr>
            <a:spLocks noGrp="1"/>
          </p:cNvSpPr>
          <p:nvPr>
            <p:ph type="sldNum" sz="quarter" idx="11"/>
          </p:nvPr>
        </p:nvSpPr>
        <p:spPr>
          <a:noFill/>
        </p:spPr>
        <p:txBody>
          <a:bodyPr/>
          <a:lstStyle/>
          <a:p>
            <a:fld id="{D97D8203-BFFB-7F46-B0D3-7AFB8DE197B2}" type="slidenum">
              <a:rPr lang="en-US" smtClean="0"/>
              <a:pPr/>
              <a:t>26</a:t>
            </a:fld>
            <a:endParaRPr lang="en-US" sz="1400" b="0">
              <a:latin typeface="Times New Roman" charset="0"/>
            </a:endParaRPr>
          </a:p>
        </p:txBody>
      </p:sp>
      <p:sp>
        <p:nvSpPr>
          <p:cNvPr id="53252" name="Rectangle 2"/>
          <p:cNvSpPr>
            <a:spLocks noGrp="1" noChangeArrowheads="1"/>
          </p:cNvSpPr>
          <p:nvPr>
            <p:ph type="body" idx="1"/>
          </p:nvPr>
        </p:nvSpPr>
        <p:spPr>
          <a:xfrm>
            <a:off x="676275" y="1374774"/>
            <a:ext cx="8039100" cy="4921979"/>
          </a:xfrm>
          <a:noFill/>
        </p:spPr>
        <p:txBody>
          <a:bodyPr lIns="92075" tIns="46038" rIns="92075" bIns="46038"/>
          <a:lstStyle/>
          <a:p>
            <a:pPr marL="457200" indent="-457200">
              <a:lnSpc>
                <a:spcPct val="80000"/>
              </a:lnSpc>
            </a:pPr>
            <a:r>
              <a:rPr lang="en-US" sz="2000" dirty="0"/>
              <a:t>IDs for frames associated with spacecraft, spacecraft structures, and instruments are usually defined as: </a:t>
            </a:r>
          </a:p>
          <a:p>
            <a:pPr marL="800100" lvl="1" indent="-342900" algn="ctr">
              <a:lnSpc>
                <a:spcPct val="80000"/>
              </a:lnSpc>
              <a:buFontTx/>
              <a:buNone/>
            </a:pPr>
            <a:r>
              <a:rPr lang="en-US" sz="1600" dirty="0"/>
              <a:t>s/c ID times 1000 minus an arbitrary number</a:t>
            </a:r>
          </a:p>
          <a:p>
            <a:pPr marL="800100" lvl="1" indent="-342900" algn="ctr">
              <a:lnSpc>
                <a:spcPct val="80000"/>
              </a:lnSpc>
              <a:buFontTx/>
              <a:buNone/>
            </a:pPr>
            <a:endParaRPr lang="en-US" sz="1600" dirty="0"/>
          </a:p>
          <a:p>
            <a:pPr marL="457200" indent="-457200">
              <a:lnSpc>
                <a:spcPct val="80000"/>
              </a:lnSpc>
            </a:pPr>
            <a:r>
              <a:rPr lang="en-US" sz="2000" dirty="0"/>
              <a:t>Examples based on Cassini:</a:t>
            </a:r>
          </a:p>
          <a:p>
            <a:pPr marL="800100" lvl="1" indent="-342900">
              <a:lnSpc>
                <a:spcPct val="80000"/>
              </a:lnSpc>
            </a:pPr>
            <a:r>
              <a:rPr lang="en-US" sz="1600" dirty="0"/>
              <a:t>Spacecraft frame (ID and name)</a:t>
            </a:r>
          </a:p>
          <a:p>
            <a:pPr marL="2095500" lvl="4" indent="-266700">
              <a:lnSpc>
                <a:spcPct val="80000"/>
              </a:lnSpc>
              <a:buFontTx/>
              <a:buNone/>
            </a:pPr>
            <a:r>
              <a:rPr lang="en-US" sz="1200" dirty="0"/>
              <a:t>-82000	‘CASSINI_SC_COORD’</a:t>
            </a:r>
          </a:p>
          <a:p>
            <a:pPr marL="800100" lvl="1" indent="-342900">
              <a:lnSpc>
                <a:spcPct val="80000"/>
              </a:lnSpc>
            </a:pPr>
            <a:r>
              <a:rPr lang="en-US" sz="1600" dirty="0"/>
              <a:t>Spacecraft structure frame (ID and name) </a:t>
            </a:r>
          </a:p>
          <a:p>
            <a:pPr marL="2095500" lvl="4" indent="-266700">
              <a:lnSpc>
                <a:spcPct val="80000"/>
              </a:lnSpc>
              <a:buFontTx/>
              <a:buNone/>
            </a:pPr>
            <a:r>
              <a:rPr lang="en-US" sz="1200" dirty="0"/>
              <a:t>-82001	‘CASSINI_SRU-A’</a:t>
            </a:r>
          </a:p>
          <a:p>
            <a:pPr marL="800100" lvl="1" indent="-342900">
              <a:lnSpc>
                <a:spcPct val="80000"/>
              </a:lnSpc>
            </a:pPr>
            <a:r>
              <a:rPr lang="en-US" sz="1600" dirty="0"/>
              <a:t>Instrument frames (ID and name)</a:t>
            </a:r>
          </a:p>
          <a:p>
            <a:pPr marL="2095500" lvl="4" indent="-266700">
              <a:lnSpc>
                <a:spcPct val="80000"/>
              </a:lnSpc>
              <a:buFont typeface="Times" charset="0"/>
              <a:buNone/>
            </a:pPr>
            <a:r>
              <a:rPr lang="en-US" sz="1200" dirty="0"/>
              <a:t>-82760	‘CASSINI_MIMI_CHEMS’</a:t>
            </a:r>
          </a:p>
          <a:p>
            <a:pPr marL="2095500" lvl="4" indent="-266700">
              <a:lnSpc>
                <a:spcPct val="80000"/>
              </a:lnSpc>
              <a:buFont typeface="Times" charset="0"/>
              <a:buNone/>
            </a:pPr>
            <a:r>
              <a:rPr lang="en-US" sz="1200" dirty="0"/>
              <a:t>-82761	‘CASSINI_MIMI_LEMMS_INCA’</a:t>
            </a:r>
          </a:p>
          <a:p>
            <a:pPr marL="2095500" lvl="4" indent="-266700">
              <a:lnSpc>
                <a:spcPct val="80000"/>
              </a:lnSpc>
              <a:buFont typeface="Times" charset="0"/>
              <a:buNone/>
            </a:pPr>
            <a:r>
              <a:rPr lang="en-US" sz="1200" dirty="0"/>
              <a:t>-82762	‘CASSINI_MIMI_LEMMS1’</a:t>
            </a:r>
          </a:p>
          <a:p>
            <a:pPr marL="2095500" lvl="4" indent="-266700">
              <a:lnSpc>
                <a:spcPct val="80000"/>
              </a:lnSpc>
              <a:buFont typeface="Times" charset="0"/>
              <a:buNone/>
            </a:pPr>
            <a:r>
              <a:rPr lang="en-US" sz="1200" dirty="0"/>
              <a:t>-82763	‘CASSINI_MIMI_LEMMS2’</a:t>
            </a:r>
          </a:p>
          <a:p>
            <a:pPr marL="2095500" lvl="4" indent="-266700">
              <a:lnSpc>
                <a:spcPct val="80000"/>
              </a:lnSpc>
              <a:buFont typeface="Times" charset="0"/>
              <a:buNone/>
            </a:pPr>
            <a:r>
              <a:rPr lang="en-US" sz="1200" dirty="0"/>
              <a:t>-82764	‘CASSINI_MIMI_LEMMS_BASE’</a:t>
            </a:r>
          </a:p>
          <a:p>
            <a:pPr marL="2095500" lvl="4" indent="-266700">
              <a:lnSpc>
                <a:spcPct val="80000"/>
              </a:lnSpc>
              <a:buFont typeface="Times" charset="0"/>
              <a:buNone/>
            </a:pPr>
            <a:r>
              <a:rPr lang="en-US" sz="1200" dirty="0"/>
              <a:t>-83765	‘CASSINI_MIMI_LEMMS_ART’</a:t>
            </a:r>
          </a:p>
          <a:p>
            <a:pPr marL="2095500" lvl="4" indent="-266700">
              <a:lnSpc>
                <a:spcPct val="80000"/>
              </a:lnSpc>
              <a:buFont typeface="Times" charset="0"/>
              <a:buNone/>
            </a:pPr>
            <a:r>
              <a:rPr lang="en-US" sz="1200" dirty="0"/>
              <a:t>…</a:t>
            </a:r>
          </a:p>
          <a:p>
            <a:r>
              <a:rPr lang="en-US" sz="2000" dirty="0">
                <a:solidFill>
                  <a:srgbClr val="FC0128"/>
                </a:solidFill>
              </a:rPr>
              <a:t>NOTE: </a:t>
            </a:r>
            <a:r>
              <a:rPr lang="en-US" sz="2000" dirty="0">
                <a:solidFill>
                  <a:schemeClr val="accent1"/>
                </a:solidFill>
              </a:rPr>
              <a:t>SPICE users would rarely if ever need to know or use the frame </a:t>
            </a:r>
            <a:r>
              <a:rPr lang="en-US" sz="2000" u="sng" dirty="0">
                <a:solidFill>
                  <a:schemeClr val="accent1"/>
                </a:solidFill>
              </a:rPr>
              <a:t>IDs</a:t>
            </a:r>
            <a:r>
              <a:rPr lang="en-US" sz="2000" dirty="0">
                <a:solidFill>
                  <a:schemeClr val="accent1"/>
                </a:solidFill>
              </a:rPr>
              <a:t>; you use only the frame </a:t>
            </a:r>
            <a:r>
              <a:rPr lang="en-US" sz="2000" u="sng" dirty="0">
                <a:solidFill>
                  <a:schemeClr val="accent1"/>
                </a:solidFill>
              </a:rPr>
              <a:t>names</a:t>
            </a:r>
            <a:endParaRPr lang="en-US" sz="2000" u="sng" dirty="0"/>
          </a:p>
          <a:p>
            <a:pPr marL="457200" indent="-457200">
              <a:lnSpc>
                <a:spcPct val="80000"/>
              </a:lnSpc>
              <a:buFont typeface="Times" charset="0"/>
              <a:buNone/>
            </a:pPr>
            <a:endParaRPr lang="en-US" sz="2000" dirty="0"/>
          </a:p>
        </p:txBody>
      </p:sp>
      <p:sp>
        <p:nvSpPr>
          <p:cNvPr id="53253" name="Rectangle 3"/>
          <p:cNvSpPr>
            <a:spLocks noGrp="1" noChangeArrowheads="1"/>
          </p:cNvSpPr>
          <p:nvPr>
            <p:ph type="title"/>
          </p:nvPr>
        </p:nvSpPr>
        <p:spPr>
          <a:xfrm>
            <a:off x="3017866" y="88900"/>
            <a:ext cx="4657675" cy="703269"/>
          </a:xfrm>
        </p:spPr>
        <p:txBody>
          <a:bodyPr/>
          <a:lstStyle/>
          <a:p>
            <a:r>
              <a:rPr lang="en-US" sz="2000" dirty="0"/>
              <a:t>Examples of Frame IDs and Names </a:t>
            </a:r>
            <a:br>
              <a:rPr lang="en-US" sz="2000" dirty="0"/>
            </a:br>
            <a:r>
              <a:rPr lang="en-US" sz="2800" dirty="0"/>
              <a:t>Spacecraft and Instrument</a:t>
            </a:r>
          </a:p>
        </p:txBody>
      </p:sp>
    </p:spTree>
  </p:cSld>
  <p:clrMapOvr>
    <a:masterClrMapping/>
  </p:clrMapOvr>
  <p:transition/>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Footer Placeholder 3"/>
          <p:cNvSpPr>
            <a:spLocks noGrp="1"/>
          </p:cNvSpPr>
          <p:nvPr>
            <p:ph type="ftr" sz="quarter" idx="10"/>
          </p:nvPr>
        </p:nvSpPr>
        <p:spPr>
          <a:noFill/>
        </p:spPr>
        <p:txBody>
          <a:bodyPr/>
          <a:lstStyle/>
          <a:p>
            <a:r>
              <a:rPr lang="en-US"/>
              <a:t>NAIF IDs and Names</a:t>
            </a:r>
          </a:p>
        </p:txBody>
      </p:sp>
      <p:sp>
        <p:nvSpPr>
          <p:cNvPr id="55299" name="Slide Number Placeholder 4"/>
          <p:cNvSpPr>
            <a:spLocks noGrp="1"/>
          </p:cNvSpPr>
          <p:nvPr>
            <p:ph type="sldNum" sz="quarter" idx="11"/>
          </p:nvPr>
        </p:nvSpPr>
        <p:spPr>
          <a:noFill/>
        </p:spPr>
        <p:txBody>
          <a:bodyPr/>
          <a:lstStyle/>
          <a:p>
            <a:fld id="{444A2EEE-AF90-0E48-908E-50302B3CB38B}" type="slidenum">
              <a:rPr lang="en-US" smtClean="0"/>
              <a:pPr/>
              <a:t>27</a:t>
            </a:fld>
            <a:endParaRPr lang="en-US" sz="1400" b="0">
              <a:latin typeface="Times New Roman" charset="0"/>
            </a:endParaRPr>
          </a:p>
        </p:txBody>
      </p:sp>
      <p:sp>
        <p:nvSpPr>
          <p:cNvPr id="55300" name="Rectangle 2"/>
          <p:cNvSpPr>
            <a:spLocks noGrp="1" noChangeArrowheads="1"/>
          </p:cNvSpPr>
          <p:nvPr>
            <p:ph type="body" idx="1"/>
          </p:nvPr>
        </p:nvSpPr>
        <p:spPr>
          <a:xfrm>
            <a:off x="679450" y="1387475"/>
            <a:ext cx="8035925" cy="4733925"/>
          </a:xfrm>
          <a:noFill/>
        </p:spPr>
        <p:txBody>
          <a:bodyPr lIns="92075" tIns="46038" rIns="92075" bIns="46038"/>
          <a:lstStyle/>
          <a:p>
            <a:r>
              <a:rPr lang="en-US" sz="2000" dirty="0"/>
              <a:t>SPICE provides two routines NAMFRM and FRMNAM to convert (map) reference frame IDs to names, and vice versa</a:t>
            </a:r>
            <a:endParaRPr lang="en-US" sz="1600" dirty="0"/>
          </a:p>
          <a:p>
            <a:pPr marL="628650" lvl="1"/>
            <a:r>
              <a:rPr lang="en-US" sz="1600" dirty="0"/>
              <a:t>To get the ID for a given reference frame name</a:t>
            </a:r>
          </a:p>
          <a:p>
            <a:pPr marL="971550" lvl="2">
              <a:buFontTx/>
              <a:buNone/>
            </a:pPr>
            <a:r>
              <a:rPr lang="en-US" sz="1600" dirty="0"/>
              <a:t>   CALL NAMFRM( NAME, ID )</a:t>
            </a:r>
          </a:p>
          <a:p>
            <a:pPr marL="628650" lvl="1"/>
            <a:r>
              <a:rPr lang="en-US" sz="1600" dirty="0"/>
              <a:t>To get the name for a given reference frame ID:</a:t>
            </a:r>
          </a:p>
          <a:p>
            <a:pPr marL="971550" lvl="2">
              <a:buFontTx/>
              <a:buNone/>
            </a:pPr>
            <a:r>
              <a:rPr lang="en-US" sz="1600" dirty="0"/>
              <a:t>   CALL FRMNAM( ID, NAME )</a:t>
            </a:r>
          </a:p>
          <a:p>
            <a:pPr marL="628650" lvl="1"/>
            <a:r>
              <a:rPr lang="en-US" sz="1600" dirty="0"/>
              <a:t>If the ID or name cannot be mapped, these routines return zero and an empty/blank string respectively.</a:t>
            </a:r>
          </a:p>
          <a:p>
            <a:r>
              <a:rPr lang="en-US" sz="2000" dirty="0"/>
              <a:t>SPICE also provides the CCIFRM routine to get the frame name, ID, and center associated with a given frame class and class ID</a:t>
            </a:r>
          </a:p>
          <a:p>
            <a:pPr marL="857250" lvl="2" indent="0">
              <a:buNone/>
            </a:pPr>
            <a:r>
              <a:rPr lang="en-US" sz="1600" dirty="0"/>
              <a:t>CALL CCIFRM ( FRCLSS, CLSSID, FRCODE, FRNAME, CENT, FOUND )</a:t>
            </a:r>
          </a:p>
          <a:p>
            <a:pPr marL="628650" lvl="1"/>
            <a:r>
              <a:rPr lang="en-US" sz="1600" dirty="0"/>
              <a:t>This routine is used for determining attributes of frames associated with frame class IDs used in CK and binary PCK files. </a:t>
            </a:r>
          </a:p>
          <a:p>
            <a:pPr marL="628650" lvl="1"/>
            <a:endParaRPr lang="en-US" sz="1600" dirty="0"/>
          </a:p>
          <a:p>
            <a:r>
              <a:rPr lang="en-US" sz="2000" dirty="0">
                <a:solidFill>
                  <a:srgbClr val="FC0128"/>
                </a:solidFill>
              </a:rPr>
              <a:t>Note: SPICE users will rarely if ever need to call these routines</a:t>
            </a:r>
          </a:p>
        </p:txBody>
      </p:sp>
      <p:sp>
        <p:nvSpPr>
          <p:cNvPr id="55301" name="Rectangle 3"/>
          <p:cNvSpPr>
            <a:spLocks noGrp="1" noChangeArrowheads="1"/>
          </p:cNvSpPr>
          <p:nvPr>
            <p:ph type="title"/>
          </p:nvPr>
        </p:nvSpPr>
        <p:spPr>
          <a:xfrm>
            <a:off x="1991282" y="381000"/>
            <a:ext cx="6779100" cy="479747"/>
          </a:xfrm>
        </p:spPr>
        <p:txBody>
          <a:bodyPr/>
          <a:lstStyle/>
          <a:p>
            <a:r>
              <a:rPr lang="en-US" dirty="0"/>
              <a:t>Frame IDs/Names -- Mapping APIs</a:t>
            </a:r>
          </a:p>
        </p:txBody>
      </p:sp>
    </p:spTree>
  </p:cSld>
  <p:clrMapOvr>
    <a:masterClrMapping/>
  </p:clrMapOvr>
  <p:transition/>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1026"/>
          <p:cNvSpPr>
            <a:spLocks noGrp="1" noChangeArrowheads="1"/>
          </p:cNvSpPr>
          <p:nvPr>
            <p:ph type="ctrTitle"/>
          </p:nvPr>
        </p:nvSpPr>
        <p:spPr>
          <a:xfrm>
            <a:off x="2987855" y="2286000"/>
            <a:ext cx="3184165" cy="1347241"/>
          </a:xfrm>
        </p:spPr>
        <p:txBody>
          <a:bodyPr/>
          <a:lstStyle/>
          <a:p>
            <a:r>
              <a:rPr lang="en-US" dirty="0"/>
              <a:t>Names and IDs</a:t>
            </a:r>
            <a:br>
              <a:rPr lang="en-US" dirty="0"/>
            </a:br>
            <a:r>
              <a:rPr lang="en-US" dirty="0"/>
              <a:t>associated with</a:t>
            </a:r>
            <a:br>
              <a:rPr lang="en-US" dirty="0"/>
            </a:br>
            <a:r>
              <a:rPr lang="en-US" dirty="0">
                <a:solidFill>
                  <a:srgbClr val="063DE8"/>
                </a:solidFill>
              </a:rPr>
              <a:t>DSK Surfaces</a:t>
            </a:r>
          </a:p>
        </p:txBody>
      </p:sp>
    </p:spTree>
    <p:extLst>
      <p:ext uri="{BB962C8B-B14F-4D97-AF65-F5344CB8AC3E}">
        <p14:creationId xmlns:p14="http://schemas.microsoft.com/office/powerpoint/2010/main" val="361126484"/>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Footer Placeholder 3"/>
          <p:cNvSpPr>
            <a:spLocks noGrp="1"/>
          </p:cNvSpPr>
          <p:nvPr>
            <p:ph type="ftr" sz="quarter" idx="10"/>
          </p:nvPr>
        </p:nvSpPr>
        <p:spPr>
          <a:noFill/>
        </p:spPr>
        <p:txBody>
          <a:bodyPr/>
          <a:lstStyle/>
          <a:p>
            <a:r>
              <a:rPr lang="en-US"/>
              <a:t>NAIF IDs and Names</a:t>
            </a:r>
          </a:p>
        </p:txBody>
      </p:sp>
      <p:sp>
        <p:nvSpPr>
          <p:cNvPr id="45059" name="Slide Number Placeholder 4"/>
          <p:cNvSpPr>
            <a:spLocks noGrp="1"/>
          </p:cNvSpPr>
          <p:nvPr>
            <p:ph type="sldNum" sz="quarter" idx="11"/>
          </p:nvPr>
        </p:nvSpPr>
        <p:spPr>
          <a:noFill/>
        </p:spPr>
        <p:txBody>
          <a:bodyPr/>
          <a:lstStyle/>
          <a:p>
            <a:fld id="{65379B6D-998E-2840-A214-1075FD67FBB6}" type="slidenum">
              <a:rPr lang="en-US" smtClean="0"/>
              <a:pPr/>
              <a:t>29</a:t>
            </a:fld>
            <a:endParaRPr lang="en-US" sz="1400" b="0">
              <a:latin typeface="Times New Roman" charset="0"/>
            </a:endParaRPr>
          </a:p>
        </p:txBody>
      </p:sp>
      <p:sp>
        <p:nvSpPr>
          <p:cNvPr id="45060" name="Rectangle 2"/>
          <p:cNvSpPr>
            <a:spLocks noGrp="1" noChangeArrowheads="1"/>
          </p:cNvSpPr>
          <p:nvPr>
            <p:ph type="body" idx="1"/>
          </p:nvPr>
        </p:nvSpPr>
        <p:spPr>
          <a:xfrm>
            <a:off x="785643" y="1629827"/>
            <a:ext cx="7570787" cy="4361133"/>
          </a:xfrm>
          <a:noFill/>
        </p:spPr>
        <p:txBody>
          <a:bodyPr lIns="92075" tIns="46038" rIns="92075" bIns="46038"/>
          <a:lstStyle/>
          <a:p>
            <a:r>
              <a:rPr lang="en-US" dirty="0"/>
              <a:t>A single ID is assigned to each DSK topography data set for a particular body</a:t>
            </a:r>
          </a:p>
          <a:p>
            <a:pPr lvl="1"/>
            <a:r>
              <a:rPr lang="en-US" dirty="0"/>
              <a:t>this ID is called </a:t>
            </a:r>
            <a:r>
              <a:rPr lang="en-US" dirty="0">
                <a:solidFill>
                  <a:srgbClr val="063DE8"/>
                </a:solidFill>
              </a:rPr>
              <a:t>DSK surface ID</a:t>
            </a:r>
            <a:r>
              <a:rPr lang="en-US" dirty="0"/>
              <a:t> or simply </a:t>
            </a:r>
            <a:r>
              <a:rPr lang="en-US" dirty="0">
                <a:solidFill>
                  <a:schemeClr val="accent2"/>
                </a:solidFill>
              </a:rPr>
              <a:t>surface ID</a:t>
            </a:r>
          </a:p>
          <a:p>
            <a:r>
              <a:rPr lang="en-US" dirty="0"/>
              <a:t>One or more names can be associated with that surface ID</a:t>
            </a:r>
          </a:p>
          <a:p>
            <a:pPr lvl="1"/>
            <a:r>
              <a:rPr lang="en-US" dirty="0"/>
              <a:t>These names are called </a:t>
            </a:r>
            <a:r>
              <a:rPr lang="en-US" dirty="0">
                <a:solidFill>
                  <a:srgbClr val="063DE8"/>
                </a:solidFill>
              </a:rPr>
              <a:t>DSK surface names </a:t>
            </a:r>
            <a:r>
              <a:rPr lang="en-US" dirty="0"/>
              <a:t>or simply </a:t>
            </a:r>
            <a:r>
              <a:rPr lang="en-US" dirty="0">
                <a:solidFill>
                  <a:srgbClr val="063DE8"/>
                </a:solidFill>
              </a:rPr>
              <a:t>surface names</a:t>
            </a:r>
          </a:p>
          <a:p>
            <a:pPr>
              <a:lnSpc>
                <a:spcPct val="80000"/>
              </a:lnSpc>
            </a:pPr>
            <a:r>
              <a:rPr lang="en-US" dirty="0"/>
              <a:t>Within SPICE software there is a 1-to-MANY mapping between the surface IDs and names</a:t>
            </a:r>
          </a:p>
          <a:p>
            <a:pPr lvl="1">
              <a:lnSpc>
                <a:spcPct val="80000"/>
              </a:lnSpc>
            </a:pPr>
            <a:r>
              <a:rPr lang="en-US" dirty="0"/>
              <a:t>On input, the names are treated as synonyms</a:t>
            </a:r>
          </a:p>
          <a:p>
            <a:pPr lvl="1">
              <a:lnSpc>
                <a:spcPct val="80000"/>
              </a:lnSpc>
            </a:pPr>
            <a:r>
              <a:rPr lang="en-US" dirty="0"/>
              <a:t>On output, the name that was last associated with the ID is returned</a:t>
            </a:r>
          </a:p>
        </p:txBody>
      </p:sp>
      <p:sp>
        <p:nvSpPr>
          <p:cNvPr id="45061" name="Rectangle 3"/>
          <p:cNvSpPr>
            <a:spLocks noGrp="1" noChangeArrowheads="1"/>
          </p:cNvSpPr>
          <p:nvPr>
            <p:ph type="title"/>
          </p:nvPr>
        </p:nvSpPr>
        <p:spPr>
          <a:xfrm>
            <a:off x="3018481" y="381000"/>
            <a:ext cx="4689785" cy="490391"/>
          </a:xfrm>
        </p:spPr>
        <p:txBody>
          <a:bodyPr/>
          <a:lstStyle/>
          <a:p>
            <a:r>
              <a:rPr lang="en-US" dirty="0"/>
              <a:t>Surface IDs and Names</a:t>
            </a:r>
          </a:p>
        </p:txBody>
      </p:sp>
    </p:spTree>
    <p:extLst>
      <p:ext uri="{BB962C8B-B14F-4D97-AF65-F5344CB8AC3E}">
        <p14:creationId xmlns:p14="http://schemas.microsoft.com/office/powerpoint/2010/main" val="706847964"/>
      </p:ext>
    </p:extLst>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Footer Placeholder 3"/>
          <p:cNvSpPr>
            <a:spLocks noGrp="1"/>
          </p:cNvSpPr>
          <p:nvPr>
            <p:ph type="ftr" sz="quarter" idx="10"/>
          </p:nvPr>
        </p:nvSpPr>
        <p:spPr>
          <a:noFill/>
        </p:spPr>
        <p:txBody>
          <a:bodyPr/>
          <a:lstStyle/>
          <a:p>
            <a:r>
              <a:rPr lang="en-US"/>
              <a:t>NAIF IDs and Names</a:t>
            </a:r>
          </a:p>
        </p:txBody>
      </p:sp>
      <p:sp>
        <p:nvSpPr>
          <p:cNvPr id="18435" name="Slide Number Placeholder 4"/>
          <p:cNvSpPr>
            <a:spLocks noGrp="1"/>
          </p:cNvSpPr>
          <p:nvPr>
            <p:ph type="sldNum" sz="quarter" idx="11"/>
          </p:nvPr>
        </p:nvSpPr>
        <p:spPr>
          <a:noFill/>
        </p:spPr>
        <p:txBody>
          <a:bodyPr/>
          <a:lstStyle/>
          <a:p>
            <a:fld id="{C22E72F3-4B8B-484C-9054-42AF7131E190}" type="slidenum">
              <a:rPr lang="en-US" smtClean="0"/>
              <a:pPr/>
              <a:t>3</a:t>
            </a:fld>
            <a:endParaRPr lang="en-US" sz="1400" b="0">
              <a:latin typeface="Times New Roman" charset="0"/>
            </a:endParaRPr>
          </a:p>
        </p:txBody>
      </p:sp>
      <p:sp>
        <p:nvSpPr>
          <p:cNvPr id="18436" name="Rectangle 1026"/>
          <p:cNvSpPr>
            <a:spLocks noGrp="1" noChangeArrowheads="1"/>
          </p:cNvSpPr>
          <p:nvPr>
            <p:ph type="body" idx="1"/>
          </p:nvPr>
        </p:nvSpPr>
        <p:spPr>
          <a:xfrm>
            <a:off x="772680" y="1645029"/>
            <a:ext cx="7975477" cy="4814888"/>
          </a:xfrm>
          <a:noFill/>
        </p:spPr>
        <p:txBody>
          <a:bodyPr lIns="92075" tIns="46038" rIns="92075" bIns="46038"/>
          <a:lstStyle/>
          <a:p>
            <a:r>
              <a:rPr lang="en-US" dirty="0"/>
              <a:t>SPICE uses </a:t>
            </a:r>
            <a:r>
              <a:rPr lang="en-US" u="sng" dirty="0"/>
              <a:t>IDs</a:t>
            </a:r>
            <a:r>
              <a:rPr lang="en-US" dirty="0"/>
              <a:t> and </a:t>
            </a:r>
            <a:r>
              <a:rPr lang="en-US" u="sng" dirty="0"/>
              <a:t>names</a:t>
            </a:r>
            <a:r>
              <a:rPr lang="en-US" dirty="0"/>
              <a:t> to identify:</a:t>
            </a:r>
          </a:p>
          <a:p>
            <a:pPr lvl="1"/>
            <a:r>
              <a:rPr lang="en-US" dirty="0">
                <a:solidFill>
                  <a:srgbClr val="000000"/>
                </a:solidFill>
              </a:rPr>
              <a:t>objects</a:t>
            </a:r>
          </a:p>
          <a:p>
            <a:pPr lvl="1"/>
            <a:r>
              <a:rPr lang="en-US" dirty="0">
                <a:solidFill>
                  <a:srgbClr val="000000"/>
                </a:solidFill>
              </a:rPr>
              <a:t>reference frames</a:t>
            </a:r>
          </a:p>
          <a:p>
            <a:pPr lvl="1"/>
            <a:r>
              <a:rPr lang="en-US" dirty="0">
                <a:solidFill>
                  <a:srgbClr val="000000"/>
                </a:solidFill>
              </a:rPr>
              <a:t>digital shape kernel (DSK) surfaces</a:t>
            </a:r>
          </a:p>
          <a:p>
            <a:r>
              <a:rPr lang="en-US" dirty="0"/>
              <a:t>An ID is an integer number </a:t>
            </a:r>
          </a:p>
          <a:p>
            <a:r>
              <a:rPr lang="en-US" dirty="0"/>
              <a:t>A name is a text string</a:t>
            </a:r>
          </a:p>
          <a:p>
            <a:endParaRPr lang="en-US" dirty="0"/>
          </a:p>
          <a:p>
            <a:r>
              <a:rPr lang="en-US" u="sng" dirty="0"/>
              <a:t>IDs</a:t>
            </a:r>
            <a:r>
              <a:rPr lang="en-US" dirty="0"/>
              <a:t> are used primarily as data identifiers inside SPICE kernels</a:t>
            </a:r>
          </a:p>
          <a:p>
            <a:pPr lvl="1"/>
            <a:r>
              <a:rPr lang="en-US" dirty="0"/>
              <a:t>Users rarely have to use IDs</a:t>
            </a:r>
          </a:p>
          <a:p>
            <a:r>
              <a:rPr lang="en-US" u="sng" dirty="0"/>
              <a:t>Names</a:t>
            </a:r>
            <a:r>
              <a:rPr lang="en-US" dirty="0"/>
              <a:t> are used primarily as input and output arguments in SPICE software interfaces (APIs)</a:t>
            </a:r>
          </a:p>
          <a:p>
            <a:pPr lvl="1"/>
            <a:r>
              <a:rPr lang="en-US" dirty="0"/>
              <a:t>Users deal with lots of names</a:t>
            </a:r>
          </a:p>
          <a:p>
            <a:endParaRPr lang="en-US" dirty="0"/>
          </a:p>
        </p:txBody>
      </p:sp>
      <p:sp>
        <p:nvSpPr>
          <p:cNvPr id="18437" name="Rectangle 1027"/>
          <p:cNvSpPr>
            <a:spLocks noGrp="1" noChangeArrowheads="1"/>
          </p:cNvSpPr>
          <p:nvPr>
            <p:ph type="title"/>
          </p:nvPr>
        </p:nvSpPr>
        <p:spPr>
          <a:xfrm>
            <a:off x="4077585" y="381000"/>
            <a:ext cx="2546170" cy="490391"/>
          </a:xfrm>
        </p:spPr>
        <p:txBody>
          <a:bodyPr/>
          <a:lstStyle/>
          <a:p>
            <a:r>
              <a:rPr lang="en-US" dirty="0"/>
              <a:t>Overview - 1</a:t>
            </a:r>
          </a:p>
        </p:txBody>
      </p:sp>
    </p:spTree>
    <p:extLst>
      <p:ext uri="{BB962C8B-B14F-4D97-AF65-F5344CB8AC3E}">
        <p14:creationId xmlns:p14="http://schemas.microsoft.com/office/powerpoint/2010/main" val="3372925286"/>
      </p:ext>
    </p:extLst>
  </p:cSld>
  <p:clrMapOvr>
    <a:masterClrMapping/>
  </p:clrMapOvr>
  <p:transition/>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Footer Placeholder 3"/>
          <p:cNvSpPr>
            <a:spLocks noGrp="1"/>
          </p:cNvSpPr>
          <p:nvPr>
            <p:ph type="ftr" sz="quarter" idx="10"/>
          </p:nvPr>
        </p:nvSpPr>
        <p:spPr>
          <a:noFill/>
        </p:spPr>
        <p:txBody>
          <a:bodyPr/>
          <a:lstStyle/>
          <a:p>
            <a:r>
              <a:rPr lang="en-US"/>
              <a:t>NAIF IDs and Names</a:t>
            </a:r>
          </a:p>
        </p:txBody>
      </p:sp>
      <p:sp>
        <p:nvSpPr>
          <p:cNvPr id="49155" name="Slide Number Placeholder 4"/>
          <p:cNvSpPr>
            <a:spLocks noGrp="1"/>
          </p:cNvSpPr>
          <p:nvPr>
            <p:ph type="sldNum" sz="quarter" idx="11"/>
          </p:nvPr>
        </p:nvSpPr>
        <p:spPr>
          <a:noFill/>
        </p:spPr>
        <p:txBody>
          <a:bodyPr/>
          <a:lstStyle/>
          <a:p>
            <a:fld id="{611CDC27-E051-1A40-BA06-C7EC61E024B8}" type="slidenum">
              <a:rPr lang="en-US" smtClean="0"/>
              <a:pPr/>
              <a:t>30</a:t>
            </a:fld>
            <a:endParaRPr lang="en-US" sz="1400" b="0">
              <a:latin typeface="Times New Roman" charset="0"/>
            </a:endParaRPr>
          </a:p>
        </p:txBody>
      </p:sp>
      <p:sp>
        <p:nvSpPr>
          <p:cNvPr id="49156" name="Rectangle 2"/>
          <p:cNvSpPr>
            <a:spLocks noGrp="1" noChangeArrowheads="1"/>
          </p:cNvSpPr>
          <p:nvPr>
            <p:ph type="body" idx="1"/>
          </p:nvPr>
        </p:nvSpPr>
        <p:spPr>
          <a:xfrm>
            <a:off x="420688" y="1465028"/>
            <a:ext cx="8425164" cy="4671344"/>
          </a:xfrm>
          <a:noFill/>
        </p:spPr>
        <p:txBody>
          <a:bodyPr lIns="92075" tIns="46038" rIns="92075" bIns="46038"/>
          <a:lstStyle/>
          <a:p>
            <a:pPr>
              <a:lnSpc>
                <a:spcPct val="80000"/>
              </a:lnSpc>
            </a:pPr>
            <a:r>
              <a:rPr lang="en-US" dirty="0"/>
              <a:t>The surface name-to-ID mappings used by the SPICE system are defined in text kernels</a:t>
            </a:r>
          </a:p>
          <a:p>
            <a:pPr lvl="1">
              <a:lnSpc>
                <a:spcPct val="80000"/>
              </a:lnSpc>
            </a:pPr>
            <a:r>
              <a:rPr lang="en-US" sz="2000" dirty="0"/>
              <a:t>usually in FKs </a:t>
            </a:r>
          </a:p>
          <a:p>
            <a:pPr lvl="1">
              <a:lnSpc>
                <a:spcPct val="80000"/>
              </a:lnSpc>
            </a:pPr>
            <a:r>
              <a:rPr lang="en-US" sz="2000" dirty="0"/>
              <a:t>using these triplets of keywords that include the ID of the body, placing the name-to-ID mapping in the body’s “namespace”</a:t>
            </a:r>
            <a:endParaRPr lang="en-US" sz="2000" dirty="0">
              <a:latin typeface="Courier New"/>
              <a:cs typeface="Courier New"/>
            </a:endParaRPr>
          </a:p>
          <a:p>
            <a:pPr marL="857250" lvl="2" indent="0">
              <a:buNone/>
            </a:pPr>
            <a:r>
              <a:rPr lang="en-US" dirty="0">
                <a:latin typeface="Courier New"/>
                <a:cs typeface="Courier New"/>
              </a:rPr>
              <a:t>      NAIF_SURFACE_NAME += ( </a:t>
            </a:r>
            <a:r>
              <a:rPr lang="fr-FR" dirty="0">
                <a:latin typeface="Courier New"/>
                <a:cs typeface="Courier New"/>
              </a:rPr>
              <a:t>'</a:t>
            </a:r>
            <a:r>
              <a:rPr lang="fr-FR" dirty="0" err="1">
                <a:latin typeface="Courier New"/>
                <a:cs typeface="Courier New"/>
              </a:rPr>
              <a:t>my</a:t>
            </a:r>
            <a:r>
              <a:rPr lang="fr-FR" dirty="0">
                <a:latin typeface="Courier New"/>
                <a:cs typeface="Courier New"/>
              </a:rPr>
              <a:t>_</a:t>
            </a:r>
            <a:r>
              <a:rPr lang="en-US" dirty="0" err="1">
                <a:latin typeface="Courier New"/>
                <a:cs typeface="Courier New"/>
              </a:rPr>
              <a:t>surface_name</a:t>
            </a:r>
            <a:r>
              <a:rPr lang="fr-FR" dirty="0">
                <a:latin typeface="Courier New"/>
                <a:cs typeface="Courier New"/>
              </a:rPr>
              <a:t>'</a:t>
            </a:r>
            <a:r>
              <a:rPr lang="en-US" dirty="0">
                <a:latin typeface="Courier New"/>
                <a:cs typeface="Courier New"/>
              </a:rPr>
              <a:t> )</a:t>
            </a:r>
          </a:p>
          <a:p>
            <a:pPr marL="857250" lvl="2" indent="0">
              <a:buNone/>
            </a:pPr>
            <a:r>
              <a:rPr lang="fr-FR" dirty="0">
                <a:latin typeface="Courier New"/>
                <a:cs typeface="Courier New"/>
              </a:rPr>
              <a:t>      NAIF_SURFACE_CODE += (  </a:t>
            </a:r>
            <a:r>
              <a:rPr lang="fr-FR" dirty="0" err="1">
                <a:latin typeface="Courier New"/>
                <a:cs typeface="Courier New"/>
              </a:rPr>
              <a:t>my_surface_ID</a:t>
            </a:r>
            <a:r>
              <a:rPr lang="fr-FR" dirty="0">
                <a:latin typeface="Courier New"/>
                <a:cs typeface="Courier New"/>
              </a:rPr>
              <a:t>    )</a:t>
            </a:r>
          </a:p>
          <a:p>
            <a:pPr marL="857250" lvl="2" indent="0">
              <a:buNone/>
            </a:pPr>
            <a:r>
              <a:rPr lang="en-US" dirty="0">
                <a:latin typeface="Courier New"/>
                <a:cs typeface="Courier New"/>
              </a:rPr>
              <a:t>      NAIF_SURFACE_BODY += (  </a:t>
            </a:r>
            <a:r>
              <a:rPr lang="en-US" dirty="0" err="1">
                <a:latin typeface="Courier New"/>
                <a:cs typeface="Courier New"/>
              </a:rPr>
              <a:t>body_ID</a:t>
            </a:r>
            <a:r>
              <a:rPr lang="en-US" dirty="0">
                <a:latin typeface="Courier New"/>
                <a:cs typeface="Courier New"/>
              </a:rPr>
              <a:t>          )</a:t>
            </a:r>
          </a:p>
          <a:p>
            <a:pPr marL="857250" lvl="2" indent="0">
              <a:buNone/>
            </a:pPr>
            <a:endParaRPr lang="en-US" dirty="0">
              <a:latin typeface="Courier New"/>
              <a:cs typeface="Courier New"/>
            </a:endParaRPr>
          </a:p>
          <a:p>
            <a:endParaRPr lang="en-US" dirty="0"/>
          </a:p>
          <a:p>
            <a:r>
              <a:rPr lang="en-US" dirty="0"/>
              <a:t>Since surface name-to-ID mappings are defined within a body’s “namespace”, the same surface names and IDs can be used for other bodies if desired</a:t>
            </a:r>
            <a:endParaRPr lang="en-US" dirty="0">
              <a:latin typeface="Courier New"/>
              <a:cs typeface="Courier New"/>
            </a:endParaRPr>
          </a:p>
        </p:txBody>
      </p:sp>
      <p:sp>
        <p:nvSpPr>
          <p:cNvPr id="49157" name="Rectangle 3"/>
          <p:cNvSpPr>
            <a:spLocks noGrp="1" noChangeArrowheads="1"/>
          </p:cNvSpPr>
          <p:nvPr>
            <p:ph type="title"/>
          </p:nvPr>
        </p:nvSpPr>
        <p:spPr>
          <a:xfrm>
            <a:off x="1904690" y="372119"/>
            <a:ext cx="7252010" cy="435504"/>
          </a:xfrm>
        </p:spPr>
        <p:txBody>
          <a:bodyPr/>
          <a:lstStyle/>
          <a:p>
            <a:r>
              <a:rPr lang="en-US" sz="2800" dirty="0"/>
              <a:t>Surface IDs and Names – Where Defined?</a:t>
            </a:r>
          </a:p>
        </p:txBody>
      </p:sp>
      <p:sp>
        <p:nvSpPr>
          <p:cNvPr id="7" name="TextBox 6"/>
          <p:cNvSpPr txBox="1"/>
          <p:nvPr/>
        </p:nvSpPr>
        <p:spPr>
          <a:xfrm>
            <a:off x="5016661" y="4497827"/>
            <a:ext cx="2533066" cy="258532"/>
          </a:xfrm>
          <a:prstGeom prst="rect">
            <a:avLst/>
          </a:prstGeom>
          <a:noFill/>
        </p:spPr>
        <p:txBody>
          <a:bodyPr wrap="none" rtlCol="0">
            <a:spAutoFit/>
          </a:bodyPr>
          <a:lstStyle/>
          <a:p>
            <a:r>
              <a:rPr lang="en-US" sz="1200" dirty="0"/>
              <a:t>Note the combination of + and =</a:t>
            </a:r>
          </a:p>
        </p:txBody>
      </p:sp>
      <p:sp>
        <p:nvSpPr>
          <p:cNvPr id="8" name="Bent-Up Arrow 7"/>
          <p:cNvSpPr/>
          <p:nvPr/>
        </p:nvSpPr>
        <p:spPr bwMode="auto">
          <a:xfrm flipH="1">
            <a:off x="4729521" y="4361238"/>
            <a:ext cx="345688" cy="292565"/>
          </a:xfrm>
          <a:prstGeom prst="bentUpArrow">
            <a:avLst/>
          </a:prstGeom>
          <a:solidFill>
            <a:schemeClr val="bg1">
              <a:lumMod val="75000"/>
            </a:schemeClr>
          </a:solidFill>
          <a:ln w="25400" cap="flat" cmpd="sng" algn="ctr">
            <a:solidFill>
              <a:schemeClr val="bg2"/>
            </a:solidFill>
            <a:prstDash val="solid"/>
            <a:round/>
            <a:headEnd type="none" w="med" len="med"/>
            <a:tailEnd type="none" w="med" len="med"/>
          </a:ln>
          <a:effectLst/>
        </p:spPr>
        <p:txBody>
          <a:bodyPr vert="horz" wrap="square" lIns="91440" tIns="45720" rIns="91440" bIns="45720" numCol="1" rtlCol="0" anchor="ctr" anchorCtr="0" compatLnSpc="1">
            <a:prstTxWarp prst="textNoShape">
              <a:avLst/>
            </a:prstTxWarp>
            <a:spAutoFit/>
          </a:bodyPr>
          <a:lstStyle/>
          <a:p>
            <a:pPr marL="0" marR="0" indent="0" algn="ctr" defTabSz="914400" rtl="0" eaLnBrk="0" fontAlgn="base" latinLnBrk="0" hangingPunct="0">
              <a:lnSpc>
                <a:spcPct val="90000"/>
              </a:lnSpc>
              <a:spcBef>
                <a:spcPct val="50000"/>
              </a:spcBef>
              <a:spcAft>
                <a:spcPct val="0"/>
              </a:spcAft>
              <a:buClrTx/>
              <a:buSzTx/>
              <a:buFontTx/>
              <a:buNone/>
              <a:tabLst/>
            </a:pPr>
            <a:endParaRPr kumimoji="0" lang="en-US" sz="1000" b="1" i="0" u="none" strike="noStrike" cap="none" normalizeH="0" baseline="0">
              <a:ln>
                <a:noFill/>
              </a:ln>
              <a:solidFill>
                <a:schemeClr val="tx1"/>
              </a:solidFill>
              <a:effectLst/>
              <a:latin typeface="Arial" charset="0"/>
            </a:endParaRPr>
          </a:p>
        </p:txBody>
      </p:sp>
    </p:spTree>
    <p:extLst>
      <p:ext uri="{BB962C8B-B14F-4D97-AF65-F5344CB8AC3E}">
        <p14:creationId xmlns:p14="http://schemas.microsoft.com/office/powerpoint/2010/main" val="1063235490"/>
      </p:ext>
    </p:extLst>
  </p:cSld>
  <p:clrMapOvr>
    <a:masterClrMapping/>
  </p:clrMapOvr>
  <p:transition/>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Footer Placeholder 3"/>
          <p:cNvSpPr>
            <a:spLocks noGrp="1"/>
          </p:cNvSpPr>
          <p:nvPr>
            <p:ph type="ftr" sz="quarter" idx="10"/>
          </p:nvPr>
        </p:nvSpPr>
        <p:spPr>
          <a:noFill/>
        </p:spPr>
        <p:txBody>
          <a:bodyPr/>
          <a:lstStyle/>
          <a:p>
            <a:r>
              <a:rPr lang="en-US"/>
              <a:t>NAIF IDs and Names</a:t>
            </a:r>
          </a:p>
        </p:txBody>
      </p:sp>
      <p:sp>
        <p:nvSpPr>
          <p:cNvPr id="47107" name="Slide Number Placeholder 4"/>
          <p:cNvSpPr>
            <a:spLocks noGrp="1"/>
          </p:cNvSpPr>
          <p:nvPr>
            <p:ph type="sldNum" sz="quarter" idx="11"/>
          </p:nvPr>
        </p:nvSpPr>
        <p:spPr>
          <a:noFill/>
        </p:spPr>
        <p:txBody>
          <a:bodyPr/>
          <a:lstStyle/>
          <a:p>
            <a:fld id="{5D1D050B-7578-6D43-8ACE-55EA36DF34C7}" type="slidenum">
              <a:rPr lang="en-US" smtClean="0"/>
              <a:pPr/>
              <a:t>31</a:t>
            </a:fld>
            <a:endParaRPr lang="en-US" sz="1400" b="0">
              <a:latin typeface="Times New Roman" charset="0"/>
            </a:endParaRPr>
          </a:p>
        </p:txBody>
      </p:sp>
      <p:sp>
        <p:nvSpPr>
          <p:cNvPr id="47108" name="Rectangle 2"/>
          <p:cNvSpPr>
            <a:spLocks noGrp="1" noChangeArrowheads="1"/>
          </p:cNvSpPr>
          <p:nvPr>
            <p:ph type="body" idx="1"/>
          </p:nvPr>
        </p:nvSpPr>
        <p:spPr>
          <a:xfrm>
            <a:off x="533400" y="1901263"/>
            <a:ext cx="7961313" cy="4312661"/>
          </a:xfrm>
          <a:noFill/>
        </p:spPr>
        <p:txBody>
          <a:bodyPr lIns="92075" tIns="46038" rIns="92075" bIns="46038"/>
          <a:lstStyle/>
          <a:p>
            <a:pPr>
              <a:lnSpc>
                <a:spcPct val="80000"/>
              </a:lnSpc>
            </a:pPr>
            <a:r>
              <a:rPr lang="en-US" dirty="0"/>
              <a:t>Surface </a:t>
            </a:r>
            <a:r>
              <a:rPr lang="en-US" dirty="0">
                <a:solidFill>
                  <a:schemeClr val="accent2"/>
                </a:solidFill>
              </a:rPr>
              <a:t>IDs</a:t>
            </a:r>
            <a:r>
              <a:rPr lang="en-US" dirty="0"/>
              <a:t> are used as data identifiers: </a:t>
            </a:r>
          </a:p>
          <a:p>
            <a:pPr lvl="1">
              <a:lnSpc>
                <a:spcPct val="80000"/>
              </a:lnSpc>
            </a:pPr>
            <a:r>
              <a:rPr lang="en-US" dirty="0"/>
              <a:t>inside DSK files</a:t>
            </a:r>
          </a:p>
          <a:p>
            <a:pPr lvl="1">
              <a:lnSpc>
                <a:spcPct val="80000"/>
              </a:lnSpc>
            </a:pPr>
            <a:r>
              <a:rPr lang="en-US" dirty="0"/>
              <a:t>in some mid-level DSK APIs -- DSKXV, DSKXSI</a:t>
            </a:r>
          </a:p>
          <a:p>
            <a:pPr lvl="1">
              <a:lnSpc>
                <a:spcPct val="80000"/>
              </a:lnSpc>
            </a:pPr>
            <a:r>
              <a:rPr lang="en-US" dirty="0"/>
              <a:t>in place of surface names in the METHOD argument in derived geometry routines</a:t>
            </a:r>
          </a:p>
          <a:p>
            <a:pPr>
              <a:lnSpc>
                <a:spcPct val="80000"/>
              </a:lnSpc>
            </a:pPr>
            <a:endParaRPr lang="en-US" dirty="0"/>
          </a:p>
          <a:p>
            <a:pPr>
              <a:lnSpc>
                <a:spcPct val="80000"/>
              </a:lnSpc>
            </a:pPr>
            <a:r>
              <a:rPr lang="en-US" dirty="0"/>
              <a:t>Surface </a:t>
            </a:r>
            <a:r>
              <a:rPr lang="en-US" dirty="0">
                <a:solidFill>
                  <a:schemeClr val="accent2"/>
                </a:solidFill>
              </a:rPr>
              <a:t>names</a:t>
            </a:r>
            <a:r>
              <a:rPr lang="en-US" dirty="0"/>
              <a:t> are used as topography data set identifiers in all high-level, DSK-enabled APIs:</a:t>
            </a:r>
          </a:p>
          <a:p>
            <a:pPr lvl="1">
              <a:lnSpc>
                <a:spcPct val="80000"/>
              </a:lnSpc>
            </a:pPr>
            <a:r>
              <a:rPr lang="en-US" dirty="0"/>
              <a:t>in derived geometry routines -- SINCPT, ILUMIN, SUBPNT, …</a:t>
            </a:r>
          </a:p>
          <a:p>
            <a:pPr lvl="1">
              <a:lnSpc>
                <a:spcPct val="80000"/>
              </a:lnSpc>
            </a:pPr>
            <a:r>
              <a:rPr lang="en-US" dirty="0"/>
              <a:t>in topography sampling routine -- LATSRF</a:t>
            </a:r>
          </a:p>
          <a:p>
            <a:pPr lvl="1">
              <a:lnSpc>
                <a:spcPct val="80000"/>
              </a:lnSpc>
            </a:pPr>
            <a:r>
              <a:rPr lang="en-US" dirty="0"/>
              <a:t>in Geometry Finder routines -- GFOCLT</a:t>
            </a:r>
          </a:p>
        </p:txBody>
      </p:sp>
      <p:sp>
        <p:nvSpPr>
          <p:cNvPr id="47109" name="Rectangle 3"/>
          <p:cNvSpPr>
            <a:spLocks noGrp="1" noChangeArrowheads="1"/>
          </p:cNvSpPr>
          <p:nvPr>
            <p:ph type="title"/>
          </p:nvPr>
        </p:nvSpPr>
        <p:spPr>
          <a:xfrm>
            <a:off x="2124688" y="390694"/>
            <a:ext cx="6813339" cy="435504"/>
          </a:xfrm>
        </p:spPr>
        <p:txBody>
          <a:bodyPr/>
          <a:lstStyle/>
          <a:p>
            <a:r>
              <a:rPr lang="en-US" sz="2800" dirty="0"/>
              <a:t>Surface IDs and Names – Where Used?</a:t>
            </a:r>
          </a:p>
        </p:txBody>
      </p:sp>
    </p:spTree>
    <p:extLst>
      <p:ext uri="{BB962C8B-B14F-4D97-AF65-F5344CB8AC3E}">
        <p14:creationId xmlns:p14="http://schemas.microsoft.com/office/powerpoint/2010/main" val="1671816268"/>
      </p:ext>
    </p:extLst>
  </p:cSld>
  <p:clrMapOvr>
    <a:masterClrMapping/>
  </p:clrMapOvr>
  <p:transition/>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Footer Placeholder 3"/>
          <p:cNvSpPr>
            <a:spLocks noGrp="1"/>
          </p:cNvSpPr>
          <p:nvPr>
            <p:ph type="ftr" sz="quarter" idx="10"/>
          </p:nvPr>
        </p:nvSpPr>
        <p:spPr>
          <a:noFill/>
        </p:spPr>
        <p:txBody>
          <a:bodyPr/>
          <a:lstStyle/>
          <a:p>
            <a:r>
              <a:rPr lang="en-US"/>
              <a:t>NAIF IDs and Names</a:t>
            </a:r>
          </a:p>
        </p:txBody>
      </p:sp>
      <p:sp>
        <p:nvSpPr>
          <p:cNvPr id="51203" name="Slide Number Placeholder 4"/>
          <p:cNvSpPr>
            <a:spLocks noGrp="1"/>
          </p:cNvSpPr>
          <p:nvPr>
            <p:ph type="sldNum" sz="quarter" idx="11"/>
          </p:nvPr>
        </p:nvSpPr>
        <p:spPr>
          <a:noFill/>
        </p:spPr>
        <p:txBody>
          <a:bodyPr/>
          <a:lstStyle/>
          <a:p>
            <a:fld id="{06B89650-4AF2-774C-960B-ADB3C7E16F95}" type="slidenum">
              <a:rPr lang="en-US" smtClean="0"/>
              <a:pPr/>
              <a:t>32</a:t>
            </a:fld>
            <a:endParaRPr lang="en-US" sz="1400" b="0" dirty="0">
              <a:latin typeface="Times New Roman" charset="0"/>
            </a:endParaRPr>
          </a:p>
        </p:txBody>
      </p:sp>
      <p:sp>
        <p:nvSpPr>
          <p:cNvPr id="51204" name="Rectangle 2"/>
          <p:cNvSpPr>
            <a:spLocks noGrp="1" noChangeArrowheads="1"/>
          </p:cNvSpPr>
          <p:nvPr>
            <p:ph type="body" idx="1"/>
          </p:nvPr>
        </p:nvSpPr>
        <p:spPr>
          <a:xfrm>
            <a:off x="371475" y="1374775"/>
            <a:ext cx="8523288" cy="5222508"/>
          </a:xfrm>
          <a:noFill/>
        </p:spPr>
        <p:txBody>
          <a:bodyPr lIns="92075" tIns="46038" rIns="92075" bIns="46038"/>
          <a:lstStyle/>
          <a:p>
            <a:pPr marL="457200" indent="-457200"/>
            <a:r>
              <a:rPr lang="en-US" sz="1800" dirty="0"/>
              <a:t>Surface name-ID mappings for ROSETTA targets</a:t>
            </a:r>
          </a:p>
          <a:p>
            <a:pPr marL="2743200" lvl="6" indent="0">
              <a:buNone/>
            </a:pPr>
            <a:endParaRPr lang="en-US" dirty="0"/>
          </a:p>
          <a:p>
            <a:pPr marL="1371600" lvl="3" indent="0">
              <a:buNone/>
            </a:pPr>
            <a:r>
              <a:rPr lang="de-DE" dirty="0">
                <a:latin typeface="Courier New"/>
                <a:cs typeface="Courier New"/>
              </a:rPr>
              <a:t>DSK </a:t>
            </a:r>
            <a:r>
              <a:rPr lang="de-DE" dirty="0" err="1">
                <a:latin typeface="Courier New"/>
                <a:cs typeface="Courier New"/>
              </a:rPr>
              <a:t>Surface</a:t>
            </a:r>
            <a:r>
              <a:rPr lang="de-DE" dirty="0">
                <a:latin typeface="Courier New"/>
                <a:cs typeface="Courier New"/>
              </a:rPr>
              <a:t> Name             ID     Body ID</a:t>
            </a:r>
          </a:p>
          <a:p>
            <a:pPr marL="1371600" lvl="3" indent="0">
              <a:buNone/>
            </a:pPr>
            <a:r>
              <a:rPr lang="de-DE" dirty="0">
                <a:latin typeface="Courier New"/>
                <a:cs typeface="Courier New"/>
              </a:rPr>
              <a:t>===========================  =====  =======</a:t>
            </a:r>
          </a:p>
          <a:p>
            <a:pPr marL="1371600" lvl="3" indent="0">
              <a:buNone/>
            </a:pPr>
            <a:r>
              <a:rPr lang="de-DE" dirty="0">
                <a:latin typeface="Courier New"/>
                <a:cs typeface="Courier New"/>
              </a:rPr>
              <a:t>ROS_CG_M004_NSPCESA_N_V1     11000  1000012 (</a:t>
            </a:r>
            <a:r>
              <a:rPr lang="de-DE" dirty="0" err="1">
                <a:latin typeface="Courier New"/>
                <a:cs typeface="Courier New"/>
              </a:rPr>
              <a:t>comet</a:t>
            </a:r>
            <a:r>
              <a:rPr lang="de-DE" dirty="0">
                <a:latin typeface="Courier New"/>
                <a:cs typeface="Courier New"/>
              </a:rPr>
              <a:t> C-G)</a:t>
            </a:r>
          </a:p>
          <a:p>
            <a:pPr marL="1371600" lvl="3" indent="0">
              <a:buNone/>
            </a:pPr>
            <a:r>
              <a:rPr lang="de-DE" dirty="0">
                <a:latin typeface="Courier New"/>
                <a:cs typeface="Courier New"/>
              </a:rPr>
              <a:t>ROS_CG_K250_NSPCESA_N_V1     11001  1000012</a:t>
            </a:r>
          </a:p>
          <a:p>
            <a:pPr marL="1371600" lvl="3" indent="0">
              <a:buNone/>
            </a:pPr>
            <a:r>
              <a:rPr lang="de-DE" dirty="0">
                <a:latin typeface="Courier New"/>
                <a:cs typeface="Courier New"/>
              </a:rPr>
              <a:t>...</a:t>
            </a:r>
          </a:p>
          <a:p>
            <a:pPr marL="1371600" lvl="3" indent="0">
              <a:buNone/>
            </a:pPr>
            <a:r>
              <a:rPr lang="en-US" dirty="0">
                <a:latin typeface="Courier New"/>
                <a:cs typeface="Courier New"/>
              </a:rPr>
              <a:t>ROS_CG_M001_OSPGDLR_N_V1     24003  1000012</a:t>
            </a:r>
          </a:p>
          <a:p>
            <a:pPr marL="1371600" lvl="3" indent="0">
              <a:buNone/>
            </a:pPr>
            <a:r>
              <a:rPr lang="en-US" dirty="0">
                <a:latin typeface="Courier New"/>
                <a:cs typeface="Courier New"/>
              </a:rPr>
              <a:t>ROS_CG_M004_OSPGDLR_N_V1     24004  1000012</a:t>
            </a:r>
          </a:p>
          <a:p>
            <a:pPr marL="1371600" lvl="3" indent="0">
              <a:buNone/>
            </a:pPr>
            <a:endParaRPr lang="de-DE" dirty="0">
              <a:latin typeface="Courier New"/>
              <a:cs typeface="Courier New"/>
            </a:endParaRPr>
          </a:p>
          <a:p>
            <a:pPr marL="1371600" lvl="3" indent="0">
              <a:buNone/>
            </a:pPr>
            <a:r>
              <a:rPr lang="en-US" dirty="0">
                <a:latin typeface="Courier New"/>
                <a:cs typeface="Courier New"/>
              </a:rPr>
              <a:t>ROS_LU_K003_OSPCLAM_N_V1      1000  2000021 (</a:t>
            </a:r>
            <a:r>
              <a:rPr lang="en-US" dirty="0" err="1">
                <a:latin typeface="Courier New"/>
                <a:cs typeface="Courier New"/>
              </a:rPr>
              <a:t>aateroid</a:t>
            </a:r>
            <a:r>
              <a:rPr lang="en-US" dirty="0">
                <a:latin typeface="Courier New"/>
                <a:cs typeface="Courier New"/>
              </a:rPr>
              <a:t> Lutetia)</a:t>
            </a:r>
          </a:p>
          <a:p>
            <a:pPr marL="1371600" lvl="3" indent="0">
              <a:buNone/>
            </a:pPr>
            <a:r>
              <a:rPr lang="en-US" dirty="0">
                <a:latin typeface="Courier New"/>
                <a:cs typeface="Courier New"/>
              </a:rPr>
              <a:t>ROS_LU_K006_OSPCLAM_N_V1      1001  2000021</a:t>
            </a:r>
          </a:p>
          <a:p>
            <a:pPr marL="1371600" lvl="3" indent="0">
              <a:buNone/>
            </a:pPr>
            <a:r>
              <a:rPr lang="en-US" dirty="0">
                <a:latin typeface="Courier New"/>
                <a:cs typeface="Courier New"/>
              </a:rPr>
              <a:t>      ...</a:t>
            </a:r>
          </a:p>
          <a:p>
            <a:pPr marL="1371600" lvl="3" indent="0">
              <a:buNone/>
            </a:pPr>
            <a:r>
              <a:rPr lang="en-US" dirty="0">
                <a:latin typeface="Courier New"/>
                <a:cs typeface="Courier New"/>
              </a:rPr>
              <a:t>ROS_LU_M003_OSPCLAM_N_V1      1011  2000021</a:t>
            </a:r>
          </a:p>
          <a:p>
            <a:pPr marL="1371600" lvl="3" indent="0">
              <a:buNone/>
            </a:pPr>
            <a:endParaRPr lang="en-US" dirty="0">
              <a:latin typeface="Courier New"/>
              <a:cs typeface="Courier New"/>
            </a:endParaRPr>
          </a:p>
          <a:p>
            <a:pPr marL="1371600" lvl="3" indent="0">
              <a:buNone/>
            </a:pPr>
            <a:r>
              <a:rPr lang="en-US" dirty="0">
                <a:latin typeface="Courier New"/>
                <a:cs typeface="Courier New"/>
              </a:rPr>
              <a:t>ROS_ST_K020_OSPCLAM_N_V1      1000  2002867 (asteroid Steins)</a:t>
            </a:r>
          </a:p>
          <a:p>
            <a:pPr marL="1371600" lvl="3" indent="0">
              <a:buNone/>
            </a:pPr>
            <a:endParaRPr lang="en-US" dirty="0">
              <a:latin typeface="Courier New"/>
              <a:cs typeface="Courier New"/>
            </a:endParaRPr>
          </a:p>
          <a:p>
            <a:pPr marL="514350" lvl="1" indent="0">
              <a:buNone/>
            </a:pPr>
            <a:r>
              <a:rPr lang="en-US" dirty="0">
                <a:solidFill>
                  <a:srgbClr val="FC0128"/>
                </a:solidFill>
              </a:rPr>
              <a:t>Note: the ROSETTA DSK surface name-ID schema appears rather cryptic because of the need to accommodate multiple shape model versions from multiple producers for three different targets.</a:t>
            </a:r>
          </a:p>
          <a:p>
            <a:pPr marL="1371600" lvl="3" indent="0">
              <a:buNone/>
            </a:pPr>
            <a:endParaRPr lang="en-US" dirty="0">
              <a:latin typeface="Courier New"/>
              <a:cs typeface="Courier New"/>
            </a:endParaRPr>
          </a:p>
        </p:txBody>
      </p:sp>
      <p:sp>
        <p:nvSpPr>
          <p:cNvPr id="51205" name="Rectangle 3"/>
          <p:cNvSpPr>
            <a:spLocks noGrp="1" noChangeArrowheads="1"/>
          </p:cNvSpPr>
          <p:nvPr>
            <p:ph type="title"/>
          </p:nvPr>
        </p:nvSpPr>
        <p:spPr>
          <a:xfrm>
            <a:off x="2338325" y="355404"/>
            <a:ext cx="5995782" cy="435504"/>
          </a:xfrm>
        </p:spPr>
        <p:txBody>
          <a:bodyPr/>
          <a:lstStyle/>
          <a:p>
            <a:r>
              <a:rPr lang="en-US" sz="2800" dirty="0"/>
              <a:t>Surface IDs and Names – Example</a:t>
            </a:r>
            <a:endParaRPr lang="en-US" dirty="0"/>
          </a:p>
        </p:txBody>
      </p:sp>
    </p:spTree>
    <p:extLst>
      <p:ext uri="{BB962C8B-B14F-4D97-AF65-F5344CB8AC3E}">
        <p14:creationId xmlns:p14="http://schemas.microsoft.com/office/powerpoint/2010/main" val="3089608941"/>
      </p:ext>
    </p:extLst>
  </p:cSld>
  <p:clrMapOvr>
    <a:masterClrMapping/>
  </p:clrMapOvr>
  <p:transition/>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Footer Placeholder 3"/>
          <p:cNvSpPr>
            <a:spLocks noGrp="1"/>
          </p:cNvSpPr>
          <p:nvPr>
            <p:ph type="ftr" sz="quarter" idx="10"/>
          </p:nvPr>
        </p:nvSpPr>
        <p:spPr>
          <a:noFill/>
        </p:spPr>
        <p:txBody>
          <a:bodyPr/>
          <a:lstStyle/>
          <a:p>
            <a:r>
              <a:rPr lang="en-US"/>
              <a:t>NAIF IDs and Names</a:t>
            </a:r>
          </a:p>
        </p:txBody>
      </p:sp>
      <p:sp>
        <p:nvSpPr>
          <p:cNvPr id="55299" name="Slide Number Placeholder 4"/>
          <p:cNvSpPr>
            <a:spLocks noGrp="1"/>
          </p:cNvSpPr>
          <p:nvPr>
            <p:ph type="sldNum" sz="quarter" idx="11"/>
          </p:nvPr>
        </p:nvSpPr>
        <p:spPr>
          <a:noFill/>
        </p:spPr>
        <p:txBody>
          <a:bodyPr/>
          <a:lstStyle/>
          <a:p>
            <a:fld id="{444A2EEE-AF90-0E48-908E-50302B3CB38B}" type="slidenum">
              <a:rPr lang="en-US" smtClean="0"/>
              <a:pPr/>
              <a:t>33</a:t>
            </a:fld>
            <a:endParaRPr lang="en-US" sz="1400" b="0">
              <a:latin typeface="Times New Roman" charset="0"/>
            </a:endParaRPr>
          </a:p>
        </p:txBody>
      </p:sp>
      <p:sp>
        <p:nvSpPr>
          <p:cNvPr id="55300" name="Rectangle 2"/>
          <p:cNvSpPr>
            <a:spLocks noGrp="1" noChangeArrowheads="1"/>
          </p:cNvSpPr>
          <p:nvPr>
            <p:ph type="body" idx="1"/>
          </p:nvPr>
        </p:nvSpPr>
        <p:spPr>
          <a:xfrm>
            <a:off x="679450" y="1387475"/>
            <a:ext cx="8035925" cy="5059870"/>
          </a:xfrm>
          <a:noFill/>
        </p:spPr>
        <p:txBody>
          <a:bodyPr lIns="92075" tIns="46038" rIns="92075" bIns="46038"/>
          <a:lstStyle/>
          <a:p>
            <a:r>
              <a:rPr lang="en-US" sz="2000" dirty="0"/>
              <a:t>SPICE provides four routines to convert (map) surface IDs to names, and vice versa</a:t>
            </a:r>
          </a:p>
          <a:p>
            <a:pPr lvl="3"/>
            <a:endParaRPr lang="en-US" sz="600" dirty="0"/>
          </a:p>
          <a:p>
            <a:pPr marL="628650" lvl="1"/>
            <a:r>
              <a:rPr lang="en-US" sz="1600" dirty="0"/>
              <a:t>To get the surface ID for a given surface name and body name:</a:t>
            </a:r>
          </a:p>
          <a:p>
            <a:pPr marL="971550" lvl="2">
              <a:buFontTx/>
              <a:buNone/>
            </a:pPr>
            <a:r>
              <a:rPr lang="en-US" sz="1600" dirty="0"/>
              <a:t>   CALL SRFS2C( SRFSTR, BODSTR, CODE, FOUND )</a:t>
            </a:r>
          </a:p>
          <a:p>
            <a:pPr marL="1485900" lvl="3"/>
            <a:endParaRPr lang="en-US" sz="1200" dirty="0"/>
          </a:p>
          <a:p>
            <a:pPr marL="628650" lvl="1"/>
            <a:r>
              <a:rPr lang="en-US" sz="1600" dirty="0"/>
              <a:t>To get the surface ID for a given surface name and body ID:</a:t>
            </a:r>
          </a:p>
          <a:p>
            <a:pPr marL="971550" lvl="2">
              <a:buFontTx/>
              <a:buNone/>
            </a:pPr>
            <a:r>
              <a:rPr lang="en-US" sz="1600" dirty="0"/>
              <a:t>   CALL SRFSCC( SRFSTR, BODYID, CODE, FOUND )</a:t>
            </a:r>
          </a:p>
          <a:p>
            <a:pPr marL="1485900" lvl="3"/>
            <a:endParaRPr lang="en-US" sz="1200" dirty="0"/>
          </a:p>
          <a:p>
            <a:pPr marL="628650" lvl="1"/>
            <a:r>
              <a:rPr lang="en-US" sz="1600" dirty="0"/>
              <a:t>To get the surface name for a given surface ID and body name:</a:t>
            </a:r>
          </a:p>
          <a:p>
            <a:pPr marL="971550" lvl="2">
              <a:buFontTx/>
              <a:buNone/>
            </a:pPr>
            <a:r>
              <a:rPr lang="en-US" sz="1600" dirty="0"/>
              <a:t>   CALL SRFCSS( CODE, BODSTR, SRFSTR, FOUND )</a:t>
            </a:r>
          </a:p>
          <a:p>
            <a:pPr marL="1485900" lvl="3"/>
            <a:endParaRPr lang="en-US" sz="1200" dirty="0"/>
          </a:p>
          <a:p>
            <a:pPr marL="628650" lvl="1"/>
            <a:r>
              <a:rPr lang="en-US" sz="1600" dirty="0"/>
              <a:t>To get the surface name for a given surface ID and body ID:</a:t>
            </a:r>
          </a:p>
          <a:p>
            <a:pPr marL="971550" lvl="2">
              <a:buFontTx/>
              <a:buNone/>
            </a:pPr>
            <a:r>
              <a:rPr lang="en-US" sz="1600" dirty="0"/>
              <a:t>   CALL SRFC2S( CODE, BODYID, SRFSTR, FOUND )</a:t>
            </a:r>
          </a:p>
          <a:p>
            <a:pPr marL="1485900" lvl="3"/>
            <a:endParaRPr lang="en-US" sz="1200" dirty="0"/>
          </a:p>
          <a:p>
            <a:pPr marL="228600"/>
            <a:r>
              <a:rPr lang="en-US" sz="2200" dirty="0"/>
              <a:t>If the “FOUND” flag returned by either of these routines comes back FALSE, then the input ID or name cannot be mapped</a:t>
            </a:r>
          </a:p>
        </p:txBody>
      </p:sp>
      <p:sp>
        <p:nvSpPr>
          <p:cNvPr id="55301" name="Rectangle 3"/>
          <p:cNvSpPr>
            <a:spLocks noGrp="1" noChangeArrowheads="1"/>
          </p:cNvSpPr>
          <p:nvPr>
            <p:ph type="title"/>
          </p:nvPr>
        </p:nvSpPr>
        <p:spPr>
          <a:xfrm>
            <a:off x="2272409" y="381000"/>
            <a:ext cx="6216846" cy="490391"/>
          </a:xfrm>
        </p:spPr>
        <p:txBody>
          <a:bodyPr/>
          <a:lstStyle/>
          <a:p>
            <a:r>
              <a:rPr lang="en-US" dirty="0"/>
              <a:t>Surface Name/ID Mapping APIs</a:t>
            </a:r>
          </a:p>
        </p:txBody>
      </p:sp>
    </p:spTree>
    <p:extLst>
      <p:ext uri="{BB962C8B-B14F-4D97-AF65-F5344CB8AC3E}">
        <p14:creationId xmlns:p14="http://schemas.microsoft.com/office/powerpoint/2010/main" val="2184268756"/>
      </p:ext>
    </p:extLst>
  </p:cSld>
  <p:clrMapOvr>
    <a:masterClrMapping/>
  </p:clrMapOvr>
  <p:transition/>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Footer Placeholder 3"/>
          <p:cNvSpPr>
            <a:spLocks noGrp="1"/>
          </p:cNvSpPr>
          <p:nvPr>
            <p:ph type="ftr" sz="quarter" idx="10"/>
          </p:nvPr>
        </p:nvSpPr>
        <p:spPr>
          <a:noFill/>
        </p:spPr>
        <p:txBody>
          <a:bodyPr/>
          <a:lstStyle/>
          <a:p>
            <a:r>
              <a:rPr lang="en-US"/>
              <a:t>NAIF IDs and Names</a:t>
            </a:r>
          </a:p>
        </p:txBody>
      </p:sp>
      <p:sp>
        <p:nvSpPr>
          <p:cNvPr id="57347" name="Slide Number Placeholder 4"/>
          <p:cNvSpPr>
            <a:spLocks noGrp="1"/>
          </p:cNvSpPr>
          <p:nvPr>
            <p:ph type="sldNum" sz="quarter" idx="11"/>
          </p:nvPr>
        </p:nvSpPr>
        <p:spPr>
          <a:noFill/>
        </p:spPr>
        <p:txBody>
          <a:bodyPr/>
          <a:lstStyle/>
          <a:p>
            <a:fld id="{8B183B15-6558-CB42-9FB0-56935B1CB551}" type="slidenum">
              <a:rPr lang="en-US" smtClean="0"/>
              <a:pPr/>
              <a:t>34</a:t>
            </a:fld>
            <a:endParaRPr lang="en-US" sz="1400" b="0">
              <a:latin typeface="Times New Roman" charset="0"/>
            </a:endParaRPr>
          </a:p>
        </p:txBody>
      </p:sp>
      <p:sp>
        <p:nvSpPr>
          <p:cNvPr id="57348" name="Rectangle 2"/>
          <p:cNvSpPr>
            <a:spLocks noGrp="1" noChangeArrowheads="1"/>
          </p:cNvSpPr>
          <p:nvPr>
            <p:ph type="body" idx="1"/>
          </p:nvPr>
        </p:nvSpPr>
        <p:spPr>
          <a:xfrm>
            <a:off x="447675" y="1387475"/>
            <a:ext cx="8326438" cy="5140325"/>
          </a:xfrm>
          <a:noFill/>
        </p:spPr>
        <p:txBody>
          <a:bodyPr lIns="92075" tIns="46038" rIns="92075" bIns="46038"/>
          <a:lstStyle/>
          <a:p>
            <a:pPr>
              <a:lnSpc>
                <a:spcPct val="80000"/>
              </a:lnSpc>
            </a:pPr>
            <a:r>
              <a:rPr lang="en-US" dirty="0"/>
              <a:t>Although object and reference frame naming/numbering schemes are independent, there is nevertheless much overlap in the way </a:t>
            </a:r>
            <a:r>
              <a:rPr lang="en-US" dirty="0">
                <a:solidFill>
                  <a:schemeClr val="accent2"/>
                </a:solidFill>
              </a:rPr>
              <a:t>objects</a:t>
            </a:r>
            <a:r>
              <a:rPr lang="en-US" dirty="0"/>
              <a:t> and </a:t>
            </a:r>
            <a:r>
              <a:rPr lang="en-US" dirty="0">
                <a:solidFill>
                  <a:schemeClr val="accent2"/>
                </a:solidFill>
              </a:rPr>
              <a:t>frames</a:t>
            </a:r>
            <a:r>
              <a:rPr lang="en-US" dirty="0"/>
              <a:t> are named and numbered</a:t>
            </a:r>
          </a:p>
          <a:p>
            <a:pPr>
              <a:lnSpc>
                <a:spcPct val="80000"/>
              </a:lnSpc>
            </a:pPr>
            <a:r>
              <a:rPr lang="en-US" dirty="0"/>
              <a:t>This overlap is due to the following reasons</a:t>
            </a:r>
          </a:p>
          <a:p>
            <a:pPr lvl="1">
              <a:lnSpc>
                <a:spcPct val="80000"/>
              </a:lnSpc>
            </a:pPr>
            <a:r>
              <a:rPr lang="en-US" dirty="0"/>
              <a:t>Conventions adopted over the course of SPICE implementation</a:t>
            </a:r>
          </a:p>
          <a:p>
            <a:pPr lvl="2">
              <a:lnSpc>
                <a:spcPct val="80000"/>
              </a:lnSpc>
            </a:pPr>
            <a:r>
              <a:rPr lang="en-US" dirty="0"/>
              <a:t>Example: PCK-based body-fixed frames for planets and satellites are named ‘IAU_&lt;body name&gt;’</a:t>
            </a:r>
          </a:p>
          <a:p>
            <a:pPr lvl="3">
              <a:lnSpc>
                <a:spcPct val="80000"/>
              </a:lnSpc>
            </a:pPr>
            <a:r>
              <a:rPr lang="en-US" dirty="0"/>
              <a:t>However, the IDs of these </a:t>
            </a:r>
            <a:r>
              <a:rPr lang="en-US" dirty="0">
                <a:solidFill>
                  <a:schemeClr val="accent2"/>
                </a:solidFill>
              </a:rPr>
              <a:t>frames</a:t>
            </a:r>
            <a:r>
              <a:rPr lang="en-US" dirty="0"/>
              <a:t> have nothing in common with the IDs of the </a:t>
            </a:r>
            <a:r>
              <a:rPr lang="en-US" dirty="0">
                <a:solidFill>
                  <a:schemeClr val="accent2"/>
                </a:solidFill>
              </a:rPr>
              <a:t>objects</a:t>
            </a:r>
            <a:r>
              <a:rPr lang="en-US" dirty="0"/>
              <a:t> (bodies) for which these frames are defined</a:t>
            </a:r>
          </a:p>
          <a:p>
            <a:pPr lvl="1">
              <a:lnSpc>
                <a:spcPct val="80000"/>
              </a:lnSpc>
            </a:pPr>
            <a:r>
              <a:rPr lang="en-US" dirty="0"/>
              <a:t>The need for the object and frame IDs to be unique</a:t>
            </a:r>
          </a:p>
          <a:p>
            <a:pPr lvl="2">
              <a:lnSpc>
                <a:spcPct val="80000"/>
              </a:lnSpc>
            </a:pPr>
            <a:r>
              <a:rPr lang="en-US" dirty="0"/>
              <a:t>For this reason both the instrument (</a:t>
            </a:r>
            <a:r>
              <a:rPr lang="en-US" dirty="0">
                <a:solidFill>
                  <a:schemeClr val="accent2"/>
                </a:solidFill>
              </a:rPr>
              <a:t>object</a:t>
            </a:r>
            <a:r>
              <a:rPr lang="en-US" dirty="0"/>
              <a:t>) IDs and the instrument </a:t>
            </a:r>
            <a:r>
              <a:rPr lang="en-US" dirty="0">
                <a:solidFill>
                  <a:schemeClr val="accent2"/>
                </a:solidFill>
              </a:rPr>
              <a:t>frame</a:t>
            </a:r>
            <a:r>
              <a:rPr lang="en-US" dirty="0"/>
              <a:t> IDs are derived from the ID of the spacecraft on which the instrument is flown</a:t>
            </a:r>
          </a:p>
          <a:p>
            <a:pPr lvl="1">
              <a:lnSpc>
                <a:spcPct val="80000"/>
              </a:lnSpc>
            </a:pPr>
            <a:r>
              <a:rPr lang="en-US" dirty="0"/>
              <a:t>The need for the object and frame names to be meaningful</a:t>
            </a:r>
          </a:p>
          <a:p>
            <a:pPr lvl="2">
              <a:lnSpc>
                <a:spcPct val="80000"/>
              </a:lnSpc>
            </a:pPr>
            <a:r>
              <a:rPr lang="en-US" dirty="0"/>
              <a:t>For this reason the instrument </a:t>
            </a:r>
            <a:r>
              <a:rPr lang="en-US" dirty="0">
                <a:solidFill>
                  <a:schemeClr val="accent2"/>
                </a:solidFill>
              </a:rPr>
              <a:t>frame</a:t>
            </a:r>
            <a:r>
              <a:rPr lang="en-US" dirty="0"/>
              <a:t> names normally contain both the name of the spacecraft and the name of the instrument</a:t>
            </a:r>
          </a:p>
        </p:txBody>
      </p:sp>
      <p:sp>
        <p:nvSpPr>
          <p:cNvPr id="57349" name="Rectangle 3"/>
          <p:cNvSpPr>
            <a:spLocks noGrp="1" noChangeArrowheads="1"/>
          </p:cNvSpPr>
          <p:nvPr>
            <p:ph type="title"/>
          </p:nvPr>
        </p:nvSpPr>
        <p:spPr>
          <a:xfrm>
            <a:off x="2978029" y="0"/>
            <a:ext cx="4369185" cy="918816"/>
          </a:xfrm>
        </p:spPr>
        <p:txBody>
          <a:bodyPr/>
          <a:lstStyle/>
          <a:p>
            <a:r>
              <a:rPr lang="en-US" dirty="0"/>
              <a:t>Connections between </a:t>
            </a:r>
            <a:br>
              <a:rPr lang="en-US" dirty="0"/>
            </a:br>
            <a:r>
              <a:rPr lang="en-US" dirty="0"/>
              <a:t>Objects and Frames</a:t>
            </a:r>
          </a:p>
        </p:txBody>
      </p:sp>
    </p:spTree>
  </p:cSld>
  <p:clrMapOvr>
    <a:masterClrMapping/>
  </p:clrMapOvr>
  <p:transition/>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Footer Placeholder 3"/>
          <p:cNvSpPr>
            <a:spLocks noGrp="1"/>
          </p:cNvSpPr>
          <p:nvPr>
            <p:ph type="ftr" sz="quarter" idx="10"/>
          </p:nvPr>
        </p:nvSpPr>
        <p:spPr>
          <a:noFill/>
        </p:spPr>
        <p:txBody>
          <a:bodyPr/>
          <a:lstStyle/>
          <a:p>
            <a:r>
              <a:rPr lang="en-US"/>
              <a:t>NAIF IDs and Names</a:t>
            </a:r>
          </a:p>
        </p:txBody>
      </p:sp>
      <p:sp>
        <p:nvSpPr>
          <p:cNvPr id="59395" name="Slide Number Placeholder 4"/>
          <p:cNvSpPr>
            <a:spLocks noGrp="1"/>
          </p:cNvSpPr>
          <p:nvPr>
            <p:ph type="sldNum" sz="quarter" idx="11"/>
          </p:nvPr>
        </p:nvSpPr>
        <p:spPr>
          <a:noFill/>
        </p:spPr>
        <p:txBody>
          <a:bodyPr/>
          <a:lstStyle/>
          <a:p>
            <a:fld id="{B83D2933-99EF-F64B-BD3B-E288C46F9AAC}" type="slidenum">
              <a:rPr lang="en-US" smtClean="0"/>
              <a:pPr/>
              <a:t>35</a:t>
            </a:fld>
            <a:endParaRPr lang="en-US" sz="1400" b="0">
              <a:latin typeface="Times New Roman" charset="0"/>
            </a:endParaRPr>
          </a:p>
        </p:txBody>
      </p:sp>
      <p:sp>
        <p:nvSpPr>
          <p:cNvPr id="59396" name="Rectangle 2"/>
          <p:cNvSpPr>
            <a:spLocks noGrp="1" noChangeArrowheads="1"/>
          </p:cNvSpPr>
          <p:nvPr>
            <p:ph type="body" idx="1"/>
          </p:nvPr>
        </p:nvSpPr>
        <p:spPr>
          <a:xfrm>
            <a:off x="252413" y="1301068"/>
            <a:ext cx="8712200" cy="5097463"/>
          </a:xfrm>
          <a:noFill/>
        </p:spPr>
        <p:txBody>
          <a:bodyPr lIns="92075" tIns="46038" rIns="92075" bIns="46038"/>
          <a:lstStyle/>
          <a:p>
            <a:pPr>
              <a:lnSpc>
                <a:spcPct val="80000"/>
              </a:lnSpc>
            </a:pPr>
            <a:r>
              <a:rPr lang="en-US" dirty="0"/>
              <a:t>CK IDs</a:t>
            </a:r>
          </a:p>
          <a:p>
            <a:pPr lvl="1">
              <a:lnSpc>
                <a:spcPct val="80000"/>
              </a:lnSpc>
            </a:pPr>
            <a:r>
              <a:rPr lang="en-US" dirty="0"/>
              <a:t>Historically IDs used in CKs are called structure IDs but in reality they are much more closely related to frames than to objects</a:t>
            </a:r>
          </a:p>
          <a:p>
            <a:pPr lvl="1">
              <a:lnSpc>
                <a:spcPct val="80000"/>
              </a:lnSpc>
            </a:pPr>
            <a:r>
              <a:rPr lang="en-US" dirty="0"/>
              <a:t>To find which frame is associated with a particular CK ID, look through the  FK for a frame whose _CLASS_ID keyword is set to the CK ID</a:t>
            </a:r>
          </a:p>
          <a:p>
            <a:pPr lvl="2">
              <a:lnSpc>
                <a:spcPct val="80000"/>
              </a:lnSpc>
            </a:pPr>
            <a:r>
              <a:rPr lang="en-US" dirty="0"/>
              <a:t>For CK-based frames both the frame ID and frame CLASS_ID are set equal to the CK ID</a:t>
            </a:r>
          </a:p>
          <a:p>
            <a:pPr>
              <a:lnSpc>
                <a:spcPct val="80000"/>
              </a:lnSpc>
            </a:pPr>
            <a:r>
              <a:rPr lang="en-US" dirty="0"/>
              <a:t>SCLK IDs</a:t>
            </a:r>
          </a:p>
          <a:p>
            <a:pPr lvl="1">
              <a:lnSpc>
                <a:spcPct val="80000"/>
              </a:lnSpc>
            </a:pPr>
            <a:r>
              <a:rPr lang="en-US" dirty="0"/>
              <a:t>Because most spacecraft have only one on-board clock, the SCLK ID of that clock is simply the spacecraft ID. This SCLK ID is used by SPICE APIs. </a:t>
            </a:r>
            <a:r>
              <a:rPr lang="en-US" dirty="0">
                <a:solidFill>
                  <a:srgbClr val="FF0000"/>
                </a:solidFill>
              </a:rPr>
              <a:t>Caution: the negative of the SCLK ID is used in SCLK kernel keywords.</a:t>
            </a:r>
          </a:p>
          <a:p>
            <a:pPr lvl="1">
              <a:lnSpc>
                <a:spcPct val="80000"/>
              </a:lnSpc>
            </a:pPr>
            <a:r>
              <a:rPr lang="en-US" dirty="0"/>
              <a:t>Should a spacecraft carry more than one independent clock, unique SCLK IDs for these other clocks would be needed</a:t>
            </a:r>
          </a:p>
          <a:p>
            <a:pPr lvl="2">
              <a:lnSpc>
                <a:spcPct val="80000"/>
              </a:lnSpc>
            </a:pPr>
            <a:r>
              <a:rPr lang="en-US" dirty="0"/>
              <a:t>Normally the ID of an additional clock will be set to the ID of the instrument, of which that clock is a part</a:t>
            </a:r>
          </a:p>
          <a:p>
            <a:pPr lvl="1">
              <a:lnSpc>
                <a:spcPct val="80000"/>
              </a:lnSpc>
            </a:pPr>
            <a:r>
              <a:rPr lang="en-US" dirty="0"/>
              <a:t>SCLK IDs are used in SCLK APIs (must be provided by the user) and by the frames subsystem when it reads CKs to determine orientation of CK-based frames (gets SCLK ID from CK_*_SCLK keyword provided in the frame definition or computes it by dividing CK ID by 1000)</a:t>
            </a:r>
          </a:p>
        </p:txBody>
      </p:sp>
      <p:sp>
        <p:nvSpPr>
          <p:cNvPr id="59397" name="Rectangle 3"/>
          <p:cNvSpPr>
            <a:spLocks noGrp="1" noChangeArrowheads="1"/>
          </p:cNvSpPr>
          <p:nvPr>
            <p:ph type="title"/>
          </p:nvPr>
        </p:nvSpPr>
        <p:spPr>
          <a:xfrm>
            <a:off x="3644900" y="381000"/>
            <a:ext cx="3514725" cy="474663"/>
          </a:xfrm>
        </p:spPr>
        <p:txBody>
          <a:bodyPr/>
          <a:lstStyle/>
          <a:p>
            <a:r>
              <a:rPr lang="en-US" dirty="0"/>
              <a:t>“Odd Ball” Cases</a:t>
            </a:r>
          </a:p>
        </p:txBody>
      </p:sp>
    </p:spTree>
  </p:cSld>
  <p:clrMapOvr>
    <a:masterClrMapping/>
  </p:clrMapOvr>
  <p:transition/>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Footer Placeholder 3"/>
          <p:cNvSpPr>
            <a:spLocks noGrp="1"/>
          </p:cNvSpPr>
          <p:nvPr>
            <p:ph type="ftr" sz="quarter" idx="10"/>
          </p:nvPr>
        </p:nvSpPr>
        <p:spPr>
          <a:noFill/>
        </p:spPr>
        <p:txBody>
          <a:bodyPr/>
          <a:lstStyle/>
          <a:p>
            <a:r>
              <a:rPr lang="en-US"/>
              <a:t>NAIF IDs and Names</a:t>
            </a:r>
          </a:p>
        </p:txBody>
      </p:sp>
      <p:sp>
        <p:nvSpPr>
          <p:cNvPr id="61443" name="Slide Number Placeholder 4"/>
          <p:cNvSpPr>
            <a:spLocks noGrp="1"/>
          </p:cNvSpPr>
          <p:nvPr>
            <p:ph type="sldNum" sz="quarter" idx="11"/>
          </p:nvPr>
        </p:nvSpPr>
        <p:spPr>
          <a:noFill/>
        </p:spPr>
        <p:txBody>
          <a:bodyPr/>
          <a:lstStyle/>
          <a:p>
            <a:fld id="{DE9256C2-55F0-984C-9690-6A6C6B78EED0}" type="slidenum">
              <a:rPr lang="en-US" smtClean="0"/>
              <a:pPr/>
              <a:t>36</a:t>
            </a:fld>
            <a:endParaRPr lang="en-US" sz="1400" b="0">
              <a:latin typeface="Times New Roman" charset="0"/>
            </a:endParaRPr>
          </a:p>
        </p:txBody>
      </p:sp>
      <p:sp>
        <p:nvSpPr>
          <p:cNvPr id="61444" name="Rectangle 357"/>
          <p:cNvSpPr>
            <a:spLocks noChangeArrowheads="1"/>
          </p:cNvSpPr>
          <p:nvPr/>
        </p:nvSpPr>
        <p:spPr bwMode="auto">
          <a:xfrm>
            <a:off x="4779963" y="1352550"/>
            <a:ext cx="3568700" cy="5240338"/>
          </a:xfrm>
          <a:prstGeom prst="rect">
            <a:avLst/>
          </a:prstGeom>
          <a:solidFill>
            <a:srgbClr val="D0D0D0"/>
          </a:solidFill>
          <a:ln w="9525">
            <a:solidFill>
              <a:schemeClr val="tx1"/>
            </a:solidFill>
            <a:miter lim="800000"/>
            <a:headEnd/>
            <a:tailEnd/>
          </a:ln>
        </p:spPr>
        <p:txBody>
          <a:bodyPr wrap="none" anchor="ctr">
            <a:prstTxWarp prst="textNoShape">
              <a:avLst/>
            </a:prstTxWarp>
            <a:spAutoFit/>
          </a:bodyPr>
          <a:lstStyle/>
          <a:p>
            <a:endParaRPr lang="en-US"/>
          </a:p>
        </p:txBody>
      </p:sp>
      <p:sp>
        <p:nvSpPr>
          <p:cNvPr id="61445" name="Rectangle 356"/>
          <p:cNvSpPr>
            <a:spLocks noChangeArrowheads="1"/>
          </p:cNvSpPr>
          <p:nvPr/>
        </p:nvSpPr>
        <p:spPr bwMode="auto">
          <a:xfrm>
            <a:off x="800100" y="1343025"/>
            <a:ext cx="3568700" cy="5240338"/>
          </a:xfrm>
          <a:prstGeom prst="rect">
            <a:avLst/>
          </a:prstGeom>
          <a:solidFill>
            <a:srgbClr val="D0D0D0"/>
          </a:solidFill>
          <a:ln w="9525">
            <a:solidFill>
              <a:schemeClr val="tx1"/>
            </a:solidFill>
            <a:miter lim="800000"/>
            <a:headEnd/>
            <a:tailEnd/>
          </a:ln>
        </p:spPr>
        <p:txBody>
          <a:bodyPr wrap="none" anchor="ctr">
            <a:prstTxWarp prst="textNoShape">
              <a:avLst/>
            </a:prstTxWarp>
            <a:spAutoFit/>
          </a:bodyPr>
          <a:lstStyle/>
          <a:p>
            <a:endParaRPr lang="en-US"/>
          </a:p>
        </p:txBody>
      </p:sp>
      <p:sp>
        <p:nvSpPr>
          <p:cNvPr id="61446" name="Rectangle 3"/>
          <p:cNvSpPr>
            <a:spLocks noGrp="1" noChangeArrowheads="1"/>
          </p:cNvSpPr>
          <p:nvPr>
            <p:ph type="title"/>
          </p:nvPr>
        </p:nvSpPr>
        <p:spPr>
          <a:xfrm>
            <a:off x="2147888" y="381000"/>
            <a:ext cx="6518275" cy="474663"/>
          </a:xfrm>
        </p:spPr>
        <p:txBody>
          <a:bodyPr/>
          <a:lstStyle/>
          <a:p>
            <a:r>
              <a:rPr lang="en-US"/>
              <a:t>Name/IDs Example -- CASSINI (1)</a:t>
            </a:r>
          </a:p>
        </p:txBody>
      </p:sp>
      <p:graphicFrame>
        <p:nvGraphicFramePr>
          <p:cNvPr id="120163" name="Group 355"/>
          <p:cNvGraphicFramePr>
            <a:graphicFrameLocks noGrp="1"/>
          </p:cNvGraphicFramePr>
          <p:nvPr/>
        </p:nvGraphicFramePr>
        <p:xfrm>
          <a:off x="925513" y="1749425"/>
          <a:ext cx="7872412" cy="4696079"/>
        </p:xfrm>
        <a:graphic>
          <a:graphicData uri="http://schemas.openxmlformats.org/drawingml/2006/table">
            <a:tbl>
              <a:tblPr/>
              <a:tblGrid>
                <a:gridCol w="909637">
                  <a:extLst>
                    <a:ext uri="{9D8B030D-6E8A-4147-A177-3AD203B41FA5}">
                      <a16:colId xmlns:a16="http://schemas.microsoft.com/office/drawing/2014/main" val="20000"/>
                    </a:ext>
                  </a:extLst>
                </a:gridCol>
                <a:gridCol w="3000375">
                  <a:extLst>
                    <a:ext uri="{9D8B030D-6E8A-4147-A177-3AD203B41FA5}">
                      <a16:colId xmlns:a16="http://schemas.microsoft.com/office/drawing/2014/main" val="20001"/>
                    </a:ext>
                  </a:extLst>
                </a:gridCol>
                <a:gridCol w="1023938">
                  <a:extLst>
                    <a:ext uri="{9D8B030D-6E8A-4147-A177-3AD203B41FA5}">
                      <a16:colId xmlns:a16="http://schemas.microsoft.com/office/drawing/2014/main" val="20002"/>
                    </a:ext>
                  </a:extLst>
                </a:gridCol>
                <a:gridCol w="2938462">
                  <a:extLst>
                    <a:ext uri="{9D8B030D-6E8A-4147-A177-3AD203B41FA5}">
                      <a16:colId xmlns:a16="http://schemas.microsoft.com/office/drawing/2014/main" val="20003"/>
                    </a:ext>
                  </a:extLst>
                </a:gridCol>
              </a:tblGrid>
              <a:tr h="314325">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10</a:t>
                      </a:r>
                    </a:p>
                  </a:txBody>
                  <a:tcPr horzOverflow="overflow">
                    <a:lnL cap="flat">
                      <a:noFill/>
                    </a:lnL>
                    <a:lnR>
                      <a:noFill/>
                    </a:lnR>
                    <a:lnT cap="fla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‘SUN’</a:t>
                      </a:r>
                    </a:p>
                  </a:txBody>
                  <a:tcPr horzOverflow="overflow">
                    <a:lnL>
                      <a:noFill/>
                    </a:lnL>
                    <a:lnR>
                      <a:noFill/>
                    </a:lnR>
                    <a:lnT cap="fla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1</a:t>
                      </a:r>
                    </a:p>
                  </a:txBody>
                  <a:tcPr horzOverflow="overflow">
                    <a:lnL>
                      <a:noFill/>
                    </a:lnL>
                    <a:lnR>
                      <a:noFill/>
                    </a:lnR>
                    <a:lnT cap="fla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‘J2000’</a:t>
                      </a:r>
                    </a:p>
                  </a:txBody>
                  <a:tcPr horzOverflow="overflow">
                    <a:lnL>
                      <a:noFill/>
                    </a:lnL>
                    <a:lnR cap="flat">
                      <a:noFill/>
                    </a:lnR>
                    <a:lnT cap="flat">
                      <a:noFill/>
                    </a:lnT>
                    <a:lnB>
                      <a:noFill/>
                    </a:lnB>
                    <a:lnTlToBr>
                      <a:noFill/>
                    </a:lnTlToBr>
                    <a:lnBlToTr>
                      <a:noFill/>
                    </a:lnBlToTr>
                    <a:noFill/>
                  </a:tcPr>
                </a:tc>
                <a:extLst>
                  <a:ext uri="{0D108BD9-81ED-4DB2-BD59-A6C34878D82A}">
                    <a16:rowId xmlns:a16="http://schemas.microsoft.com/office/drawing/2014/main" val="10000"/>
                  </a:ext>
                </a:extLst>
              </a:tr>
              <a:tr h="271463">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399</a:t>
                      </a: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‘EARTH’</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10013</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‘IAU_EARTH’</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01"/>
                  </a:ext>
                </a:extLst>
              </a:tr>
              <a:tr h="271463">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699</a:t>
                      </a: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‘SATURN’</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10016</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‘IAU_SATURN’</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02"/>
                  </a:ext>
                </a:extLst>
              </a:tr>
              <a:tr h="269875">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601</a:t>
                      </a: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‘MIMAS’</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10039</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‘IAU_MIMAS’</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03"/>
                  </a:ext>
                </a:extLst>
              </a:tr>
              <a:tr h="381000">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602</a:t>
                      </a: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‘ENCELADUS’</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10040</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‘IAU_ENCELADUS’</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04"/>
                  </a:ext>
                </a:extLst>
              </a:tr>
              <a:tr h="271463">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a:t>
                      </a: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-82000</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‘CASSINI_SC_COORD’</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05"/>
                  </a:ext>
                </a:extLst>
              </a:tr>
              <a:tr h="434975">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-82001</a:t>
                      </a: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‘CASSINI_SRU-A’</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-82001</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‘CASSINI_SRU-A’</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06"/>
                  </a:ext>
                </a:extLst>
              </a:tr>
              <a:tr h="271463">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-82790</a:t>
                      </a: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‘CASSINI_CDA’</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-82790</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‘CASSINI_CDA’</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07"/>
                  </a:ext>
                </a:extLst>
              </a:tr>
              <a:tr h="271463">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endParaRPr kumimoji="0" lang="en-US" sz="1400" b="1" i="0" u="none" strike="noStrike" cap="none" normalizeH="0" baseline="0">
                        <a:ln>
                          <a:noFill/>
                        </a:ln>
                        <a:solidFill>
                          <a:schemeClr val="tx1"/>
                        </a:solidFill>
                        <a:effectLst/>
                        <a:latin typeface="Arial" charset="0"/>
                      </a:endParaRP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endParaRPr kumimoji="0" lang="en-US" sz="1400" b="1" i="0" u="none" strike="noStrike" cap="none" normalizeH="0" baseline="0">
                        <a:ln>
                          <a:noFill/>
                        </a:ln>
                        <a:solidFill>
                          <a:schemeClr val="tx1"/>
                        </a:solidFill>
                        <a:effectLst/>
                        <a:latin typeface="Arial" charset="0"/>
                      </a:endParaRP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-82791</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‘CASSINI_CDA_ART’</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08"/>
                  </a:ext>
                </a:extLst>
              </a:tr>
              <a:tr h="447675">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endParaRPr kumimoji="0" lang="en-US" sz="1400" b="1" i="0" u="none" strike="noStrike" cap="none" normalizeH="0" baseline="0">
                        <a:ln>
                          <a:noFill/>
                        </a:ln>
                        <a:solidFill>
                          <a:schemeClr val="tx1"/>
                        </a:solidFill>
                        <a:effectLst/>
                        <a:latin typeface="Arial" charset="0"/>
                      </a:endParaRP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endParaRPr kumimoji="0" lang="en-US" sz="1400" b="1" i="0" u="none" strike="noStrike" cap="none" normalizeH="0" baseline="0">
                        <a:ln>
                          <a:noFill/>
                        </a:ln>
                        <a:solidFill>
                          <a:schemeClr val="tx1"/>
                        </a:solidFill>
                        <a:effectLst/>
                        <a:latin typeface="Arial" charset="0"/>
                      </a:endParaRP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-82792</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‘CASSINI_CDA_BASE’</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09"/>
                  </a:ext>
                </a:extLst>
              </a:tr>
              <a:tr h="271463">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-82820</a:t>
                      </a: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‘CASSINI_CAPS_IMS’</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-82820</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‘CASSINI_CAPS’</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10"/>
                  </a:ext>
                </a:extLst>
              </a:tr>
              <a:tr h="269875">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-82821</a:t>
                      </a: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‘CASSINI_CAPS_ELS’</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-82821</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‘CASSINI_CAPS_ART’</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11"/>
                  </a:ext>
                </a:extLst>
              </a:tr>
              <a:tr h="271463">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-82822</a:t>
                      </a: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‘CASSINI_CAPS_IBS_DT1’</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-82822</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‘CASSINI_CAPS_BASE’</a:t>
                      </a: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12"/>
                  </a:ext>
                </a:extLst>
              </a:tr>
              <a:tr h="271463">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-82823</a:t>
                      </a:r>
                    </a:p>
                  </a:txBody>
                  <a:tcPr horzOverflow="overflow">
                    <a:lnL cap="flat">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‘CASSINI_CAPS_IBS_DT2’</a:t>
                      </a: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endParaRPr kumimoji="0" lang="en-US" sz="1400" b="1" i="0" u="none" strike="noStrike" cap="none" normalizeH="0" baseline="0">
                        <a:ln>
                          <a:noFill/>
                        </a:ln>
                        <a:solidFill>
                          <a:schemeClr val="tx1"/>
                        </a:solidFill>
                        <a:effectLst/>
                        <a:latin typeface="Arial" charset="0"/>
                      </a:endParaRPr>
                    </a:p>
                  </a:txBody>
                  <a:tcPr horzOverflow="overflow">
                    <a:lnL>
                      <a:noFill/>
                    </a:lnL>
                    <a:lnR>
                      <a:noFill/>
                    </a:lnR>
                    <a:lnT>
                      <a:noFill/>
                    </a:lnT>
                    <a:lnB>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endParaRPr kumimoji="0" lang="en-US" sz="1400" b="1" i="0" u="none" strike="noStrike" cap="none" normalizeH="0" baseline="0">
                        <a:ln>
                          <a:noFill/>
                        </a:ln>
                        <a:solidFill>
                          <a:schemeClr val="tx1"/>
                        </a:solidFill>
                        <a:effectLst/>
                        <a:latin typeface="Arial" charset="0"/>
                      </a:endParaRPr>
                    </a:p>
                  </a:txBody>
                  <a:tcPr horzOverflow="overflow">
                    <a:lnL>
                      <a:noFill/>
                    </a:lnL>
                    <a:lnR cap="flat">
                      <a:noFill/>
                    </a:lnR>
                    <a:lnT>
                      <a:noFill/>
                    </a:lnT>
                    <a:lnB>
                      <a:noFill/>
                    </a:lnB>
                    <a:lnTlToBr>
                      <a:noFill/>
                    </a:lnTlToBr>
                    <a:lnBlToTr>
                      <a:noFill/>
                    </a:lnBlToTr>
                    <a:noFill/>
                  </a:tcPr>
                </a:tc>
                <a:extLst>
                  <a:ext uri="{0D108BD9-81ED-4DB2-BD59-A6C34878D82A}">
                    <a16:rowId xmlns:a16="http://schemas.microsoft.com/office/drawing/2014/main" val="10013"/>
                  </a:ext>
                </a:extLst>
              </a:tr>
              <a:tr h="271463">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a:ln>
                            <a:noFill/>
                          </a:ln>
                          <a:solidFill>
                            <a:schemeClr val="tx1"/>
                          </a:solidFill>
                          <a:effectLst/>
                          <a:latin typeface="Arial" charset="0"/>
                        </a:rPr>
                        <a:t>-82824</a:t>
                      </a:r>
                    </a:p>
                  </a:txBody>
                  <a:tcPr horzOverflow="overflow">
                    <a:lnL cap="flat">
                      <a:noFill/>
                    </a:lnL>
                    <a:lnR>
                      <a:noFill/>
                    </a:lnR>
                    <a:lnT>
                      <a:noFill/>
                    </a:lnT>
                    <a:lnB cap="flat">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r>
                        <a:rPr kumimoji="0" lang="en-US" sz="1400" b="1" i="0" u="none" strike="noStrike" cap="none" normalizeH="0" baseline="0" dirty="0">
                          <a:ln>
                            <a:noFill/>
                          </a:ln>
                          <a:solidFill>
                            <a:schemeClr val="tx1"/>
                          </a:solidFill>
                          <a:effectLst/>
                          <a:latin typeface="Arial" charset="0"/>
                        </a:rPr>
                        <a:t>‘CASSINI_CAPS_IBS_DT3’</a:t>
                      </a:r>
                    </a:p>
                  </a:txBody>
                  <a:tcPr horzOverflow="overflow">
                    <a:lnL>
                      <a:noFill/>
                    </a:lnL>
                    <a:lnR>
                      <a:noFill/>
                    </a:lnR>
                    <a:lnT>
                      <a:noFill/>
                    </a:lnT>
                    <a:lnB cap="flat">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endParaRPr kumimoji="0" lang="en-US" sz="1400" b="1" i="0" u="none" strike="noStrike" cap="none" normalizeH="0" baseline="0">
                        <a:ln>
                          <a:noFill/>
                        </a:ln>
                        <a:solidFill>
                          <a:schemeClr val="tx1"/>
                        </a:solidFill>
                        <a:effectLst/>
                        <a:latin typeface="Arial" charset="0"/>
                      </a:endParaRPr>
                    </a:p>
                  </a:txBody>
                  <a:tcPr horzOverflow="overflow">
                    <a:lnL>
                      <a:noFill/>
                    </a:lnL>
                    <a:lnR>
                      <a:noFill/>
                    </a:lnR>
                    <a:lnT>
                      <a:noFill/>
                    </a:lnT>
                    <a:lnB cap="flat">
                      <a:noFill/>
                    </a:lnB>
                    <a:lnTlToBr>
                      <a:noFill/>
                    </a:lnTlToBr>
                    <a:lnBlToTr>
                      <a:noFill/>
                    </a:lnBlToTr>
                    <a:noFill/>
                  </a:tcPr>
                </a:tc>
                <a:tc>
                  <a:txBody>
                    <a:bodyPr/>
                    <a:lstStyle/>
                    <a:p>
                      <a:pPr marL="0" marR="0" lvl="0" indent="0" algn="l" defTabSz="914400" rtl="0" eaLnBrk="0" fontAlgn="base" latinLnBrk="0" hangingPunct="0">
                        <a:lnSpc>
                          <a:spcPct val="90000"/>
                        </a:lnSpc>
                        <a:spcBef>
                          <a:spcPct val="30000"/>
                        </a:spcBef>
                        <a:spcAft>
                          <a:spcPct val="0"/>
                        </a:spcAft>
                        <a:buClrTx/>
                        <a:buSzPct val="100000"/>
                        <a:buFontTx/>
                        <a:buNone/>
                        <a:tabLst/>
                      </a:pPr>
                      <a:endParaRPr kumimoji="0" lang="en-US" sz="1400" b="1" i="0" u="none" strike="noStrike" cap="none" normalizeH="0" baseline="0">
                        <a:ln>
                          <a:noFill/>
                        </a:ln>
                        <a:solidFill>
                          <a:schemeClr val="tx1"/>
                        </a:solidFill>
                        <a:effectLst/>
                        <a:latin typeface="Arial" charset="0"/>
                      </a:endParaRPr>
                    </a:p>
                  </a:txBody>
                  <a:tcPr horzOverflow="overflow">
                    <a:lnL>
                      <a:noFill/>
                    </a:lnL>
                    <a:lnR cap="flat">
                      <a:noFill/>
                    </a:lnR>
                    <a:lnT>
                      <a:noFill/>
                    </a:lnT>
                    <a:lnB cap="flat">
                      <a:noFill/>
                    </a:lnB>
                    <a:lnTlToBr>
                      <a:noFill/>
                    </a:lnTlToBr>
                    <a:lnBlToTr>
                      <a:noFill/>
                    </a:lnBlToTr>
                    <a:noFill/>
                  </a:tcPr>
                </a:tc>
                <a:extLst>
                  <a:ext uri="{0D108BD9-81ED-4DB2-BD59-A6C34878D82A}">
                    <a16:rowId xmlns:a16="http://schemas.microsoft.com/office/drawing/2014/main" val="10014"/>
                  </a:ext>
                </a:extLst>
              </a:tr>
            </a:tbl>
          </a:graphicData>
        </a:graphic>
      </p:graphicFrame>
      <p:sp>
        <p:nvSpPr>
          <p:cNvPr id="61508" name="Text Box 331"/>
          <p:cNvSpPr txBox="1">
            <a:spLocks noChangeArrowheads="1"/>
          </p:cNvSpPr>
          <p:nvPr/>
        </p:nvSpPr>
        <p:spPr bwMode="auto">
          <a:xfrm>
            <a:off x="938213" y="1360488"/>
            <a:ext cx="7897812" cy="228600"/>
          </a:xfrm>
          <a:prstGeom prst="rect">
            <a:avLst/>
          </a:prstGeom>
          <a:noFill/>
          <a:ln w="25400">
            <a:noFill/>
            <a:miter lim="800000"/>
            <a:headEnd/>
            <a:tailEnd/>
          </a:ln>
        </p:spPr>
        <p:txBody>
          <a:bodyPr anchor="ctr">
            <a:prstTxWarp prst="textNoShape">
              <a:avLst/>
            </a:prstTxWarp>
            <a:spAutoFit/>
          </a:bodyPr>
          <a:lstStyle/>
          <a:p>
            <a:endParaRPr lang="en-US"/>
          </a:p>
        </p:txBody>
      </p:sp>
      <p:sp>
        <p:nvSpPr>
          <p:cNvPr id="61509" name="Text Box 332"/>
          <p:cNvSpPr txBox="1">
            <a:spLocks noChangeArrowheads="1"/>
          </p:cNvSpPr>
          <p:nvPr/>
        </p:nvSpPr>
        <p:spPr bwMode="auto">
          <a:xfrm>
            <a:off x="919163" y="1375301"/>
            <a:ext cx="6515100" cy="318036"/>
          </a:xfrm>
          <a:prstGeom prst="rect">
            <a:avLst/>
          </a:prstGeom>
          <a:noFill/>
          <a:ln w="25400">
            <a:noFill/>
            <a:miter lim="800000"/>
            <a:headEnd/>
            <a:tailEnd/>
          </a:ln>
        </p:spPr>
        <p:txBody>
          <a:bodyPr anchor="ctr">
            <a:prstTxWarp prst="textNoShape">
              <a:avLst/>
            </a:prstTxWarp>
            <a:spAutoFit/>
          </a:bodyPr>
          <a:lstStyle/>
          <a:p>
            <a:pPr algn="l"/>
            <a:r>
              <a:rPr lang="en-US" sz="1600" u="sng" dirty="0">
                <a:solidFill>
                  <a:schemeClr val="accent6"/>
                </a:solidFill>
              </a:rPr>
              <a:t>Objects</a:t>
            </a:r>
            <a:r>
              <a:rPr lang="en-US" sz="1600" u="sng" dirty="0"/>
              <a:t> IDs/Names</a:t>
            </a:r>
            <a:r>
              <a:rPr lang="en-US" sz="1600" dirty="0"/>
              <a:t>		     </a:t>
            </a:r>
            <a:r>
              <a:rPr lang="en-US" sz="1600" u="sng" dirty="0">
                <a:solidFill>
                  <a:srgbClr val="0536D2"/>
                </a:solidFill>
              </a:rPr>
              <a:t>Frames</a:t>
            </a:r>
            <a:r>
              <a:rPr lang="en-US" sz="1600" u="sng" dirty="0"/>
              <a:t> IDs/Names</a:t>
            </a:r>
            <a:endParaRPr lang="en-US" sz="1600" dirty="0"/>
          </a:p>
        </p:txBody>
      </p:sp>
      <p:sp>
        <p:nvSpPr>
          <p:cNvPr id="61510" name="Rectangle 358"/>
          <p:cNvSpPr>
            <a:spLocks noChangeArrowheads="1"/>
          </p:cNvSpPr>
          <p:nvPr/>
        </p:nvSpPr>
        <p:spPr bwMode="auto">
          <a:xfrm>
            <a:off x="254000" y="4937125"/>
            <a:ext cx="7950200" cy="1512888"/>
          </a:xfrm>
          <a:prstGeom prst="rect">
            <a:avLst/>
          </a:prstGeom>
          <a:noFill/>
          <a:ln w="3175">
            <a:solidFill>
              <a:schemeClr val="tx1"/>
            </a:solidFill>
            <a:miter lim="800000"/>
            <a:headEnd/>
            <a:tailEnd/>
          </a:ln>
        </p:spPr>
        <p:txBody>
          <a:bodyPr anchor="ctr">
            <a:prstTxWarp prst="textNoShape">
              <a:avLst/>
            </a:prstTxWarp>
            <a:spAutoFit/>
          </a:bodyPr>
          <a:lstStyle/>
          <a:p>
            <a:endParaRPr lang="en-US"/>
          </a:p>
        </p:txBody>
      </p:sp>
      <p:sp>
        <p:nvSpPr>
          <p:cNvPr id="61511" name="Rectangle 359"/>
          <p:cNvSpPr>
            <a:spLocks noChangeArrowheads="1"/>
          </p:cNvSpPr>
          <p:nvPr/>
        </p:nvSpPr>
        <p:spPr bwMode="auto">
          <a:xfrm>
            <a:off x="246063" y="4006850"/>
            <a:ext cx="7950200" cy="850900"/>
          </a:xfrm>
          <a:prstGeom prst="rect">
            <a:avLst/>
          </a:prstGeom>
          <a:noFill/>
          <a:ln w="3175">
            <a:solidFill>
              <a:schemeClr val="tx1"/>
            </a:solidFill>
            <a:miter lim="800000"/>
            <a:headEnd/>
            <a:tailEnd/>
          </a:ln>
        </p:spPr>
        <p:txBody>
          <a:bodyPr anchor="ctr">
            <a:prstTxWarp prst="textNoShape">
              <a:avLst/>
            </a:prstTxWarp>
            <a:spAutoFit/>
          </a:bodyPr>
          <a:lstStyle/>
          <a:p>
            <a:endParaRPr lang="en-US"/>
          </a:p>
        </p:txBody>
      </p:sp>
      <p:sp>
        <p:nvSpPr>
          <p:cNvPr id="61512" name="Rectangle 360"/>
          <p:cNvSpPr>
            <a:spLocks noChangeArrowheads="1"/>
          </p:cNvSpPr>
          <p:nvPr/>
        </p:nvSpPr>
        <p:spPr bwMode="auto">
          <a:xfrm>
            <a:off x="255588" y="3219450"/>
            <a:ext cx="7950200" cy="725488"/>
          </a:xfrm>
          <a:prstGeom prst="rect">
            <a:avLst/>
          </a:prstGeom>
          <a:noFill/>
          <a:ln w="3175">
            <a:solidFill>
              <a:schemeClr val="tx1"/>
            </a:solidFill>
            <a:miter lim="800000"/>
            <a:headEnd/>
            <a:tailEnd/>
          </a:ln>
        </p:spPr>
        <p:txBody>
          <a:bodyPr anchor="ctr">
            <a:prstTxWarp prst="textNoShape">
              <a:avLst/>
            </a:prstTxWarp>
            <a:spAutoFit/>
          </a:bodyPr>
          <a:lstStyle/>
          <a:p>
            <a:endParaRPr lang="en-US"/>
          </a:p>
        </p:txBody>
      </p:sp>
      <p:sp>
        <p:nvSpPr>
          <p:cNvPr id="61513" name="Rectangle 361"/>
          <p:cNvSpPr>
            <a:spLocks noChangeArrowheads="1"/>
          </p:cNvSpPr>
          <p:nvPr/>
        </p:nvSpPr>
        <p:spPr bwMode="auto">
          <a:xfrm>
            <a:off x="263525" y="1679575"/>
            <a:ext cx="7942263" cy="1487488"/>
          </a:xfrm>
          <a:prstGeom prst="rect">
            <a:avLst/>
          </a:prstGeom>
          <a:noFill/>
          <a:ln w="3175">
            <a:solidFill>
              <a:schemeClr val="tx1"/>
            </a:solidFill>
            <a:miter lim="800000"/>
            <a:headEnd/>
            <a:tailEnd/>
          </a:ln>
        </p:spPr>
        <p:txBody>
          <a:bodyPr anchor="ctr">
            <a:prstTxWarp prst="textNoShape">
              <a:avLst/>
            </a:prstTxWarp>
            <a:spAutoFit/>
          </a:bodyPr>
          <a:lstStyle/>
          <a:p>
            <a:endParaRPr lang="en-US"/>
          </a:p>
        </p:txBody>
      </p:sp>
      <p:sp>
        <p:nvSpPr>
          <p:cNvPr id="61514" name="Text Box 362"/>
          <p:cNvSpPr txBox="1">
            <a:spLocks noChangeArrowheads="1"/>
          </p:cNvSpPr>
          <p:nvPr/>
        </p:nvSpPr>
        <p:spPr bwMode="auto">
          <a:xfrm rot="-5400000">
            <a:off x="11907" y="2255044"/>
            <a:ext cx="1312862" cy="228600"/>
          </a:xfrm>
          <a:prstGeom prst="rect">
            <a:avLst/>
          </a:prstGeom>
          <a:noFill/>
          <a:ln w="25400">
            <a:noFill/>
            <a:miter lim="800000"/>
            <a:headEnd/>
            <a:tailEnd/>
          </a:ln>
        </p:spPr>
        <p:txBody>
          <a:bodyPr wrap="none" anchor="ctr">
            <a:prstTxWarp prst="textNoShape">
              <a:avLst/>
            </a:prstTxWarp>
            <a:spAutoFit/>
          </a:bodyPr>
          <a:lstStyle/>
          <a:p>
            <a:r>
              <a:rPr lang="en-US"/>
              <a:t>Ephemeris objects</a:t>
            </a:r>
          </a:p>
        </p:txBody>
      </p:sp>
      <p:sp>
        <p:nvSpPr>
          <p:cNvPr id="61515" name="Text Box 363"/>
          <p:cNvSpPr txBox="1">
            <a:spLocks noChangeArrowheads="1"/>
          </p:cNvSpPr>
          <p:nvPr/>
        </p:nvSpPr>
        <p:spPr bwMode="auto">
          <a:xfrm rot="-5400000">
            <a:off x="81756" y="3336132"/>
            <a:ext cx="941387" cy="501650"/>
          </a:xfrm>
          <a:prstGeom prst="rect">
            <a:avLst/>
          </a:prstGeom>
          <a:noFill/>
          <a:ln w="25400">
            <a:noFill/>
            <a:miter lim="800000"/>
            <a:headEnd/>
            <a:tailEnd/>
          </a:ln>
        </p:spPr>
        <p:txBody>
          <a:bodyPr anchor="ctr">
            <a:prstTxWarp prst="textNoShape">
              <a:avLst/>
            </a:prstTxWarp>
            <a:spAutoFit/>
          </a:bodyPr>
          <a:lstStyle/>
          <a:p>
            <a:r>
              <a:rPr lang="en-US"/>
              <a:t>Spacecraft and its structures</a:t>
            </a:r>
          </a:p>
        </p:txBody>
      </p:sp>
      <p:sp>
        <p:nvSpPr>
          <p:cNvPr id="61516" name="Text Box 364"/>
          <p:cNvSpPr txBox="1">
            <a:spLocks noChangeArrowheads="1"/>
          </p:cNvSpPr>
          <p:nvPr/>
        </p:nvSpPr>
        <p:spPr bwMode="auto">
          <a:xfrm rot="-5400000">
            <a:off x="105569" y="4242594"/>
            <a:ext cx="941387" cy="365125"/>
          </a:xfrm>
          <a:prstGeom prst="rect">
            <a:avLst/>
          </a:prstGeom>
          <a:noFill/>
          <a:ln w="25400">
            <a:noFill/>
            <a:miter lim="800000"/>
            <a:headEnd/>
            <a:tailEnd/>
          </a:ln>
        </p:spPr>
        <p:txBody>
          <a:bodyPr anchor="ctr">
            <a:prstTxWarp prst="textNoShape">
              <a:avLst/>
            </a:prstTxWarp>
            <a:spAutoFit/>
          </a:bodyPr>
          <a:lstStyle/>
          <a:p>
            <a:r>
              <a:rPr lang="en-US"/>
              <a:t>CDA instrument</a:t>
            </a:r>
          </a:p>
        </p:txBody>
      </p:sp>
      <p:sp>
        <p:nvSpPr>
          <p:cNvPr id="61517" name="Text Box 365"/>
          <p:cNvSpPr txBox="1">
            <a:spLocks noChangeArrowheads="1"/>
          </p:cNvSpPr>
          <p:nvPr/>
        </p:nvSpPr>
        <p:spPr bwMode="auto">
          <a:xfrm rot="-5400000">
            <a:off x="69057" y="5547519"/>
            <a:ext cx="941387" cy="365125"/>
          </a:xfrm>
          <a:prstGeom prst="rect">
            <a:avLst/>
          </a:prstGeom>
          <a:noFill/>
          <a:ln w="25400">
            <a:noFill/>
            <a:miter lim="800000"/>
            <a:headEnd/>
            <a:tailEnd/>
          </a:ln>
        </p:spPr>
        <p:txBody>
          <a:bodyPr anchor="ctr">
            <a:prstTxWarp prst="textNoShape">
              <a:avLst/>
            </a:prstTxWarp>
            <a:spAutoFit/>
          </a:bodyPr>
          <a:lstStyle/>
          <a:p>
            <a:r>
              <a:rPr lang="en-US"/>
              <a:t>CAPS instrument</a:t>
            </a:r>
          </a:p>
        </p:txBody>
      </p:sp>
    </p:spTree>
  </p:cSld>
  <p:clrMapOvr>
    <a:masterClrMapping/>
  </p:clrMapOvr>
  <p:transition/>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Footer Placeholder 3"/>
          <p:cNvSpPr>
            <a:spLocks noGrp="1"/>
          </p:cNvSpPr>
          <p:nvPr>
            <p:ph type="ftr" sz="quarter" idx="10"/>
          </p:nvPr>
        </p:nvSpPr>
        <p:spPr>
          <a:noFill/>
        </p:spPr>
        <p:txBody>
          <a:bodyPr/>
          <a:lstStyle/>
          <a:p>
            <a:r>
              <a:rPr lang="en-US"/>
              <a:t>NAIF IDs and Names</a:t>
            </a:r>
          </a:p>
        </p:txBody>
      </p:sp>
      <p:sp>
        <p:nvSpPr>
          <p:cNvPr id="63491" name="Slide Number Placeholder 4"/>
          <p:cNvSpPr>
            <a:spLocks noGrp="1"/>
          </p:cNvSpPr>
          <p:nvPr>
            <p:ph type="sldNum" sz="quarter" idx="11"/>
          </p:nvPr>
        </p:nvSpPr>
        <p:spPr>
          <a:noFill/>
        </p:spPr>
        <p:txBody>
          <a:bodyPr/>
          <a:lstStyle/>
          <a:p>
            <a:fld id="{42307221-4DC7-1F44-88E4-7B3D0CBE2CCF}" type="slidenum">
              <a:rPr lang="en-US" smtClean="0"/>
              <a:pPr/>
              <a:t>37</a:t>
            </a:fld>
            <a:endParaRPr lang="en-US" sz="1400" b="0" dirty="0">
              <a:latin typeface="Times New Roman" charset="0"/>
            </a:endParaRPr>
          </a:p>
        </p:txBody>
      </p:sp>
      <p:sp>
        <p:nvSpPr>
          <p:cNvPr id="63492" name="Rectangle 2"/>
          <p:cNvSpPr>
            <a:spLocks noGrp="1" noChangeArrowheads="1"/>
          </p:cNvSpPr>
          <p:nvPr>
            <p:ph type="body" idx="1"/>
          </p:nvPr>
        </p:nvSpPr>
        <p:spPr>
          <a:xfrm>
            <a:off x="447675" y="1387475"/>
            <a:ext cx="8326438" cy="5140325"/>
          </a:xfrm>
          <a:noFill/>
        </p:spPr>
        <p:txBody>
          <a:bodyPr lIns="92075" tIns="46038" rIns="92075" bIns="46038"/>
          <a:lstStyle/>
          <a:p>
            <a:r>
              <a:rPr lang="en-US" dirty="0"/>
              <a:t>The lists provided on the previous page are by no means complete</a:t>
            </a:r>
          </a:p>
          <a:p>
            <a:pPr lvl="1"/>
            <a:r>
              <a:rPr lang="en-US" dirty="0"/>
              <a:t>There are many more </a:t>
            </a:r>
            <a:r>
              <a:rPr lang="en-US" dirty="0" err="1"/>
              <a:t>Saturnian</a:t>
            </a:r>
            <a:r>
              <a:rPr lang="en-US" dirty="0"/>
              <a:t> satellites and other natural bodies of interest to the Cassini mission, each having an associated frame</a:t>
            </a:r>
          </a:p>
          <a:p>
            <a:pPr lvl="1"/>
            <a:r>
              <a:rPr lang="en-US" dirty="0"/>
              <a:t>There are many more instruments on the Cassini spacecraft, with multiple frames associated with each of them</a:t>
            </a:r>
          </a:p>
          <a:p>
            <a:r>
              <a:rPr lang="en-US" dirty="0"/>
              <a:t>To find names and IDs associated with these objects and frames, users should refer as follows</a:t>
            </a:r>
          </a:p>
          <a:p>
            <a:pPr lvl="1"/>
            <a:r>
              <a:rPr lang="en-US" dirty="0"/>
              <a:t>For names/IDs of Cassini instruments: Cassini IKs</a:t>
            </a:r>
          </a:p>
          <a:p>
            <a:pPr lvl="2"/>
            <a:r>
              <a:rPr lang="en-US" dirty="0"/>
              <a:t>For other missions this information is in the mission’s FK</a:t>
            </a:r>
          </a:p>
          <a:p>
            <a:pPr lvl="1"/>
            <a:r>
              <a:rPr lang="en-US" dirty="0"/>
              <a:t>For names of the reference frames associated with the Cassini spacecraft, its subsystems and instruments: the Cassini FK</a:t>
            </a:r>
          </a:p>
          <a:p>
            <a:pPr lvl="1"/>
            <a:r>
              <a:rPr lang="en-US" dirty="0"/>
              <a:t>For names of inertial frames and body-fixed frames associated with natural bodies:  FRAMES.REQ</a:t>
            </a:r>
          </a:p>
          <a:p>
            <a:pPr lvl="1"/>
            <a:r>
              <a:rPr lang="en-US" dirty="0"/>
              <a:t>For names/IDs of natural objects:  NAIF_IDS.REQ</a:t>
            </a:r>
          </a:p>
        </p:txBody>
      </p:sp>
      <p:sp>
        <p:nvSpPr>
          <p:cNvPr id="63493" name="Rectangle 3"/>
          <p:cNvSpPr>
            <a:spLocks noGrp="1" noChangeArrowheads="1"/>
          </p:cNvSpPr>
          <p:nvPr>
            <p:ph type="title"/>
          </p:nvPr>
        </p:nvSpPr>
        <p:spPr>
          <a:xfrm>
            <a:off x="2144713" y="381000"/>
            <a:ext cx="6516687" cy="474663"/>
          </a:xfrm>
        </p:spPr>
        <p:txBody>
          <a:bodyPr/>
          <a:lstStyle/>
          <a:p>
            <a:r>
              <a:rPr lang="en-US"/>
              <a:t>Name/IDs Example -- CASSINI (2)</a:t>
            </a:r>
          </a:p>
        </p:txBody>
      </p:sp>
    </p:spTree>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Footer Placeholder 3"/>
          <p:cNvSpPr>
            <a:spLocks noGrp="1"/>
          </p:cNvSpPr>
          <p:nvPr>
            <p:ph type="ftr" sz="quarter" idx="10"/>
          </p:nvPr>
        </p:nvSpPr>
        <p:spPr>
          <a:noFill/>
        </p:spPr>
        <p:txBody>
          <a:bodyPr/>
          <a:lstStyle/>
          <a:p>
            <a:r>
              <a:rPr lang="en-US"/>
              <a:t>NAIF IDs and Names</a:t>
            </a:r>
          </a:p>
        </p:txBody>
      </p:sp>
      <p:sp>
        <p:nvSpPr>
          <p:cNvPr id="18435" name="Slide Number Placeholder 4"/>
          <p:cNvSpPr>
            <a:spLocks noGrp="1"/>
          </p:cNvSpPr>
          <p:nvPr>
            <p:ph type="sldNum" sz="quarter" idx="11"/>
          </p:nvPr>
        </p:nvSpPr>
        <p:spPr>
          <a:noFill/>
        </p:spPr>
        <p:txBody>
          <a:bodyPr/>
          <a:lstStyle/>
          <a:p>
            <a:fld id="{C22E72F3-4B8B-484C-9054-42AF7131E190}" type="slidenum">
              <a:rPr lang="en-US" smtClean="0"/>
              <a:pPr/>
              <a:t>4</a:t>
            </a:fld>
            <a:endParaRPr lang="en-US" sz="1400" b="0">
              <a:latin typeface="Times New Roman" charset="0"/>
            </a:endParaRPr>
          </a:p>
        </p:txBody>
      </p:sp>
      <p:sp>
        <p:nvSpPr>
          <p:cNvPr id="18436" name="Rectangle 1026"/>
          <p:cNvSpPr>
            <a:spLocks noGrp="1" noChangeArrowheads="1"/>
          </p:cNvSpPr>
          <p:nvPr>
            <p:ph type="body" idx="1"/>
          </p:nvPr>
        </p:nvSpPr>
        <p:spPr>
          <a:xfrm>
            <a:off x="772680" y="1645029"/>
            <a:ext cx="7975477" cy="4814888"/>
          </a:xfrm>
          <a:noFill/>
        </p:spPr>
        <p:txBody>
          <a:bodyPr lIns="92075" tIns="46038" rIns="92075" bIns="46038"/>
          <a:lstStyle/>
          <a:p>
            <a:r>
              <a:rPr lang="en-US" dirty="0"/>
              <a:t>The schemes used  for assigning IDs and names to objects and to reference frames are </a:t>
            </a:r>
            <a:r>
              <a:rPr lang="en-US" dirty="0">
                <a:solidFill>
                  <a:schemeClr val="accent1"/>
                </a:solidFill>
              </a:rPr>
              <a:t>independent!</a:t>
            </a:r>
          </a:p>
          <a:p>
            <a:pPr lvl="1"/>
            <a:r>
              <a:rPr lang="en-US" dirty="0"/>
              <a:t>This means that, in general, SPICE does not make any assumptions about</a:t>
            </a:r>
            <a:r>
              <a:rPr lang="en-US" dirty="0">
                <a:solidFill>
                  <a:srgbClr val="063DE8"/>
                </a:solidFill>
              </a:rPr>
              <a:t> </a:t>
            </a:r>
            <a:r>
              <a:rPr lang="en-US" u="sng" dirty="0">
                <a:solidFill>
                  <a:srgbClr val="000000"/>
                </a:solidFill>
              </a:rPr>
              <a:t>reference frame</a:t>
            </a:r>
            <a:r>
              <a:rPr lang="en-US" dirty="0">
                <a:solidFill>
                  <a:srgbClr val="063DE8"/>
                </a:solidFill>
              </a:rPr>
              <a:t> </a:t>
            </a:r>
            <a:r>
              <a:rPr lang="en-US" dirty="0">
                <a:solidFill>
                  <a:srgbClr val="000000"/>
                </a:solidFill>
              </a:rPr>
              <a:t>names and IDs based on associated </a:t>
            </a:r>
            <a:r>
              <a:rPr lang="en-US" u="sng" dirty="0">
                <a:solidFill>
                  <a:srgbClr val="000000"/>
                </a:solidFill>
              </a:rPr>
              <a:t>object</a:t>
            </a:r>
            <a:r>
              <a:rPr lang="en-US" dirty="0">
                <a:solidFill>
                  <a:srgbClr val="000000"/>
                </a:solidFill>
              </a:rPr>
              <a:t> names and IDs</a:t>
            </a:r>
          </a:p>
          <a:p>
            <a:pPr lvl="2"/>
            <a:r>
              <a:rPr lang="en-US" dirty="0"/>
              <a:t>There are some exceptions; they will be mentioned later</a:t>
            </a:r>
          </a:p>
        </p:txBody>
      </p:sp>
      <p:sp>
        <p:nvSpPr>
          <p:cNvPr id="18437" name="Rectangle 1027"/>
          <p:cNvSpPr>
            <a:spLocks noGrp="1" noChangeArrowheads="1"/>
          </p:cNvSpPr>
          <p:nvPr>
            <p:ph type="title"/>
          </p:nvPr>
        </p:nvSpPr>
        <p:spPr>
          <a:xfrm>
            <a:off x="4077585" y="381000"/>
            <a:ext cx="2546170" cy="490391"/>
          </a:xfrm>
        </p:spPr>
        <p:txBody>
          <a:bodyPr/>
          <a:lstStyle/>
          <a:p>
            <a:r>
              <a:rPr lang="en-US" dirty="0"/>
              <a:t>Overview - 2</a:t>
            </a:r>
          </a:p>
        </p:txBody>
      </p:sp>
    </p:spTree>
    <p:extLst>
      <p:ext uri="{BB962C8B-B14F-4D97-AF65-F5344CB8AC3E}">
        <p14:creationId xmlns:p14="http://schemas.microsoft.com/office/powerpoint/2010/main" val="2539514267"/>
      </p:ext>
    </p:extLst>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1026"/>
          <p:cNvSpPr>
            <a:spLocks noGrp="1" noChangeArrowheads="1"/>
          </p:cNvSpPr>
          <p:nvPr>
            <p:ph type="ctrTitle"/>
          </p:nvPr>
        </p:nvSpPr>
        <p:spPr>
          <a:xfrm>
            <a:off x="3023899" y="2795588"/>
            <a:ext cx="3178754" cy="1336648"/>
          </a:xfrm>
        </p:spPr>
        <p:txBody>
          <a:bodyPr/>
          <a:lstStyle/>
          <a:p>
            <a:r>
              <a:rPr lang="en-US" dirty="0"/>
              <a:t>Names and IDs</a:t>
            </a:r>
            <a:br>
              <a:rPr lang="en-US" dirty="0"/>
            </a:br>
            <a:r>
              <a:rPr lang="en-US" dirty="0"/>
              <a:t>associated with</a:t>
            </a:r>
            <a:br>
              <a:rPr lang="en-US" dirty="0"/>
            </a:br>
            <a:r>
              <a:rPr lang="en-US" dirty="0">
                <a:solidFill>
                  <a:srgbClr val="063DE8"/>
                </a:solidFill>
              </a:rPr>
              <a:t>Objects</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Footer Placeholder 3"/>
          <p:cNvSpPr>
            <a:spLocks noGrp="1"/>
          </p:cNvSpPr>
          <p:nvPr>
            <p:ph type="ftr" sz="quarter" idx="10"/>
          </p:nvPr>
        </p:nvSpPr>
        <p:spPr>
          <a:noFill/>
        </p:spPr>
        <p:txBody>
          <a:bodyPr/>
          <a:lstStyle/>
          <a:p>
            <a:r>
              <a:rPr lang="en-US"/>
              <a:t>NAIF IDs and Names</a:t>
            </a:r>
          </a:p>
        </p:txBody>
      </p:sp>
      <p:sp>
        <p:nvSpPr>
          <p:cNvPr id="21507" name="Slide Number Placeholder 4"/>
          <p:cNvSpPr>
            <a:spLocks noGrp="1"/>
          </p:cNvSpPr>
          <p:nvPr>
            <p:ph type="sldNum" sz="quarter" idx="11"/>
          </p:nvPr>
        </p:nvSpPr>
        <p:spPr>
          <a:noFill/>
        </p:spPr>
        <p:txBody>
          <a:bodyPr/>
          <a:lstStyle/>
          <a:p>
            <a:fld id="{87844C44-D08F-3746-83E5-E15A93D46C0D}" type="slidenum">
              <a:rPr lang="en-US" smtClean="0"/>
              <a:pPr/>
              <a:t>6</a:t>
            </a:fld>
            <a:endParaRPr lang="en-US" sz="1400" b="0">
              <a:latin typeface="Times New Roman" charset="0"/>
            </a:endParaRPr>
          </a:p>
        </p:txBody>
      </p:sp>
      <p:sp>
        <p:nvSpPr>
          <p:cNvPr id="21508" name="Rectangle 2"/>
          <p:cNvSpPr>
            <a:spLocks noGrp="1" noChangeArrowheads="1"/>
          </p:cNvSpPr>
          <p:nvPr>
            <p:ph type="body" idx="1"/>
          </p:nvPr>
        </p:nvSpPr>
        <p:spPr>
          <a:xfrm>
            <a:off x="815975" y="1387475"/>
            <a:ext cx="7904163" cy="5069140"/>
          </a:xfrm>
          <a:noFill/>
        </p:spPr>
        <p:txBody>
          <a:bodyPr lIns="92075" tIns="46038" rIns="92075" bIns="46038"/>
          <a:lstStyle/>
          <a:p>
            <a:pPr>
              <a:lnSpc>
                <a:spcPct val="80000"/>
              </a:lnSpc>
            </a:pPr>
            <a:r>
              <a:rPr lang="en-US" dirty="0"/>
              <a:t>A single ID is assigned to an </a:t>
            </a:r>
            <a:r>
              <a:rPr lang="en-US" dirty="0">
                <a:solidFill>
                  <a:srgbClr val="0000FF"/>
                </a:solidFill>
              </a:rPr>
              <a:t>object </a:t>
            </a:r>
            <a:r>
              <a:rPr lang="en-US" dirty="0"/>
              <a:t>of any of the following types:</a:t>
            </a:r>
          </a:p>
          <a:p>
            <a:pPr lvl="1">
              <a:lnSpc>
                <a:spcPct val="80000"/>
              </a:lnSpc>
            </a:pPr>
            <a:r>
              <a:rPr lang="en-US" dirty="0"/>
              <a:t>Natural bodies -- planets, satellites, comets, asteroids </a:t>
            </a:r>
          </a:p>
          <a:p>
            <a:pPr lvl="1">
              <a:lnSpc>
                <a:spcPct val="80000"/>
              </a:lnSpc>
            </a:pPr>
            <a:r>
              <a:rPr lang="en-US" dirty="0"/>
              <a:t>Artificial bodies -- spacecraft, spacecraft structures, science instruments, individual detectors within science instruments, DSN stations</a:t>
            </a:r>
          </a:p>
          <a:p>
            <a:pPr lvl="1">
              <a:lnSpc>
                <a:spcPct val="80000"/>
              </a:lnSpc>
            </a:pPr>
            <a:r>
              <a:rPr lang="en-US" dirty="0"/>
              <a:t>Any other point, the location of which can be known within the SPICE context, such as:</a:t>
            </a:r>
          </a:p>
          <a:p>
            <a:pPr lvl="2">
              <a:lnSpc>
                <a:spcPct val="80000"/>
              </a:lnSpc>
            </a:pPr>
            <a:r>
              <a:rPr lang="en-US" dirty="0" err="1"/>
              <a:t>barycenters</a:t>
            </a:r>
            <a:r>
              <a:rPr lang="en-US" dirty="0"/>
              <a:t> of solar system and planetary systems, landing sites, corners of solar arrays, focal points of antennas, etc.</a:t>
            </a:r>
          </a:p>
          <a:p>
            <a:pPr>
              <a:lnSpc>
                <a:spcPct val="80000"/>
              </a:lnSpc>
            </a:pPr>
            <a:r>
              <a:rPr lang="en-US" dirty="0"/>
              <a:t>One or more names can be assigned to that same object</a:t>
            </a:r>
          </a:p>
          <a:p>
            <a:pPr>
              <a:lnSpc>
                <a:spcPct val="80000"/>
              </a:lnSpc>
            </a:pPr>
            <a:r>
              <a:rPr lang="en-US" dirty="0"/>
              <a:t>Within SPICE software there is a 1-to-MANY mapping between the ID and the object’s name(s)</a:t>
            </a:r>
          </a:p>
          <a:p>
            <a:pPr lvl="1">
              <a:lnSpc>
                <a:spcPct val="80000"/>
              </a:lnSpc>
            </a:pPr>
            <a:r>
              <a:rPr lang="en-US" dirty="0"/>
              <a:t>On input, the names are treated as synonyms</a:t>
            </a:r>
          </a:p>
          <a:p>
            <a:pPr lvl="1">
              <a:lnSpc>
                <a:spcPct val="80000"/>
              </a:lnSpc>
            </a:pPr>
            <a:r>
              <a:rPr lang="en-US" dirty="0"/>
              <a:t>On output, the name that was last associated with the ID is returned</a:t>
            </a:r>
          </a:p>
          <a:p>
            <a:pPr>
              <a:lnSpc>
                <a:spcPct val="80000"/>
              </a:lnSpc>
            </a:pPr>
            <a:endParaRPr lang="en-US" dirty="0"/>
          </a:p>
        </p:txBody>
      </p:sp>
      <p:sp>
        <p:nvSpPr>
          <p:cNvPr id="21509" name="Rectangle 3"/>
          <p:cNvSpPr>
            <a:spLocks noGrp="1" noChangeArrowheads="1"/>
          </p:cNvSpPr>
          <p:nvPr>
            <p:ph type="title"/>
          </p:nvPr>
        </p:nvSpPr>
        <p:spPr>
          <a:xfrm>
            <a:off x="3135998" y="381000"/>
            <a:ext cx="4454746" cy="479747"/>
          </a:xfrm>
        </p:spPr>
        <p:txBody>
          <a:bodyPr/>
          <a:lstStyle/>
          <a:p>
            <a:r>
              <a:rPr lang="en-US" dirty="0"/>
              <a:t>Object IDs and Names</a:t>
            </a:r>
          </a:p>
        </p:txBody>
      </p:sp>
    </p:spTree>
    <p:extLst>
      <p:ext uri="{BB962C8B-B14F-4D97-AF65-F5344CB8AC3E}">
        <p14:creationId xmlns:p14="http://schemas.microsoft.com/office/powerpoint/2010/main" val="313564115"/>
      </p:ext>
    </p:extLst>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Footer Placeholder 3"/>
          <p:cNvSpPr>
            <a:spLocks noGrp="1"/>
          </p:cNvSpPr>
          <p:nvPr>
            <p:ph type="ftr" sz="quarter" idx="10"/>
          </p:nvPr>
        </p:nvSpPr>
        <p:spPr>
          <a:noFill/>
        </p:spPr>
        <p:txBody>
          <a:bodyPr/>
          <a:lstStyle/>
          <a:p>
            <a:r>
              <a:rPr lang="en-US"/>
              <a:t>NAIF IDs and Names</a:t>
            </a:r>
          </a:p>
        </p:txBody>
      </p:sp>
      <p:sp>
        <p:nvSpPr>
          <p:cNvPr id="23555" name="Slide Number Placeholder 4"/>
          <p:cNvSpPr>
            <a:spLocks noGrp="1"/>
          </p:cNvSpPr>
          <p:nvPr>
            <p:ph type="sldNum" sz="quarter" idx="11"/>
          </p:nvPr>
        </p:nvSpPr>
        <p:spPr>
          <a:noFill/>
        </p:spPr>
        <p:txBody>
          <a:bodyPr/>
          <a:lstStyle/>
          <a:p>
            <a:fld id="{7410580C-2DC3-D247-9DB5-220A6B615FEE}" type="slidenum">
              <a:rPr lang="en-US" smtClean="0"/>
              <a:pPr/>
              <a:t>7</a:t>
            </a:fld>
            <a:endParaRPr lang="en-US" sz="1400" b="0">
              <a:latin typeface="Times New Roman" charset="0"/>
            </a:endParaRPr>
          </a:p>
        </p:txBody>
      </p:sp>
      <p:sp>
        <p:nvSpPr>
          <p:cNvPr id="23556" name="Rectangle 2"/>
          <p:cNvSpPr>
            <a:spLocks noGrp="1" noChangeArrowheads="1"/>
          </p:cNvSpPr>
          <p:nvPr>
            <p:ph type="body" idx="1"/>
          </p:nvPr>
        </p:nvSpPr>
        <p:spPr>
          <a:xfrm>
            <a:off x="706438" y="1393825"/>
            <a:ext cx="7627937" cy="4814888"/>
          </a:xfrm>
          <a:noFill/>
        </p:spPr>
        <p:txBody>
          <a:bodyPr lIns="92075" tIns="46038" rIns="92075" bIns="46038"/>
          <a:lstStyle/>
          <a:p>
            <a:pPr>
              <a:lnSpc>
                <a:spcPct val="80000"/>
              </a:lnSpc>
            </a:pPr>
            <a:endParaRPr lang="en-US" dirty="0"/>
          </a:p>
          <a:p>
            <a:pPr>
              <a:lnSpc>
                <a:spcPct val="80000"/>
              </a:lnSpc>
            </a:pPr>
            <a:r>
              <a:rPr lang="en-US" dirty="0"/>
              <a:t>Object </a:t>
            </a:r>
            <a:r>
              <a:rPr lang="en-US" dirty="0">
                <a:solidFill>
                  <a:schemeClr val="accent2"/>
                </a:solidFill>
              </a:rPr>
              <a:t>IDs</a:t>
            </a:r>
            <a:r>
              <a:rPr lang="en-US" dirty="0"/>
              <a:t> are used </a:t>
            </a:r>
            <a:r>
              <a:rPr lang="en-US" u="sng" dirty="0"/>
              <a:t>in kernels</a:t>
            </a:r>
            <a:r>
              <a:rPr lang="en-US" dirty="0"/>
              <a:t> as data identifiers:</a:t>
            </a:r>
          </a:p>
          <a:p>
            <a:pPr marL="971550" lvl="2">
              <a:lnSpc>
                <a:spcPct val="80000"/>
              </a:lnSpc>
            </a:pPr>
            <a:r>
              <a:rPr lang="en-US" dirty="0"/>
              <a:t>in SPKs -- to identify a body and its center of motion</a:t>
            </a:r>
          </a:p>
          <a:p>
            <a:pPr marL="971550" lvl="2">
              <a:lnSpc>
                <a:spcPct val="80000"/>
              </a:lnSpc>
            </a:pPr>
            <a:r>
              <a:rPr lang="en-US" dirty="0"/>
              <a:t>in text PCKs -- in keywords associated with a body</a:t>
            </a:r>
          </a:p>
          <a:p>
            <a:pPr marL="971550" lvl="2">
              <a:lnSpc>
                <a:spcPct val="80000"/>
              </a:lnSpc>
            </a:pPr>
            <a:r>
              <a:rPr lang="en-US" dirty="0"/>
              <a:t>in DSKs -- to identify a body </a:t>
            </a:r>
          </a:p>
          <a:p>
            <a:pPr marL="971550" lvl="2">
              <a:lnSpc>
                <a:spcPct val="80000"/>
              </a:lnSpc>
            </a:pPr>
            <a:r>
              <a:rPr lang="en-US" dirty="0"/>
              <a:t>in IKs -- in keywords associated with an instrument</a:t>
            </a:r>
          </a:p>
          <a:p>
            <a:pPr marL="971550" lvl="2">
              <a:lnSpc>
                <a:spcPct val="80000"/>
              </a:lnSpc>
            </a:pPr>
            <a:r>
              <a:rPr lang="en-US" dirty="0"/>
              <a:t>in FKs -- to specify the center used in computing light-time correction, and to identify the body in PCK-based frames</a:t>
            </a:r>
          </a:p>
          <a:p>
            <a:pPr marL="971550" lvl="2">
              <a:lnSpc>
                <a:spcPct val="80000"/>
              </a:lnSpc>
            </a:pPr>
            <a:r>
              <a:rPr lang="en-US" dirty="0"/>
              <a:t>in FKs -- to identify target and observer in dynamic frame specifications</a:t>
            </a:r>
          </a:p>
          <a:p>
            <a:pPr marL="971550" lvl="2">
              <a:lnSpc>
                <a:spcPct val="80000"/>
              </a:lnSpc>
            </a:pPr>
            <a:r>
              <a:rPr lang="en-US" dirty="0"/>
              <a:t>in SCLKs -- normally the SCLK ID used in keywords is the negative of the spacecraft’s ID (thus is a positive integer)</a:t>
            </a:r>
          </a:p>
          <a:p>
            <a:pPr marL="971550" lvl="2">
              <a:lnSpc>
                <a:spcPct val="80000"/>
              </a:lnSpc>
            </a:pPr>
            <a:r>
              <a:rPr lang="en-US" dirty="0"/>
              <a:t>… and more…</a:t>
            </a:r>
          </a:p>
        </p:txBody>
      </p:sp>
      <p:sp>
        <p:nvSpPr>
          <p:cNvPr id="23557" name="Rectangle 3"/>
          <p:cNvSpPr>
            <a:spLocks noGrp="1" noChangeArrowheads="1"/>
          </p:cNvSpPr>
          <p:nvPr>
            <p:ph type="title"/>
          </p:nvPr>
        </p:nvSpPr>
        <p:spPr>
          <a:xfrm>
            <a:off x="2558647" y="381000"/>
            <a:ext cx="5623735" cy="490391"/>
          </a:xfrm>
        </p:spPr>
        <p:txBody>
          <a:bodyPr/>
          <a:lstStyle/>
          <a:p>
            <a:r>
              <a:rPr lang="en-US" dirty="0"/>
              <a:t>Object IDs: Where Used? - 1</a:t>
            </a:r>
          </a:p>
        </p:txBody>
      </p:sp>
    </p:spTree>
    <p:extLst>
      <p:ext uri="{BB962C8B-B14F-4D97-AF65-F5344CB8AC3E}">
        <p14:creationId xmlns:p14="http://schemas.microsoft.com/office/powerpoint/2010/main" val="3179628061"/>
      </p:ext>
    </p:extLst>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Footer Placeholder 3"/>
          <p:cNvSpPr>
            <a:spLocks noGrp="1"/>
          </p:cNvSpPr>
          <p:nvPr>
            <p:ph type="ftr" sz="quarter" idx="10"/>
          </p:nvPr>
        </p:nvSpPr>
        <p:spPr>
          <a:noFill/>
        </p:spPr>
        <p:txBody>
          <a:bodyPr/>
          <a:lstStyle/>
          <a:p>
            <a:r>
              <a:rPr lang="en-US"/>
              <a:t>NAIF IDs and Names</a:t>
            </a:r>
          </a:p>
        </p:txBody>
      </p:sp>
      <p:sp>
        <p:nvSpPr>
          <p:cNvPr id="25603" name="Slide Number Placeholder 4"/>
          <p:cNvSpPr>
            <a:spLocks noGrp="1"/>
          </p:cNvSpPr>
          <p:nvPr>
            <p:ph type="sldNum" sz="quarter" idx="11"/>
          </p:nvPr>
        </p:nvSpPr>
        <p:spPr>
          <a:noFill/>
        </p:spPr>
        <p:txBody>
          <a:bodyPr/>
          <a:lstStyle/>
          <a:p>
            <a:fld id="{3B2051F5-2379-2043-AB48-6EAC02A3D66E}" type="slidenum">
              <a:rPr lang="en-US" smtClean="0"/>
              <a:pPr/>
              <a:t>8</a:t>
            </a:fld>
            <a:endParaRPr lang="en-US" sz="1400" b="0">
              <a:latin typeface="Times New Roman" charset="0"/>
            </a:endParaRPr>
          </a:p>
        </p:txBody>
      </p:sp>
      <p:sp>
        <p:nvSpPr>
          <p:cNvPr id="25604" name="Rectangle 2"/>
          <p:cNvSpPr>
            <a:spLocks noGrp="1" noChangeArrowheads="1"/>
          </p:cNvSpPr>
          <p:nvPr>
            <p:ph type="body" idx="1"/>
          </p:nvPr>
        </p:nvSpPr>
        <p:spPr>
          <a:xfrm>
            <a:off x="706438" y="1393825"/>
            <a:ext cx="7627937" cy="4814888"/>
          </a:xfrm>
          <a:noFill/>
        </p:spPr>
        <p:txBody>
          <a:bodyPr lIns="92075" tIns="46038" rIns="92075" bIns="46038"/>
          <a:lstStyle/>
          <a:p>
            <a:pPr>
              <a:lnSpc>
                <a:spcPct val="80000"/>
              </a:lnSpc>
            </a:pPr>
            <a:endParaRPr lang="en-US" dirty="0">
              <a:solidFill>
                <a:srgbClr val="000000"/>
              </a:solidFill>
            </a:endParaRPr>
          </a:p>
          <a:p>
            <a:pPr>
              <a:lnSpc>
                <a:spcPct val="80000"/>
              </a:lnSpc>
            </a:pPr>
            <a:r>
              <a:rPr lang="en-US" dirty="0">
                <a:solidFill>
                  <a:srgbClr val="000000"/>
                </a:solidFill>
              </a:rPr>
              <a:t>Object </a:t>
            </a:r>
            <a:r>
              <a:rPr lang="en-US" dirty="0">
                <a:solidFill>
                  <a:schemeClr val="accent2"/>
                </a:solidFill>
              </a:rPr>
              <a:t>IDs</a:t>
            </a:r>
            <a:r>
              <a:rPr lang="en-US" dirty="0"/>
              <a:t> are used </a:t>
            </a:r>
            <a:r>
              <a:rPr lang="en-US" u="sng" dirty="0"/>
              <a:t>in some APIs</a:t>
            </a:r>
            <a:r>
              <a:rPr lang="en-US" dirty="0"/>
              <a:t> as input and/or output arguments:</a:t>
            </a:r>
          </a:p>
          <a:p>
            <a:pPr marL="971550" lvl="2">
              <a:lnSpc>
                <a:spcPct val="80000"/>
              </a:lnSpc>
              <a:buFontTx/>
              <a:buNone/>
            </a:pPr>
            <a:endParaRPr lang="en-US" dirty="0"/>
          </a:p>
          <a:p>
            <a:pPr marL="971550" lvl="2">
              <a:lnSpc>
                <a:spcPct val="80000"/>
              </a:lnSpc>
            </a:pPr>
            <a:r>
              <a:rPr lang="en-US" dirty="0"/>
              <a:t>in older SPK routines -- SPKEZ, SPKEZP, SPKGEO, …</a:t>
            </a:r>
          </a:p>
          <a:p>
            <a:pPr marL="971550" lvl="2">
              <a:lnSpc>
                <a:spcPct val="80000"/>
              </a:lnSpc>
            </a:pPr>
            <a:r>
              <a:rPr lang="en-US" dirty="0"/>
              <a:t>in older derived geometry routines -- ET2LST, …</a:t>
            </a:r>
          </a:p>
          <a:p>
            <a:pPr marL="971550" lvl="2">
              <a:lnSpc>
                <a:spcPct val="80000"/>
              </a:lnSpc>
            </a:pPr>
            <a:r>
              <a:rPr lang="en-US" dirty="0"/>
              <a:t>in older PCK routines -- BODVAR, BODMAT, …</a:t>
            </a:r>
          </a:p>
          <a:p>
            <a:pPr marL="971550" lvl="2">
              <a:lnSpc>
                <a:spcPct val="80000"/>
              </a:lnSpc>
            </a:pPr>
            <a:r>
              <a:rPr lang="en-US" dirty="0"/>
              <a:t>in IK routines -- GETFOV, indirectly in G*POOL, …</a:t>
            </a:r>
          </a:p>
          <a:p>
            <a:pPr marL="971550" lvl="2">
              <a:lnSpc>
                <a:spcPct val="80000"/>
              </a:lnSpc>
            </a:pPr>
            <a:r>
              <a:rPr lang="en-US" dirty="0"/>
              <a:t>in SCLK routines -- SCE2C, SCT2E, …</a:t>
            </a:r>
          </a:p>
          <a:p>
            <a:pPr marL="971550" lvl="2">
              <a:lnSpc>
                <a:spcPct val="80000"/>
              </a:lnSpc>
            </a:pPr>
            <a:r>
              <a:rPr lang="en-US" dirty="0"/>
              <a:t>in coverage routines -- SPKOBJ, SPKCOV, CKOBJ, CKCOV, DSKOBJ, DSKSRF</a:t>
            </a:r>
          </a:p>
          <a:p>
            <a:pPr marL="971550" lvl="2">
              <a:lnSpc>
                <a:spcPct val="80000"/>
              </a:lnSpc>
            </a:pPr>
            <a:r>
              <a:rPr lang="en-US" dirty="0"/>
              <a:t>… and more…</a:t>
            </a:r>
          </a:p>
        </p:txBody>
      </p:sp>
      <p:sp>
        <p:nvSpPr>
          <p:cNvPr id="25605" name="Rectangle 3"/>
          <p:cNvSpPr>
            <a:spLocks noGrp="1" noChangeArrowheads="1"/>
          </p:cNvSpPr>
          <p:nvPr>
            <p:ph type="title"/>
          </p:nvPr>
        </p:nvSpPr>
        <p:spPr>
          <a:xfrm>
            <a:off x="2558646" y="381000"/>
            <a:ext cx="5623735" cy="490391"/>
          </a:xfrm>
        </p:spPr>
        <p:txBody>
          <a:bodyPr/>
          <a:lstStyle/>
          <a:p>
            <a:r>
              <a:rPr lang="en-US" dirty="0"/>
              <a:t>Object IDs: Where Used? - 2</a:t>
            </a:r>
          </a:p>
        </p:txBody>
      </p:sp>
    </p:spTree>
    <p:extLst>
      <p:ext uri="{BB962C8B-B14F-4D97-AF65-F5344CB8AC3E}">
        <p14:creationId xmlns:p14="http://schemas.microsoft.com/office/powerpoint/2010/main" val="2115853048"/>
      </p:ext>
    </p:extLst>
  </p:cSld>
  <p:clrMapOvr>
    <a:masterClrMapping/>
  </p:clrMapOvr>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Footer Placeholder 3"/>
          <p:cNvSpPr>
            <a:spLocks noGrp="1"/>
          </p:cNvSpPr>
          <p:nvPr>
            <p:ph type="ftr" sz="quarter" idx="10"/>
          </p:nvPr>
        </p:nvSpPr>
        <p:spPr>
          <a:noFill/>
        </p:spPr>
        <p:txBody>
          <a:bodyPr/>
          <a:lstStyle/>
          <a:p>
            <a:r>
              <a:rPr lang="en-US"/>
              <a:t>NAIF IDs and Names</a:t>
            </a:r>
          </a:p>
        </p:txBody>
      </p:sp>
      <p:sp>
        <p:nvSpPr>
          <p:cNvPr id="27651" name="Slide Number Placeholder 4"/>
          <p:cNvSpPr>
            <a:spLocks noGrp="1"/>
          </p:cNvSpPr>
          <p:nvPr>
            <p:ph type="sldNum" sz="quarter" idx="11"/>
          </p:nvPr>
        </p:nvSpPr>
        <p:spPr>
          <a:noFill/>
        </p:spPr>
        <p:txBody>
          <a:bodyPr/>
          <a:lstStyle/>
          <a:p>
            <a:fld id="{DF688801-1958-E649-A4B0-23B556B3EE7D}" type="slidenum">
              <a:rPr lang="en-US" smtClean="0"/>
              <a:pPr/>
              <a:t>9</a:t>
            </a:fld>
            <a:endParaRPr lang="en-US" sz="1400" b="0">
              <a:latin typeface="Times New Roman" charset="0"/>
            </a:endParaRPr>
          </a:p>
        </p:txBody>
      </p:sp>
      <p:sp>
        <p:nvSpPr>
          <p:cNvPr id="27652" name="Rectangle 2"/>
          <p:cNvSpPr>
            <a:spLocks noGrp="1" noChangeArrowheads="1"/>
          </p:cNvSpPr>
          <p:nvPr>
            <p:ph type="body" idx="1"/>
          </p:nvPr>
        </p:nvSpPr>
        <p:spPr>
          <a:xfrm>
            <a:off x="755650" y="1741488"/>
            <a:ext cx="7667625" cy="3792537"/>
          </a:xfrm>
          <a:noFill/>
        </p:spPr>
        <p:txBody>
          <a:bodyPr lIns="92075" tIns="46038" rIns="92075" bIns="46038"/>
          <a:lstStyle/>
          <a:p>
            <a:r>
              <a:rPr lang="en-US" dirty="0">
                <a:solidFill>
                  <a:srgbClr val="000000"/>
                </a:solidFill>
              </a:rPr>
              <a:t>Object </a:t>
            </a:r>
            <a:r>
              <a:rPr lang="en-US" dirty="0">
                <a:solidFill>
                  <a:schemeClr val="accent2"/>
                </a:solidFill>
              </a:rPr>
              <a:t>names</a:t>
            </a:r>
            <a:r>
              <a:rPr lang="en-US" dirty="0"/>
              <a:t> are used </a:t>
            </a:r>
            <a:r>
              <a:rPr lang="en-US" u="sng" dirty="0"/>
              <a:t>in the high-level user APIs</a:t>
            </a:r>
            <a:r>
              <a:rPr lang="en-US" dirty="0"/>
              <a:t> as input and/or output arguments:</a:t>
            </a:r>
          </a:p>
          <a:p>
            <a:pPr lvl="2"/>
            <a:r>
              <a:rPr lang="en-US" dirty="0"/>
              <a:t>in newer SPK routines -- SPKEZR, SPKPOS</a:t>
            </a:r>
          </a:p>
          <a:p>
            <a:pPr lvl="2"/>
            <a:r>
              <a:rPr lang="en-US" dirty="0"/>
              <a:t>in newer derived geometry routines -- SINCPT, ILUMIN, SUBPNT, SUBSLR, LIMBPT, TERMPT, LATSRF …</a:t>
            </a:r>
          </a:p>
          <a:p>
            <a:pPr lvl="2"/>
            <a:r>
              <a:rPr lang="en-US" dirty="0"/>
              <a:t>in high-level Geometry Finder routines – GFPOSC, GFDIST, GFSEP, GFILUM, …</a:t>
            </a:r>
          </a:p>
          <a:p>
            <a:pPr lvl="2"/>
            <a:r>
              <a:rPr lang="en-US" dirty="0"/>
              <a:t>in newer PCK routines -- BODVRD, … </a:t>
            </a:r>
          </a:p>
          <a:p>
            <a:endParaRPr lang="en-US" dirty="0"/>
          </a:p>
          <a:p>
            <a:r>
              <a:rPr lang="en-US" dirty="0">
                <a:solidFill>
                  <a:srgbClr val="000000"/>
                </a:solidFill>
              </a:rPr>
              <a:t>Object </a:t>
            </a:r>
            <a:r>
              <a:rPr lang="en-US" dirty="0">
                <a:solidFill>
                  <a:schemeClr val="accent2"/>
                </a:solidFill>
              </a:rPr>
              <a:t>names</a:t>
            </a:r>
            <a:r>
              <a:rPr lang="en-US" dirty="0"/>
              <a:t> are </a:t>
            </a:r>
            <a:r>
              <a:rPr lang="en-US" dirty="0">
                <a:solidFill>
                  <a:schemeClr val="accent1"/>
                </a:solidFill>
              </a:rPr>
              <a:t>not</a:t>
            </a:r>
            <a:r>
              <a:rPr lang="en-US" dirty="0"/>
              <a:t> used as data identifiers within kernels</a:t>
            </a:r>
          </a:p>
        </p:txBody>
      </p:sp>
      <p:sp>
        <p:nvSpPr>
          <p:cNvPr id="27653" name="Rectangle 3"/>
          <p:cNvSpPr>
            <a:spLocks noGrp="1" noChangeArrowheads="1"/>
          </p:cNvSpPr>
          <p:nvPr>
            <p:ph type="title"/>
          </p:nvPr>
        </p:nvSpPr>
        <p:spPr>
          <a:xfrm>
            <a:off x="2398647" y="381000"/>
            <a:ext cx="5943734" cy="490391"/>
          </a:xfrm>
        </p:spPr>
        <p:txBody>
          <a:bodyPr/>
          <a:lstStyle/>
          <a:p>
            <a:r>
              <a:rPr lang="en-US" dirty="0"/>
              <a:t>Object Names – Where Used?</a:t>
            </a:r>
          </a:p>
        </p:txBody>
      </p:sp>
    </p:spTree>
    <p:extLst>
      <p:ext uri="{BB962C8B-B14F-4D97-AF65-F5344CB8AC3E}">
        <p14:creationId xmlns:p14="http://schemas.microsoft.com/office/powerpoint/2010/main" val="2700405079"/>
      </p:ext>
    </p:extLst>
  </p:cSld>
  <p:clrMapOvr>
    <a:masterClrMapping/>
  </p:clrMapOvr>
  <p:transition/>
</p:sld>
</file>

<file path=ppt/theme/theme1.xml><?xml version="1.0" encoding="utf-8"?>
<a:theme xmlns:a="http://schemas.openxmlformats.org/drawingml/2006/main" name="SPICE_Presentation">
  <a:themeElements>
    <a:clrScheme name="">
      <a:dk1>
        <a:srgbClr val="000000"/>
      </a:dk1>
      <a:lt1>
        <a:srgbClr val="FFFFFF"/>
      </a:lt1>
      <a:dk2>
        <a:srgbClr val="081D58"/>
      </a:dk2>
      <a:lt2>
        <a:srgbClr val="919191"/>
      </a:lt2>
      <a:accent1>
        <a:srgbClr val="FC0128"/>
      </a:accent1>
      <a:accent2>
        <a:srgbClr val="063DE8"/>
      </a:accent2>
      <a:accent3>
        <a:srgbClr val="FFFFFF"/>
      </a:accent3>
      <a:accent4>
        <a:srgbClr val="000000"/>
      </a:accent4>
      <a:accent5>
        <a:srgbClr val="FDAAAC"/>
      </a:accent5>
      <a:accent6>
        <a:srgbClr val="0536D2"/>
      </a:accent6>
      <a:hlink>
        <a:srgbClr val="00DFCA"/>
      </a:hlink>
      <a:folHlink>
        <a:srgbClr val="EAEC5E"/>
      </a:folHlink>
    </a:clrScheme>
    <a:fontScheme name="SPICE_Presentat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25400" cap="flat" cmpd="sng" algn="ctr">
          <a:noFill/>
          <a:prstDash val="solid"/>
          <a:round/>
          <a:headEnd type="none" w="med" len="med"/>
          <a:tailEnd type="none" w="med" len="med"/>
        </a:ln>
        <a:effectLst/>
      </a:spPr>
      <a:bodyPr vert="horz" wrap="none" lIns="91440" tIns="45720" rIns="91440" bIns="45720" numCol="1" anchor="ctr" anchorCtr="0" compatLnSpc="1">
        <a:prstTxWarp prst="textNoShape">
          <a:avLst/>
        </a:prstTxWarp>
        <a:spAutoFit/>
      </a:bodyPr>
      <a:lstStyle>
        <a:defPPr marL="0" marR="0" indent="0" algn="ctr" defTabSz="914400" rtl="0" eaLnBrk="0" fontAlgn="base" latinLnBrk="0" hangingPunct="0">
          <a:lnSpc>
            <a:spcPct val="90000"/>
          </a:lnSpc>
          <a:spcBef>
            <a:spcPct val="50000"/>
          </a:spcBef>
          <a:spcAft>
            <a:spcPct val="0"/>
          </a:spcAft>
          <a:buClrTx/>
          <a:buSzTx/>
          <a:buFontTx/>
          <a:buNone/>
          <a:tabLst/>
          <a:defRPr kumimoji="0" lang="en-US" sz="1000" b="1" i="0" u="none" strike="noStrike" cap="none" normalizeH="0" baseline="0">
            <a:ln>
              <a:noFill/>
            </a:ln>
            <a:solidFill>
              <a:schemeClr val="tx1"/>
            </a:solidFill>
            <a:effectLst/>
            <a:latin typeface="Arial" charset="0"/>
          </a:defRPr>
        </a:defPPr>
      </a:lstStyle>
    </a:spDef>
    <a:lnDef>
      <a:spPr bwMode="auto">
        <a:xfrm>
          <a:off x="0" y="0"/>
          <a:ext cx="1" cy="1"/>
        </a:xfrm>
        <a:custGeom>
          <a:avLst/>
          <a:gdLst/>
          <a:ahLst/>
          <a:cxnLst/>
          <a:rect l="0" t="0" r="0" b="0"/>
          <a:pathLst/>
        </a:custGeom>
        <a:noFill/>
        <a:ln w="25400" cap="flat" cmpd="sng" algn="ctr">
          <a:noFill/>
          <a:prstDash val="solid"/>
          <a:round/>
          <a:headEnd type="none" w="med" len="med"/>
          <a:tailEnd type="none" w="med" len="med"/>
        </a:ln>
        <a:effectLst/>
      </a:spPr>
      <a:bodyPr vert="horz" wrap="none" lIns="91440" tIns="45720" rIns="91440" bIns="45720" numCol="1" anchor="ctr" anchorCtr="0" compatLnSpc="1">
        <a:prstTxWarp prst="textNoShape">
          <a:avLst/>
        </a:prstTxWarp>
        <a:spAutoFit/>
      </a:bodyPr>
      <a:lstStyle>
        <a:defPPr marL="0" marR="0" indent="0" algn="ctr" defTabSz="914400" rtl="0" eaLnBrk="0" fontAlgn="base" latinLnBrk="0" hangingPunct="0">
          <a:lnSpc>
            <a:spcPct val="90000"/>
          </a:lnSpc>
          <a:spcBef>
            <a:spcPct val="50000"/>
          </a:spcBef>
          <a:spcAft>
            <a:spcPct val="0"/>
          </a:spcAft>
          <a:buClrTx/>
          <a:buSzTx/>
          <a:buFontTx/>
          <a:buNone/>
          <a:tabLst/>
          <a:defRPr kumimoji="0" lang="en-US" sz="1000" b="1" i="0" u="none" strike="noStrike" cap="none" normalizeH="0" baseline="0">
            <a:ln>
              <a:noFill/>
            </a:ln>
            <a:solidFill>
              <a:schemeClr val="tx1"/>
            </a:solidFill>
            <a:effectLst/>
            <a:latin typeface="Arial" charset="0"/>
          </a:defRPr>
        </a:defPPr>
      </a:lstStyle>
    </a:lnDef>
  </a:objectDefaults>
  <a:extraClrSchemeLst>
    <a:extraClrScheme>
      <a:clrScheme name="SPICE_Presentatio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SPICE_Presentat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SPICE_Presentatio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SPICE_Presentatio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SPICE_Presentatio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SPICE_Presentatio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SPICE_Presentatio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81D58"/>
      </a:dk2>
      <a:lt2>
        <a:srgbClr val="919191"/>
      </a:lt2>
      <a:accent1>
        <a:srgbClr val="FC0128"/>
      </a:accent1>
      <a:accent2>
        <a:srgbClr val="063DE8"/>
      </a:accent2>
      <a:accent3>
        <a:srgbClr val="FFFFFF"/>
      </a:accent3>
      <a:accent4>
        <a:srgbClr val="000000"/>
      </a:accent4>
      <a:accent5>
        <a:srgbClr val="FDAAAC"/>
      </a:accent5>
      <a:accent6>
        <a:srgbClr val="0536D2"/>
      </a:accent6>
      <a:hlink>
        <a:srgbClr val="00DFCA"/>
      </a:hlink>
      <a:folHlink>
        <a:srgbClr val="EAEC5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C:\Program Files\Microsoft Office\Templates\SPICE_Presentation.pot</Template>
  <TotalTime>1490599393</TotalTime>
  <Pages>1</Pages>
  <Words>4367</Words>
  <Application>Microsoft Macintosh PowerPoint</Application>
  <PresentationFormat>Custom</PresentationFormat>
  <Paragraphs>556</Paragraphs>
  <Slides>37</Slides>
  <Notes>32</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37</vt:i4>
      </vt:variant>
    </vt:vector>
  </HeadingPairs>
  <TitlesOfParts>
    <vt:vector size="42" baseType="lpstr">
      <vt:lpstr>Arial</vt:lpstr>
      <vt:lpstr>Courier New</vt:lpstr>
      <vt:lpstr>Times</vt:lpstr>
      <vt:lpstr>Times New Roman</vt:lpstr>
      <vt:lpstr>SPICE_Presentation</vt:lpstr>
      <vt:lpstr>IDs and Names </vt:lpstr>
      <vt:lpstr>Topics</vt:lpstr>
      <vt:lpstr>Overview - 1</vt:lpstr>
      <vt:lpstr>Overview - 2</vt:lpstr>
      <vt:lpstr>Names and IDs associated with Objects</vt:lpstr>
      <vt:lpstr>Object IDs and Names</vt:lpstr>
      <vt:lpstr>Object IDs: Where Used? - 1</vt:lpstr>
      <vt:lpstr>Object IDs: Where Used? - 2</vt:lpstr>
      <vt:lpstr>Object Names – Where Used?</vt:lpstr>
      <vt:lpstr>Object IDs and Names – Where Defined?</vt:lpstr>
      <vt:lpstr>Examples of Object IDs and Names Spacecraft and Ground Stations</vt:lpstr>
      <vt:lpstr>Examples of Object IDs and Names Planets</vt:lpstr>
      <vt:lpstr>Examples of Object IDs and Names Satellites</vt:lpstr>
      <vt:lpstr>Examples of Object IDs and Names Comets</vt:lpstr>
      <vt:lpstr>Examples of Object IDs and Names Original Schema for Asteroids</vt:lpstr>
      <vt:lpstr>Examples of Object IDs and Names New Schema for Minor Planets1</vt:lpstr>
      <vt:lpstr>Examples of Object IDs and Names New Schema for Minor Planets1</vt:lpstr>
      <vt:lpstr>Examples of Object IDs and Names Instruments</vt:lpstr>
      <vt:lpstr>Object IDs/Names -- Mapping APIs</vt:lpstr>
      <vt:lpstr>Adding New or Additional Object Name-to-ID Mappings</vt:lpstr>
      <vt:lpstr>Names and IDs associated with Reference Frames</vt:lpstr>
      <vt:lpstr>Frame IDs and Names</vt:lpstr>
      <vt:lpstr>Frame IDs and Names – Where Defined?</vt:lpstr>
      <vt:lpstr>Frame IDs and Names – Where Used?</vt:lpstr>
      <vt:lpstr>Examples of Frame IDs and Names Inertial and Body-fixed</vt:lpstr>
      <vt:lpstr>Examples of Frame IDs and Names  Spacecraft and Instrument</vt:lpstr>
      <vt:lpstr>Frame IDs/Names -- Mapping APIs</vt:lpstr>
      <vt:lpstr>Names and IDs associated with DSK Surfaces</vt:lpstr>
      <vt:lpstr>Surface IDs and Names</vt:lpstr>
      <vt:lpstr>Surface IDs and Names – Where Defined?</vt:lpstr>
      <vt:lpstr>Surface IDs and Names – Where Used?</vt:lpstr>
      <vt:lpstr>Surface IDs and Names – Example</vt:lpstr>
      <vt:lpstr>Surface Name/ID Mapping APIs</vt:lpstr>
      <vt:lpstr>Connections between  Objects and Frames</vt:lpstr>
      <vt:lpstr>“Odd Ball” Cases</vt:lpstr>
      <vt:lpstr>Name/IDs Example -- CASSINI (1)</vt:lpstr>
      <vt:lpstr>Name/IDs Example -- CASSINI (2)</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subject/>
  <dc:creator>Chuck Acton</dc:creator>
  <cp:keywords/>
  <dc:description/>
  <cp:lastModifiedBy>Semenov, Boris V (US 392N)</cp:lastModifiedBy>
  <cp:revision>278</cp:revision>
  <cp:lastPrinted>2017-11-02T15:14:24Z</cp:lastPrinted>
  <dcterms:created xsi:type="dcterms:W3CDTF">2010-02-25T04:02:54Z</dcterms:created>
  <dcterms:modified xsi:type="dcterms:W3CDTF">2023-04-09T14:02:36Z</dcterms:modified>
</cp:coreProperties>
</file>

<file path=docProps/thumbnail.jpeg>
</file>