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48" r:id="rId1"/>
  </p:sldMasterIdLst>
  <p:notesMasterIdLst>
    <p:notesMasterId r:id="rId57"/>
  </p:notesMasterIdLst>
  <p:handoutMasterIdLst>
    <p:handoutMasterId r:id="rId58"/>
  </p:handoutMasterIdLst>
  <p:sldIdLst>
    <p:sldId id="256" r:id="rId2"/>
    <p:sldId id="347" r:id="rId3"/>
    <p:sldId id="348" r:id="rId4"/>
    <p:sldId id="349" r:id="rId5"/>
    <p:sldId id="350" r:id="rId6"/>
    <p:sldId id="304" r:id="rId7"/>
    <p:sldId id="343" r:id="rId8"/>
    <p:sldId id="344" r:id="rId9"/>
    <p:sldId id="286" r:id="rId10"/>
    <p:sldId id="327" r:id="rId11"/>
    <p:sldId id="328" r:id="rId12"/>
    <p:sldId id="329" r:id="rId13"/>
    <p:sldId id="330" r:id="rId14"/>
    <p:sldId id="288" r:id="rId15"/>
    <p:sldId id="285" r:id="rId16"/>
    <p:sldId id="346" r:id="rId17"/>
    <p:sldId id="306" r:id="rId18"/>
    <p:sldId id="278" r:id="rId19"/>
    <p:sldId id="325" r:id="rId20"/>
    <p:sldId id="276" r:id="rId21"/>
    <p:sldId id="351" r:id="rId22"/>
    <p:sldId id="322" r:id="rId23"/>
    <p:sldId id="262" r:id="rId24"/>
    <p:sldId id="291" r:id="rId25"/>
    <p:sldId id="310" r:id="rId26"/>
    <p:sldId id="289" r:id="rId27"/>
    <p:sldId id="263" r:id="rId28"/>
    <p:sldId id="264" r:id="rId29"/>
    <p:sldId id="282" r:id="rId30"/>
    <p:sldId id="292" r:id="rId31"/>
    <p:sldId id="290" r:id="rId32"/>
    <p:sldId id="352" r:id="rId33"/>
    <p:sldId id="266" r:id="rId34"/>
    <p:sldId id="267" r:id="rId35"/>
    <p:sldId id="270" r:id="rId36"/>
    <p:sldId id="294" r:id="rId37"/>
    <p:sldId id="271" r:id="rId38"/>
    <p:sldId id="272" r:id="rId39"/>
    <p:sldId id="280" r:id="rId40"/>
    <p:sldId id="326" r:id="rId41"/>
    <p:sldId id="274" r:id="rId42"/>
    <p:sldId id="340" r:id="rId43"/>
    <p:sldId id="296" r:id="rId44"/>
    <p:sldId id="275" r:id="rId45"/>
    <p:sldId id="336" r:id="rId46"/>
    <p:sldId id="309" r:id="rId47"/>
    <p:sldId id="332" r:id="rId48"/>
    <p:sldId id="313" r:id="rId49"/>
    <p:sldId id="320" r:id="rId50"/>
    <p:sldId id="314" r:id="rId51"/>
    <p:sldId id="315" r:id="rId52"/>
    <p:sldId id="316" r:id="rId53"/>
    <p:sldId id="317" r:id="rId54"/>
    <p:sldId id="318" r:id="rId55"/>
    <p:sldId id="319" r:id="rId56"/>
  </p:sldIdLst>
  <p:sldSz cx="9156700" cy="6870700"/>
  <p:notesSz cx="6858000" cy="9144000"/>
  <p:defaultTextStyle>
    <a:defPPr>
      <a:defRPr lang="en-US"/>
    </a:defPPr>
    <a:lvl1pPr algn="l" rtl="0" eaLnBrk="0" fontAlgn="base" hangingPunct="0">
      <a:lnSpc>
        <a:spcPct val="90000"/>
      </a:lnSpc>
      <a:spcBef>
        <a:spcPct val="0"/>
      </a:spcBef>
      <a:spcAft>
        <a:spcPct val="0"/>
      </a:spcAft>
      <a:defRPr sz="1400" kern="1200">
        <a:solidFill>
          <a:schemeClr val="tx1"/>
        </a:solidFill>
        <a:latin typeface="Arial" charset="0"/>
        <a:ea typeface="+mn-ea"/>
        <a:cs typeface="+mn-cs"/>
      </a:defRPr>
    </a:lvl1pPr>
    <a:lvl2pPr marL="457200" algn="l" rtl="0" eaLnBrk="0" fontAlgn="base" hangingPunct="0">
      <a:lnSpc>
        <a:spcPct val="90000"/>
      </a:lnSpc>
      <a:spcBef>
        <a:spcPct val="0"/>
      </a:spcBef>
      <a:spcAft>
        <a:spcPct val="0"/>
      </a:spcAft>
      <a:defRPr sz="1400" kern="1200">
        <a:solidFill>
          <a:schemeClr val="tx1"/>
        </a:solidFill>
        <a:latin typeface="Arial" charset="0"/>
        <a:ea typeface="+mn-ea"/>
        <a:cs typeface="+mn-cs"/>
      </a:defRPr>
    </a:lvl2pPr>
    <a:lvl3pPr marL="914400" algn="l" rtl="0" eaLnBrk="0" fontAlgn="base" hangingPunct="0">
      <a:lnSpc>
        <a:spcPct val="90000"/>
      </a:lnSpc>
      <a:spcBef>
        <a:spcPct val="0"/>
      </a:spcBef>
      <a:spcAft>
        <a:spcPct val="0"/>
      </a:spcAft>
      <a:defRPr sz="1400" kern="1200">
        <a:solidFill>
          <a:schemeClr val="tx1"/>
        </a:solidFill>
        <a:latin typeface="Arial" charset="0"/>
        <a:ea typeface="+mn-ea"/>
        <a:cs typeface="+mn-cs"/>
      </a:defRPr>
    </a:lvl3pPr>
    <a:lvl4pPr marL="1371600" algn="l" rtl="0" eaLnBrk="0" fontAlgn="base" hangingPunct="0">
      <a:lnSpc>
        <a:spcPct val="90000"/>
      </a:lnSpc>
      <a:spcBef>
        <a:spcPct val="0"/>
      </a:spcBef>
      <a:spcAft>
        <a:spcPct val="0"/>
      </a:spcAft>
      <a:defRPr sz="1400" kern="1200">
        <a:solidFill>
          <a:schemeClr val="tx1"/>
        </a:solidFill>
        <a:latin typeface="Arial" charset="0"/>
        <a:ea typeface="+mn-ea"/>
        <a:cs typeface="+mn-cs"/>
      </a:defRPr>
    </a:lvl4pPr>
    <a:lvl5pPr marL="1828800" algn="l" rtl="0" eaLnBrk="0" fontAlgn="base" hangingPunct="0">
      <a:lnSpc>
        <a:spcPct val="90000"/>
      </a:lnSpc>
      <a:spcBef>
        <a:spcPct val="0"/>
      </a:spcBef>
      <a:spcAft>
        <a:spcPct val="0"/>
      </a:spcAft>
      <a:defRPr sz="1400" kern="1200">
        <a:solidFill>
          <a:schemeClr val="tx1"/>
        </a:solidFill>
        <a:latin typeface="Arial" charset="0"/>
        <a:ea typeface="+mn-ea"/>
        <a:cs typeface="+mn-cs"/>
      </a:defRPr>
    </a:lvl5pPr>
    <a:lvl6pPr marL="2286000" algn="l" defTabSz="457200" rtl="0" eaLnBrk="1" latinLnBrk="0" hangingPunct="1">
      <a:defRPr sz="1400" kern="1200">
        <a:solidFill>
          <a:schemeClr val="tx1"/>
        </a:solidFill>
        <a:latin typeface="Arial" charset="0"/>
        <a:ea typeface="+mn-ea"/>
        <a:cs typeface="+mn-cs"/>
      </a:defRPr>
    </a:lvl6pPr>
    <a:lvl7pPr marL="2743200" algn="l" defTabSz="457200" rtl="0" eaLnBrk="1" latinLnBrk="0" hangingPunct="1">
      <a:defRPr sz="1400" kern="1200">
        <a:solidFill>
          <a:schemeClr val="tx1"/>
        </a:solidFill>
        <a:latin typeface="Arial" charset="0"/>
        <a:ea typeface="+mn-ea"/>
        <a:cs typeface="+mn-cs"/>
      </a:defRPr>
    </a:lvl7pPr>
    <a:lvl8pPr marL="3200400" algn="l" defTabSz="457200" rtl="0" eaLnBrk="1" latinLnBrk="0" hangingPunct="1">
      <a:defRPr sz="1400" kern="1200">
        <a:solidFill>
          <a:schemeClr val="tx1"/>
        </a:solidFill>
        <a:latin typeface="Arial" charset="0"/>
        <a:ea typeface="+mn-ea"/>
        <a:cs typeface="+mn-cs"/>
      </a:defRPr>
    </a:lvl8pPr>
    <a:lvl9pPr marL="3657600" algn="l" defTabSz="457200" rtl="0" eaLnBrk="1" latinLnBrk="0" hangingPunct="1">
      <a:defRPr sz="14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4">
          <p15:clr>
            <a:srgbClr val="A4A3A4"/>
          </p15:clr>
        </p15:guide>
        <p15:guide id="2" pos="288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00FF"/>
    <a:srgbClr val="51B97F"/>
    <a:srgbClr val="CC0000"/>
    <a:srgbClr val="A50021"/>
    <a:srgbClr val="000000"/>
    <a:srgbClr val="00FF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18603FDC-E32A-4AB5-989C-0864C3EAD2B8}" styleName="Themed Style 2 - Accent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9DCAF9ED-07DC-4A11-8D7F-57B35C25682E}" styleName="Medium Style 1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7147" autoAdjust="0"/>
    <p:restoredTop sz="98923" autoAdjust="0"/>
  </p:normalViewPr>
  <p:slideViewPr>
    <p:cSldViewPr>
      <p:cViewPr varScale="1">
        <p:scale>
          <a:sx n="84" d="100"/>
          <a:sy n="84" d="100"/>
        </p:scale>
        <p:origin x="208" y="864"/>
      </p:cViewPr>
      <p:guideLst>
        <p:guide orient="horz" pos="2164"/>
        <p:guide pos="2884"/>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handoutMaster" Target="handoutMasters/handoutMaster1.xml"/><Relationship Id="rId5" Type="http://schemas.openxmlformats.org/officeDocument/2006/relationships/slide" Target="slides/slide4.xml"/><Relationship Id="rId61" Type="http://schemas.openxmlformats.org/officeDocument/2006/relationships/theme" Target="theme/theme1.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presProps" Target="presProp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notesMaster" Target="notesMasters/notesMaster1.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271440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8" name="Rectangle 2"/>
          <p:cNvSpPr>
            <a:spLocks noGrp="1" noRot="1" noChangeAspect="1" noChangeArrowheads="1" noTextEdit="1"/>
          </p:cNvSpPr>
          <p:nvPr>
            <p:ph type="sldImg" idx="2"/>
          </p:nvPr>
        </p:nvSpPr>
        <p:spPr bwMode="auto">
          <a:xfrm>
            <a:off x="1152525" y="698500"/>
            <a:ext cx="4552950" cy="3409950"/>
          </a:xfrm>
          <a:prstGeom prst="rect">
            <a:avLst/>
          </a:prstGeom>
          <a:noFill/>
          <a:ln w="12700">
            <a:noFill/>
            <a:miter lim="800000"/>
            <a:headEnd/>
            <a:tailEnd/>
          </a:ln>
        </p:spPr>
      </p:sp>
    </p:spTree>
    <p:extLst>
      <p:ext uri="{BB962C8B-B14F-4D97-AF65-F5344CB8AC3E}">
        <p14:creationId xmlns:p14="http://schemas.microsoft.com/office/powerpoint/2010/main" val="3226357339"/>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Rot="1" noChangeAspect="1" noChangeArrowheads="1" noTextEdit="1"/>
          </p:cNvSpPr>
          <p:nvPr>
            <p:ph type="sldImg"/>
          </p:nvPr>
        </p:nvSpPr>
        <p:spPr>
          <a:xfrm>
            <a:off x="1157288" y="698500"/>
            <a:ext cx="4543425" cy="3409950"/>
          </a:xfrm>
        </p:spPr>
      </p:sp>
      <p:sp>
        <p:nvSpPr>
          <p:cNvPr id="16387"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Rot="1" noChangeAspect="1" noChangeArrowheads="1" noTextEdit="1"/>
          </p:cNvSpPr>
          <p:nvPr>
            <p:ph type="sldImg"/>
          </p:nvPr>
        </p:nvSpPr>
        <p:spPr>
          <a:xfrm>
            <a:off x="1157288" y="698500"/>
            <a:ext cx="4543425" cy="3409950"/>
          </a:xfrm>
        </p:spPr>
      </p:sp>
      <p:sp>
        <p:nvSpPr>
          <p:cNvPr id="59395"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noRot="1" noChangeAspect="1" noChangeArrowheads="1" noTextEdit="1"/>
          </p:cNvSpPr>
          <p:nvPr>
            <p:ph type="sldImg"/>
          </p:nvPr>
        </p:nvSpPr>
        <p:spPr>
          <a:xfrm>
            <a:off x="1157288" y="698500"/>
            <a:ext cx="4543425" cy="3409950"/>
          </a:xfrm>
        </p:spPr>
      </p:sp>
      <p:sp>
        <p:nvSpPr>
          <p:cNvPr id="61443"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Rot="1" noChangeAspect="1" noChangeArrowheads="1" noTextEdit="1"/>
          </p:cNvSpPr>
          <p:nvPr>
            <p:ph type="sldImg"/>
          </p:nvPr>
        </p:nvSpPr>
        <p:spPr>
          <a:xfrm>
            <a:off x="1157288" y="698500"/>
            <a:ext cx="4543425" cy="3409950"/>
          </a:xfrm>
        </p:spPr>
      </p:sp>
      <p:sp>
        <p:nvSpPr>
          <p:cNvPr id="63491"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p:cNvSpPr>
            <a:spLocks noGrp="1" noRot="1" noChangeAspect="1" noChangeArrowheads="1" noTextEdit="1"/>
          </p:cNvSpPr>
          <p:nvPr>
            <p:ph type="sldImg"/>
          </p:nvPr>
        </p:nvSpPr>
        <p:spPr>
          <a:xfrm>
            <a:off x="1157288" y="698500"/>
            <a:ext cx="4543425" cy="3409950"/>
          </a:xfrm>
        </p:spPr>
      </p:sp>
      <p:sp>
        <p:nvSpPr>
          <p:cNvPr id="65539"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Rot="1" noChangeAspect="1" noChangeArrowheads="1" noTextEdit="1"/>
          </p:cNvSpPr>
          <p:nvPr>
            <p:ph type="sldImg"/>
          </p:nvPr>
        </p:nvSpPr>
        <p:spPr>
          <a:xfrm>
            <a:off x="1157288" y="698500"/>
            <a:ext cx="4543425" cy="3409950"/>
          </a:xfrm>
        </p:spPr>
      </p:sp>
      <p:sp>
        <p:nvSpPr>
          <p:cNvPr id="68611"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2"/>
          <p:cNvSpPr>
            <a:spLocks noGrp="1" noRot="1" noChangeAspect="1" noChangeArrowheads="1" noTextEdit="1"/>
          </p:cNvSpPr>
          <p:nvPr>
            <p:ph type="sldImg"/>
          </p:nvPr>
        </p:nvSpPr>
        <p:spPr>
          <a:xfrm>
            <a:off x="1157288" y="698500"/>
            <a:ext cx="4543425" cy="3409950"/>
          </a:xfrm>
        </p:spPr>
      </p:sp>
      <p:sp>
        <p:nvSpPr>
          <p:cNvPr id="70659"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p:cNvSpPr>
            <a:spLocks noGrp="1" noRot="1" noChangeAspect="1" noChangeArrowheads="1" noTextEdit="1"/>
          </p:cNvSpPr>
          <p:nvPr>
            <p:ph type="sldImg"/>
          </p:nvPr>
        </p:nvSpPr>
        <p:spPr>
          <a:xfrm>
            <a:off x="1157288" y="698500"/>
            <a:ext cx="4543425" cy="3409950"/>
          </a:xfrm>
        </p:spPr>
      </p:sp>
      <p:sp>
        <p:nvSpPr>
          <p:cNvPr id="73731"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noRot="1" noChangeAspect="1" noChangeArrowheads="1" noTextEdit="1"/>
          </p:cNvSpPr>
          <p:nvPr>
            <p:ph type="sldImg"/>
          </p:nvPr>
        </p:nvSpPr>
        <p:spPr>
          <a:xfrm>
            <a:off x="1157288" y="698500"/>
            <a:ext cx="4543425" cy="3409950"/>
          </a:xfrm>
        </p:spPr>
      </p:sp>
      <p:sp>
        <p:nvSpPr>
          <p:cNvPr id="75779"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Rectangle 2"/>
          <p:cNvSpPr>
            <a:spLocks noGrp="1" noRot="1" noChangeAspect="1" noChangeArrowheads="1" noTextEdit="1"/>
          </p:cNvSpPr>
          <p:nvPr>
            <p:ph type="sldImg"/>
          </p:nvPr>
        </p:nvSpPr>
        <p:spPr>
          <a:xfrm>
            <a:off x="1157288" y="698500"/>
            <a:ext cx="4543425" cy="3409950"/>
          </a:xfrm>
        </p:spPr>
      </p:sp>
      <p:sp>
        <p:nvSpPr>
          <p:cNvPr id="78851"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Rot="1" noChangeAspect="1" noChangeArrowheads="1" noTextEdit="1"/>
          </p:cNvSpPr>
          <p:nvPr>
            <p:ph type="sldImg"/>
          </p:nvPr>
        </p:nvSpPr>
        <p:spPr>
          <a:xfrm>
            <a:off x="1157288" y="698500"/>
            <a:ext cx="4543425" cy="3409950"/>
          </a:xfrm>
        </p:spPr>
      </p:sp>
      <p:sp>
        <p:nvSpPr>
          <p:cNvPr id="19459"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Grp="1" noRot="1" noChangeAspect="1" noChangeArrowheads="1" noTextEdit="1"/>
          </p:cNvSpPr>
          <p:nvPr>
            <p:ph type="sldImg"/>
          </p:nvPr>
        </p:nvSpPr>
        <p:spPr>
          <a:xfrm>
            <a:off x="1157288" y="698500"/>
            <a:ext cx="4543425" cy="3409950"/>
          </a:xfrm>
        </p:spPr>
      </p:sp>
      <p:sp>
        <p:nvSpPr>
          <p:cNvPr id="23555"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Rot="1" noChangeAspect="1" noChangeArrowheads="1"/>
          </p:cNvSpPr>
          <p:nvPr>
            <p:ph type="sldImg"/>
          </p:nvPr>
        </p:nvSpPr>
        <p:spPr>
          <a:xfrm>
            <a:off x="1157288" y="698500"/>
            <a:ext cx="4543425" cy="3409950"/>
          </a:xfrm>
          <a:solidFill>
            <a:srgbClr val="FFFFFF"/>
          </a:solidFill>
          <a:ln>
            <a:solidFill>
              <a:srgbClr val="000000"/>
            </a:solidFill>
          </a:ln>
        </p:spPr>
      </p:sp>
      <p:sp>
        <p:nvSpPr>
          <p:cNvPr id="30723" name="Rectangle 3"/>
          <p:cNvSpPr>
            <a:spLocks noGrp="1" noChangeArrowheads="1"/>
          </p:cNvSpPr>
          <p:nvPr>
            <p:ph type="body" idx="1"/>
          </p:nvPr>
        </p:nvSpPr>
        <p:spPr bwMode="auto">
          <a:xfrm>
            <a:off x="914400" y="4343400"/>
            <a:ext cx="5029200" cy="4114800"/>
          </a:xfrm>
          <a:prstGeom prst="rect">
            <a:avLst/>
          </a:prstGeom>
          <a:noFill/>
          <a:ln w="12700">
            <a:miter lim="800000"/>
            <a:headEnd/>
            <a:tailEnd/>
          </a:ln>
        </p:spPr>
        <p:txBody>
          <a:bodyPr>
            <a:prstTxWarp prst="textNoShape">
              <a:avLst/>
            </a:prstTxWarp>
            <a:spAutoFit/>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Rot="1" noChangeAspect="1" noChangeArrowheads="1"/>
          </p:cNvSpPr>
          <p:nvPr>
            <p:ph type="sldImg"/>
          </p:nvPr>
        </p:nvSpPr>
        <p:spPr>
          <a:xfrm>
            <a:off x="1157288" y="698500"/>
            <a:ext cx="4543425" cy="3409950"/>
          </a:xfrm>
          <a:solidFill>
            <a:srgbClr val="FFFFFF"/>
          </a:solidFill>
          <a:ln>
            <a:solidFill>
              <a:srgbClr val="000000"/>
            </a:solidFill>
          </a:ln>
        </p:spPr>
      </p:sp>
      <p:sp>
        <p:nvSpPr>
          <p:cNvPr id="32771" name="Rectangle 3"/>
          <p:cNvSpPr>
            <a:spLocks noGrp="1" noChangeArrowheads="1"/>
          </p:cNvSpPr>
          <p:nvPr>
            <p:ph type="body" idx="1"/>
          </p:nvPr>
        </p:nvSpPr>
        <p:spPr bwMode="auto">
          <a:xfrm>
            <a:off x="914400" y="4343400"/>
            <a:ext cx="5029200" cy="4114800"/>
          </a:xfrm>
          <a:prstGeom prst="rect">
            <a:avLst/>
          </a:prstGeom>
          <a:noFill/>
          <a:ln w="12700">
            <a:miter lim="800000"/>
            <a:headEnd/>
            <a:tailEnd/>
          </a:ln>
        </p:spPr>
        <p:txBody>
          <a:bodyPr>
            <a:prstTxWarp prst="textNoShape">
              <a:avLst/>
            </a:prstTxWarp>
            <a:spAutoFit/>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Rot="1" noChangeAspect="1" noChangeArrowheads="1"/>
          </p:cNvSpPr>
          <p:nvPr>
            <p:ph type="sldImg"/>
          </p:nvPr>
        </p:nvSpPr>
        <p:spPr>
          <a:xfrm>
            <a:off x="1157288" y="698500"/>
            <a:ext cx="4543425" cy="3409950"/>
          </a:xfrm>
          <a:solidFill>
            <a:srgbClr val="FFFFFF"/>
          </a:solidFill>
          <a:ln>
            <a:solidFill>
              <a:srgbClr val="000000"/>
            </a:solidFill>
          </a:ln>
        </p:spPr>
      </p:sp>
      <p:sp>
        <p:nvSpPr>
          <p:cNvPr id="34819" name="Rectangle 3"/>
          <p:cNvSpPr>
            <a:spLocks noGrp="1" noChangeArrowheads="1"/>
          </p:cNvSpPr>
          <p:nvPr>
            <p:ph type="body" idx="1"/>
          </p:nvPr>
        </p:nvSpPr>
        <p:spPr bwMode="auto">
          <a:xfrm>
            <a:off x="914400" y="4343400"/>
            <a:ext cx="5029200" cy="4114800"/>
          </a:xfrm>
          <a:prstGeom prst="rect">
            <a:avLst/>
          </a:prstGeom>
          <a:noFill/>
          <a:ln w="12700">
            <a:miter lim="800000"/>
            <a:headEnd/>
            <a:tailEnd/>
          </a:ln>
        </p:spPr>
        <p:txBody>
          <a:bodyPr>
            <a:prstTxWarp prst="textNoShape">
              <a:avLst/>
            </a:prstTxWarp>
            <a:spAutoFit/>
          </a:bodyPr>
          <a:lstStyle/>
          <a:p>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Rot="1" noChangeAspect="1" noChangeArrowheads="1" noTextEdit="1"/>
          </p:cNvSpPr>
          <p:nvPr>
            <p:ph type="sldImg"/>
          </p:nvPr>
        </p:nvSpPr>
        <p:spPr>
          <a:xfrm>
            <a:off x="1157288" y="698500"/>
            <a:ext cx="4543425" cy="3409950"/>
          </a:xfrm>
        </p:spPr>
      </p:sp>
      <p:sp>
        <p:nvSpPr>
          <p:cNvPr id="47107"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Rot="1" noChangeAspect="1" noChangeArrowheads="1" noTextEdit="1"/>
          </p:cNvSpPr>
          <p:nvPr>
            <p:ph type="sldImg"/>
          </p:nvPr>
        </p:nvSpPr>
        <p:spPr>
          <a:xfrm>
            <a:off x="1157288" y="698500"/>
            <a:ext cx="4543425" cy="3409950"/>
          </a:xfrm>
        </p:spPr>
      </p:sp>
      <p:sp>
        <p:nvSpPr>
          <p:cNvPr id="52227"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Rot="1" noChangeAspect="1" noChangeArrowheads="1" noTextEdit="1"/>
          </p:cNvSpPr>
          <p:nvPr>
            <p:ph type="sldImg"/>
          </p:nvPr>
        </p:nvSpPr>
        <p:spPr>
          <a:xfrm>
            <a:off x="1157288" y="698500"/>
            <a:ext cx="4543425" cy="3409950"/>
          </a:xfrm>
        </p:spPr>
      </p:sp>
      <p:sp>
        <p:nvSpPr>
          <p:cNvPr id="54275" name="Rectangle 3"/>
          <p:cNvSpPr>
            <a:spLocks noGrp="1" noChangeArrowheads="1"/>
          </p:cNvSpPr>
          <p:nvPr>
            <p:ph type="body" idx="1"/>
          </p:nvPr>
        </p:nvSpPr>
        <p:spPr bwMode="auto">
          <a:xfrm>
            <a:off x="893763" y="4357688"/>
            <a:ext cx="5068887" cy="4133850"/>
          </a:xfrm>
          <a:prstGeom prst="rect">
            <a:avLst/>
          </a:prstGeom>
          <a:noFill/>
          <a:ln w="12700">
            <a:miter lim="800000"/>
            <a:headEnd/>
            <a:tailEnd/>
          </a:ln>
        </p:spPr>
        <p:txBody>
          <a:bodyPr lIns="90487" tIns="44450" rIns="90487" bIns="44450">
            <a:prstTxWarp prst="textNoShape">
              <a:avLst/>
            </a:prstTxWarp>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7388" y="2133600"/>
            <a:ext cx="7781925" cy="1473200"/>
          </a:xfrm>
        </p:spPr>
        <p:txBody>
          <a:bodyPr/>
          <a:lstStyle/>
          <a:p>
            <a:r>
              <a:rPr lang="en-US"/>
              <a:t>Click to edit Master title style</a:t>
            </a:r>
          </a:p>
        </p:txBody>
      </p:sp>
      <p:sp>
        <p:nvSpPr>
          <p:cNvPr id="3" name="Subtitle 2"/>
          <p:cNvSpPr>
            <a:spLocks noGrp="1"/>
          </p:cNvSpPr>
          <p:nvPr>
            <p:ph type="subTitle" idx="1"/>
          </p:nvPr>
        </p:nvSpPr>
        <p:spPr>
          <a:xfrm>
            <a:off x="1373188" y="3894138"/>
            <a:ext cx="6410325" cy="17557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5" name="Rectangle 9"/>
          <p:cNvSpPr>
            <a:spLocks noGrp="1" noChangeArrowheads="1"/>
          </p:cNvSpPr>
          <p:nvPr>
            <p:ph type="sldNum" sz="quarter" idx="11"/>
          </p:nvPr>
        </p:nvSpPr>
        <p:spPr>
          <a:ln/>
        </p:spPr>
        <p:txBody>
          <a:bodyPr/>
          <a:lstStyle>
            <a:lvl1pPr>
              <a:defRPr/>
            </a:lvl1pPr>
          </a:lstStyle>
          <a:p>
            <a:pPr>
              <a:defRPr/>
            </a:pPr>
            <a:fld id="{619277FB-2478-FD40-91A7-841E83066BE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5" name="Rectangle 9"/>
          <p:cNvSpPr>
            <a:spLocks noGrp="1" noChangeArrowheads="1"/>
          </p:cNvSpPr>
          <p:nvPr>
            <p:ph type="sldNum" sz="quarter" idx="11"/>
          </p:nvPr>
        </p:nvSpPr>
        <p:spPr>
          <a:ln/>
        </p:spPr>
        <p:txBody>
          <a:bodyPr/>
          <a:lstStyle>
            <a:lvl1pPr>
              <a:defRPr/>
            </a:lvl1pPr>
          </a:lstStyle>
          <a:p>
            <a:pPr>
              <a:defRPr/>
            </a:pPr>
            <a:fld id="{BFA86902-7483-9344-A318-41415C60EECF}"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5" name="Rectangle 9"/>
          <p:cNvSpPr>
            <a:spLocks noGrp="1" noChangeArrowheads="1"/>
          </p:cNvSpPr>
          <p:nvPr>
            <p:ph type="sldNum" sz="quarter" idx="11"/>
          </p:nvPr>
        </p:nvSpPr>
        <p:spPr>
          <a:ln/>
        </p:spPr>
        <p:txBody>
          <a:bodyPr/>
          <a:lstStyle>
            <a:lvl1pPr>
              <a:defRPr/>
            </a:lvl1pPr>
          </a:lstStyle>
          <a:p>
            <a:pPr>
              <a:defRPr/>
            </a:pPr>
            <a:fld id="{71F49102-8856-4B48-AC51-3AC9E4688D74}"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5" name="Rectangle 9"/>
          <p:cNvSpPr>
            <a:spLocks noGrp="1" noChangeArrowheads="1"/>
          </p:cNvSpPr>
          <p:nvPr>
            <p:ph type="sldNum" sz="quarter" idx="11"/>
          </p:nvPr>
        </p:nvSpPr>
        <p:spPr>
          <a:ln/>
        </p:spPr>
        <p:txBody>
          <a:bodyPr/>
          <a:lstStyle>
            <a:lvl1pPr>
              <a:defRPr/>
            </a:lvl1pPr>
          </a:lstStyle>
          <a:p>
            <a:pPr>
              <a:defRPr/>
            </a:pPr>
            <a:fld id="{DAB4B14A-09A3-DC4E-ADC8-6E6E2A2A38A1}"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5" name="Rectangle 9"/>
          <p:cNvSpPr>
            <a:spLocks noGrp="1" noChangeArrowheads="1"/>
          </p:cNvSpPr>
          <p:nvPr>
            <p:ph type="sldNum" sz="quarter" idx="11"/>
          </p:nvPr>
        </p:nvSpPr>
        <p:spPr>
          <a:ln/>
        </p:spPr>
        <p:txBody>
          <a:bodyPr/>
          <a:lstStyle>
            <a:lvl1pPr>
              <a:defRPr/>
            </a:lvl1pPr>
          </a:lstStyle>
          <a:p>
            <a:pPr>
              <a:defRPr/>
            </a:pPr>
            <a:fld id="{E28358F3-F72D-D741-BF79-E8A7301BE56B}"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6" name="Rectangle 9"/>
          <p:cNvSpPr>
            <a:spLocks noGrp="1" noChangeArrowheads="1"/>
          </p:cNvSpPr>
          <p:nvPr>
            <p:ph type="sldNum" sz="quarter" idx="11"/>
          </p:nvPr>
        </p:nvSpPr>
        <p:spPr>
          <a:ln/>
        </p:spPr>
        <p:txBody>
          <a:bodyPr/>
          <a:lstStyle>
            <a:lvl1pPr>
              <a:defRPr/>
            </a:lvl1pPr>
          </a:lstStyle>
          <a:p>
            <a:pPr>
              <a:defRPr/>
            </a:pPr>
            <a:fld id="{181B2E66-7C5D-4247-A853-D872FE83E00F}"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8" name="Rectangle 9"/>
          <p:cNvSpPr>
            <a:spLocks noGrp="1" noChangeArrowheads="1"/>
          </p:cNvSpPr>
          <p:nvPr>
            <p:ph type="sldNum" sz="quarter" idx="11"/>
          </p:nvPr>
        </p:nvSpPr>
        <p:spPr>
          <a:ln/>
        </p:spPr>
        <p:txBody>
          <a:bodyPr/>
          <a:lstStyle>
            <a:lvl1pPr>
              <a:defRPr/>
            </a:lvl1pPr>
          </a:lstStyle>
          <a:p>
            <a:pPr>
              <a:defRPr/>
            </a:pPr>
            <a:fld id="{B95D2D99-9B82-E840-83DB-00802FFF1D5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4" name="Rectangle 9"/>
          <p:cNvSpPr>
            <a:spLocks noGrp="1" noChangeArrowheads="1"/>
          </p:cNvSpPr>
          <p:nvPr>
            <p:ph type="sldNum" sz="quarter" idx="11"/>
          </p:nvPr>
        </p:nvSpPr>
        <p:spPr>
          <a:ln/>
        </p:spPr>
        <p:txBody>
          <a:bodyPr/>
          <a:lstStyle>
            <a:lvl1pPr>
              <a:defRPr/>
            </a:lvl1pPr>
          </a:lstStyle>
          <a:p>
            <a:pPr>
              <a:defRPr/>
            </a:pPr>
            <a:fld id="{48A466D7-B966-2642-8274-2977920B7527}"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3" name="Rectangle 9"/>
          <p:cNvSpPr>
            <a:spLocks noGrp="1" noChangeArrowheads="1"/>
          </p:cNvSpPr>
          <p:nvPr>
            <p:ph type="sldNum" sz="quarter" idx="11"/>
          </p:nvPr>
        </p:nvSpPr>
        <p:spPr>
          <a:ln/>
        </p:spPr>
        <p:txBody>
          <a:bodyPr/>
          <a:lstStyle>
            <a:lvl1pPr>
              <a:defRPr/>
            </a:lvl1pPr>
          </a:lstStyle>
          <a:p>
            <a:pPr>
              <a:defRPr/>
            </a:pPr>
            <a:fld id="{5DDB671E-3AF6-174B-AC26-CD202B1CD2F6}"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6" name="Rectangle 9"/>
          <p:cNvSpPr>
            <a:spLocks noGrp="1" noChangeArrowheads="1"/>
          </p:cNvSpPr>
          <p:nvPr>
            <p:ph type="sldNum" sz="quarter" idx="11"/>
          </p:nvPr>
        </p:nvSpPr>
        <p:spPr>
          <a:ln/>
        </p:spPr>
        <p:txBody>
          <a:bodyPr/>
          <a:lstStyle>
            <a:lvl1pPr>
              <a:defRPr/>
            </a:lvl1pPr>
          </a:lstStyle>
          <a:p>
            <a:pPr>
              <a:defRPr/>
            </a:pPr>
            <a:fld id="{7AD7F80C-8726-0F42-B095-32A84293FE18}"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8"/>
          <p:cNvSpPr>
            <a:spLocks noGrp="1" noChangeArrowheads="1"/>
          </p:cNvSpPr>
          <p:nvPr>
            <p:ph type="ftr" sz="quarter" idx="10"/>
          </p:nvPr>
        </p:nvSpPr>
        <p:spPr>
          <a:ln/>
        </p:spPr>
        <p:txBody>
          <a:bodyPr/>
          <a:lstStyle>
            <a:lvl1pPr>
              <a:defRPr/>
            </a:lvl1pPr>
          </a:lstStyle>
          <a:p>
            <a:pPr>
              <a:defRPr/>
            </a:pPr>
            <a:r>
              <a:rPr lang="en-US"/>
              <a:t>Making an SPK File</a:t>
            </a:r>
            <a:endParaRPr lang="en-US" sz="1200"/>
          </a:p>
        </p:txBody>
      </p:sp>
      <p:sp>
        <p:nvSpPr>
          <p:cNvPr id="6" name="Rectangle 9"/>
          <p:cNvSpPr>
            <a:spLocks noGrp="1" noChangeArrowheads="1"/>
          </p:cNvSpPr>
          <p:nvPr>
            <p:ph type="sldNum" sz="quarter" idx="11"/>
          </p:nvPr>
        </p:nvSpPr>
        <p:spPr>
          <a:ln/>
        </p:spPr>
        <p:txBody>
          <a:bodyPr/>
          <a:lstStyle>
            <a:lvl1pPr>
              <a:defRPr/>
            </a:lvl1pPr>
          </a:lstStyle>
          <a:p>
            <a:pPr>
              <a:defRPr/>
            </a:pPr>
            <a:fld id="{12D3A479-C67D-A14B-B163-F5D248422AB8}"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901950" y="38735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1027" name="Line 3"/>
          <p:cNvSpPr>
            <a:spLocks noChangeShapeType="1"/>
          </p:cNvSpPr>
          <p:nvPr/>
        </p:nvSpPr>
        <p:spPr bwMode="auto">
          <a:xfrm>
            <a:off x="2139950" y="914400"/>
            <a:ext cx="6519863"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1028"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defRPr/>
            </a:pPr>
            <a:r>
              <a:rPr lang="en-US" b="1"/>
              <a:t>Navigation and Ancillary Information Facility</a:t>
            </a:r>
          </a:p>
        </p:txBody>
      </p:sp>
      <p:sp>
        <p:nvSpPr>
          <p:cNvPr id="1029"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7" tIns="44450" rIns="90487" bIns="44450"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1" name="Rectangle 7"/>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sp>
        <p:nvSpPr>
          <p:cNvPr id="1032" name="Rectangle 8"/>
          <p:cNvSpPr>
            <a:spLocks noGrp="1" noChangeArrowheads="1"/>
          </p:cNvSpPr>
          <p:nvPr>
            <p:ph type="ftr" sz="quarter" idx="3"/>
          </p:nvPr>
        </p:nvSpPr>
        <p:spPr bwMode="auto">
          <a:xfrm>
            <a:off x="0" y="6613525"/>
            <a:ext cx="2895600" cy="3175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defRPr sz="1000"/>
            </a:lvl1pPr>
          </a:lstStyle>
          <a:p>
            <a:pPr>
              <a:defRPr/>
            </a:pPr>
            <a:r>
              <a:rPr lang="en-US"/>
              <a:t>Making an SPK File</a:t>
            </a:r>
            <a:endParaRPr lang="en-US" sz="1200"/>
          </a:p>
        </p:txBody>
      </p:sp>
      <p:sp>
        <p:nvSpPr>
          <p:cNvPr id="1033" name="Rectangle 9"/>
          <p:cNvSpPr>
            <a:spLocks noGrp="1" noChangeArrowheads="1"/>
          </p:cNvSpPr>
          <p:nvPr>
            <p:ph type="sldNum" sz="quarter" idx="4"/>
          </p:nvPr>
        </p:nvSpPr>
        <p:spPr bwMode="auto">
          <a:xfrm>
            <a:off x="7239000" y="6638925"/>
            <a:ext cx="1905000" cy="3175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defRPr sz="1200"/>
            </a:lvl1pPr>
          </a:lstStyle>
          <a:p>
            <a:pPr>
              <a:defRPr/>
            </a:pPr>
            <a:fld id="{49142D3E-69E6-5943-A16D-7CD1865E1D9F}" type="slidenum">
              <a:rPr lang="en-US"/>
              <a:pPr>
                <a:defRPr/>
              </a:pPr>
              <a:t>‹#›</a:t>
            </a:fld>
            <a:endParaRPr lang="en-US"/>
          </a:p>
        </p:txBody>
      </p:sp>
      <p:grpSp>
        <p:nvGrpSpPr>
          <p:cNvPr id="2" name="Group 9"/>
          <p:cNvGrpSpPr>
            <a:grpSpLocks/>
          </p:cNvGrpSpPr>
          <p:nvPr userDrawn="1"/>
        </p:nvGrpSpPr>
        <p:grpSpPr bwMode="auto">
          <a:xfrm>
            <a:off x="177800" y="182563"/>
            <a:ext cx="1885950" cy="927100"/>
            <a:chOff x="112" y="115"/>
            <a:chExt cx="1149" cy="565"/>
          </a:xfrm>
        </p:grpSpPr>
        <p:sp>
          <p:nvSpPr>
            <p:cNvPr id="11" name="Arc 10"/>
            <p:cNvSpPr>
              <a:spLocks/>
            </p:cNvSpPr>
            <p:nvPr/>
          </p:nvSpPr>
          <p:spPr bwMode="auto">
            <a:xfrm flipH="1">
              <a:off x="635" y="206"/>
              <a:ext cx="75"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2"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3" name="Line 12"/>
            <p:cNvSpPr>
              <a:spLocks noChangeShapeType="1"/>
            </p:cNvSpPr>
            <p:nvPr/>
          </p:nvSpPr>
          <p:spPr bwMode="auto">
            <a:xfrm>
              <a:off x="575" y="353"/>
              <a:ext cx="192"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4"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5"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6"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1" y="0"/>
                  </a:moveTo>
                  <a:cubicBezTo>
                    <a:pt x="11929" y="0"/>
                    <a:pt x="21600" y="9670"/>
                    <a:pt x="21600" y="21600"/>
                  </a:cubicBezTo>
                  <a:cubicBezTo>
                    <a:pt x="21600" y="24387"/>
                    <a:pt x="21060" y="27148"/>
                    <a:pt x="20011" y="29731"/>
                  </a:cubicBezTo>
                </a:path>
                <a:path w="21600" h="29731" stroke="0" extrusionOk="0">
                  <a:moveTo>
                    <a:pt x="-1" y="0"/>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7"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8"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9" name="Line 18"/>
            <p:cNvSpPr>
              <a:spLocks noChangeShapeType="1"/>
            </p:cNvSpPr>
            <p:nvPr/>
          </p:nvSpPr>
          <p:spPr bwMode="auto">
            <a:xfrm flipV="1">
              <a:off x="675" y="152"/>
              <a:ext cx="0" cy="45"/>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20"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21" name="Line 20"/>
            <p:cNvSpPr>
              <a:spLocks noChangeShapeType="1"/>
            </p:cNvSpPr>
            <p:nvPr/>
          </p:nvSpPr>
          <p:spPr bwMode="auto">
            <a:xfrm flipV="1">
              <a:off x="675" y="192"/>
              <a:ext cx="0" cy="75"/>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22" name="Text Box 21"/>
            <p:cNvSpPr txBox="1">
              <a:spLocks noChangeArrowheads="1"/>
            </p:cNvSpPr>
            <p:nvPr/>
          </p:nvSpPr>
          <p:spPr bwMode="auto">
            <a:xfrm>
              <a:off x="247" y="115"/>
              <a:ext cx="368" cy="434"/>
            </a:xfrm>
            <a:prstGeom prst="rect">
              <a:avLst/>
            </a:prstGeom>
            <a:noFill/>
            <a:ln w="9525">
              <a:noFill/>
              <a:miter lim="800000"/>
              <a:headEnd/>
              <a:tailEnd/>
            </a:ln>
            <a:effectLst/>
          </p:spPr>
          <p:txBody>
            <a:bodyPr>
              <a:prstTxWarp prst="textNoShape">
                <a:avLst/>
              </a:prstTxWarp>
              <a:spAutoFit/>
            </a:bodyPr>
            <a:lstStyle/>
            <a:p>
              <a:pPr>
                <a:defRPr/>
              </a:pPr>
              <a:r>
                <a:rPr lang="en-US" sz="4400" dirty="0">
                  <a:solidFill>
                    <a:srgbClr val="E30101"/>
                  </a:solidFill>
                </a:rPr>
                <a:t>N</a:t>
              </a:r>
              <a:endParaRPr lang="en-US" sz="4400" dirty="0"/>
            </a:p>
          </p:txBody>
        </p:sp>
        <p:sp>
          <p:nvSpPr>
            <p:cNvPr id="23" name="Text Box 22"/>
            <p:cNvSpPr txBox="1">
              <a:spLocks noChangeArrowheads="1"/>
            </p:cNvSpPr>
            <p:nvPr/>
          </p:nvSpPr>
          <p:spPr bwMode="auto">
            <a:xfrm>
              <a:off x="739" y="115"/>
              <a:ext cx="429" cy="434"/>
            </a:xfrm>
            <a:prstGeom prst="rect">
              <a:avLst/>
            </a:prstGeom>
            <a:noFill/>
            <a:ln w="9525">
              <a:noFill/>
              <a:miter lim="800000"/>
              <a:headEnd/>
              <a:tailEnd/>
            </a:ln>
            <a:effectLst/>
          </p:spPr>
          <p:txBody>
            <a:bodyPr>
              <a:prstTxWarp prst="textNoShape">
                <a:avLst/>
              </a:prstTxWarp>
              <a:spAutoFit/>
            </a:bodyPr>
            <a:lstStyle/>
            <a:p>
              <a:pPr>
                <a:defRPr/>
              </a:pPr>
              <a:r>
                <a:rPr lang="en-US" sz="4400" dirty="0">
                  <a:solidFill>
                    <a:srgbClr val="E30101"/>
                  </a:solidFill>
                </a:rPr>
                <a:t>IF</a:t>
              </a:r>
              <a:endParaRPr lang="en-US" sz="4400" dirty="0"/>
            </a:p>
          </p:txBody>
        </p:sp>
      </p:gr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2865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97155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25730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9.xml"/><Relationship Id="rId1" Type="http://schemas.openxmlformats.org/officeDocument/2006/relationships/slideLayout" Target="../slideLayouts/slideLayout6.xml"/><Relationship Id="rId4" Type="http://schemas.openxmlformats.org/officeDocument/2006/relationships/image" Target="../media/image1.emf"/></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naif.jpl.nasa.gov/naif/documentation.html" TargetMode="External"/><Relationship Id="rId2" Type="http://schemas.openxmlformats.org/officeDocument/2006/relationships/hyperlink" Target="https://naif.jpl.nasa.gov/pub/naif/toolkit_docs/Tutorials/pdf/individual_docs/" TargetMode="Externa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ctrTitle"/>
          </p:nvPr>
        </p:nvSpPr>
        <p:spPr>
          <a:xfrm>
            <a:off x="2650484" y="2895600"/>
            <a:ext cx="3908121" cy="479747"/>
          </a:xfrm>
          <a:noFill/>
        </p:spPr>
        <p:txBody>
          <a:bodyPr/>
          <a:lstStyle/>
          <a:p>
            <a:r>
              <a:rPr lang="en-US" dirty="0"/>
              <a:t>Making an SPK File</a:t>
            </a:r>
            <a:endParaRPr lang="en-US" sz="4400" dirty="0"/>
          </a:p>
        </p:txBody>
      </p:sp>
      <p:sp>
        <p:nvSpPr>
          <p:cNvPr id="15363" name="Rectangle 3"/>
          <p:cNvSpPr>
            <a:spLocks noGrp="1" noChangeArrowheads="1"/>
          </p:cNvSpPr>
          <p:nvPr>
            <p:ph type="subTitle" idx="1"/>
          </p:nvPr>
        </p:nvSpPr>
        <p:spPr>
          <a:xfrm>
            <a:off x="1295400" y="5334000"/>
            <a:ext cx="6400800" cy="685800"/>
          </a:xfrm>
          <a:noFill/>
        </p:spPr>
        <p:txBody>
          <a:bodyPr/>
          <a:lstStyle/>
          <a:p>
            <a:pPr marL="285750" indent="-285750"/>
            <a:r>
              <a:rPr lang="en-US" dirty="0">
                <a:solidFill>
                  <a:schemeClr val="tx2"/>
                </a:solidFill>
              </a:rPr>
              <a:t>April 2023</a:t>
            </a: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3"/>
          <p:cNvSpPr>
            <a:spLocks noGrp="1"/>
          </p:cNvSpPr>
          <p:nvPr>
            <p:ph type="ftr" sz="quarter" idx="10"/>
          </p:nvPr>
        </p:nvSpPr>
        <p:spPr>
          <a:noFill/>
        </p:spPr>
        <p:txBody>
          <a:bodyPr/>
          <a:lstStyle/>
          <a:p>
            <a:r>
              <a:rPr lang="en-US"/>
              <a:t>Making an SPK File</a:t>
            </a:r>
            <a:endParaRPr lang="en-US" sz="1200"/>
          </a:p>
        </p:txBody>
      </p:sp>
      <p:sp>
        <p:nvSpPr>
          <p:cNvPr id="29699" name="Slide Number Placeholder 4"/>
          <p:cNvSpPr>
            <a:spLocks noGrp="1"/>
          </p:cNvSpPr>
          <p:nvPr>
            <p:ph type="sldNum" sz="quarter" idx="11"/>
          </p:nvPr>
        </p:nvSpPr>
        <p:spPr>
          <a:noFill/>
        </p:spPr>
        <p:txBody>
          <a:bodyPr/>
          <a:lstStyle/>
          <a:p>
            <a:fld id="{4AC0FC93-C2F8-6C4F-BC1C-148D2B23CACC}" type="slidenum">
              <a:rPr lang="en-US" smtClean="0"/>
              <a:pPr/>
              <a:t>10</a:t>
            </a:fld>
            <a:endParaRPr lang="en-US"/>
          </a:p>
        </p:txBody>
      </p:sp>
      <p:sp>
        <p:nvSpPr>
          <p:cNvPr id="29700" name="Rectangle 2"/>
          <p:cNvSpPr>
            <a:spLocks noGrp="1" noChangeArrowheads="1"/>
          </p:cNvSpPr>
          <p:nvPr>
            <p:ph type="title"/>
          </p:nvPr>
        </p:nvSpPr>
        <p:spPr>
          <a:xfrm>
            <a:off x="2293938" y="381000"/>
            <a:ext cx="6278562" cy="422275"/>
          </a:xfrm>
        </p:spPr>
        <p:txBody>
          <a:bodyPr/>
          <a:lstStyle/>
          <a:p>
            <a:r>
              <a:rPr lang="en-US" sz="2800"/>
              <a:t>SPK File Structure:  The User's View</a:t>
            </a:r>
            <a:endParaRPr lang="en-US"/>
          </a:p>
        </p:txBody>
      </p:sp>
      <p:sp>
        <p:nvSpPr>
          <p:cNvPr id="29701" name="Rectangle 3"/>
          <p:cNvSpPr>
            <a:spLocks noChangeArrowheads="1"/>
          </p:cNvSpPr>
          <p:nvPr/>
        </p:nvSpPr>
        <p:spPr bwMode="auto">
          <a:xfrm>
            <a:off x="2620963" y="1903413"/>
            <a:ext cx="3252787" cy="10922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29702" name="Text Box 4"/>
          <p:cNvSpPr txBox="1">
            <a:spLocks noChangeArrowheads="1"/>
          </p:cNvSpPr>
          <p:nvPr/>
        </p:nvSpPr>
        <p:spPr bwMode="auto">
          <a:xfrm>
            <a:off x="3284538" y="2319338"/>
            <a:ext cx="1595437" cy="336550"/>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600" b="1"/>
              <a:t>Comment area</a:t>
            </a:r>
          </a:p>
        </p:txBody>
      </p:sp>
      <p:sp>
        <p:nvSpPr>
          <p:cNvPr id="29703" name="Rectangle 5"/>
          <p:cNvSpPr>
            <a:spLocks noChangeArrowheads="1"/>
          </p:cNvSpPr>
          <p:nvPr/>
        </p:nvSpPr>
        <p:spPr bwMode="auto">
          <a:xfrm>
            <a:off x="2630488" y="3149600"/>
            <a:ext cx="3244850" cy="5715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29704" name="Text Box 6"/>
          <p:cNvSpPr txBox="1">
            <a:spLocks noChangeArrowheads="1"/>
          </p:cNvSpPr>
          <p:nvPr/>
        </p:nvSpPr>
        <p:spPr bwMode="auto">
          <a:xfrm>
            <a:off x="3594100" y="3284538"/>
            <a:ext cx="1211263" cy="336550"/>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600" b="1"/>
              <a:t>Segment 1</a:t>
            </a:r>
          </a:p>
        </p:txBody>
      </p:sp>
      <p:sp>
        <p:nvSpPr>
          <p:cNvPr id="29705" name="Text Box 7"/>
          <p:cNvSpPr txBox="1">
            <a:spLocks noChangeArrowheads="1"/>
          </p:cNvSpPr>
          <p:nvPr/>
        </p:nvSpPr>
        <p:spPr bwMode="auto">
          <a:xfrm rot="5400000">
            <a:off x="3259931" y="4144169"/>
            <a:ext cx="960438" cy="7620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4400" b="1" dirty="0"/>
              <a:t>…</a:t>
            </a:r>
          </a:p>
        </p:txBody>
      </p:sp>
      <p:sp>
        <p:nvSpPr>
          <p:cNvPr id="29706" name="Rectangle 8"/>
          <p:cNvSpPr>
            <a:spLocks noChangeArrowheads="1"/>
          </p:cNvSpPr>
          <p:nvPr/>
        </p:nvSpPr>
        <p:spPr bwMode="auto">
          <a:xfrm>
            <a:off x="2673350" y="5340350"/>
            <a:ext cx="3260725" cy="5715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29707" name="Text Box 9"/>
          <p:cNvSpPr txBox="1">
            <a:spLocks noChangeArrowheads="1"/>
          </p:cNvSpPr>
          <p:nvPr/>
        </p:nvSpPr>
        <p:spPr bwMode="auto">
          <a:xfrm>
            <a:off x="3724275" y="5475287"/>
            <a:ext cx="1222375" cy="336550"/>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600" b="1"/>
              <a:t>Segment n</a:t>
            </a:r>
          </a:p>
        </p:txBody>
      </p:sp>
      <p:sp>
        <p:nvSpPr>
          <p:cNvPr id="29708" name="AutoShape 10"/>
          <p:cNvSpPr>
            <a:spLocks/>
          </p:cNvSpPr>
          <p:nvPr/>
        </p:nvSpPr>
        <p:spPr bwMode="auto">
          <a:xfrm>
            <a:off x="6197600" y="1893888"/>
            <a:ext cx="498475" cy="1833562"/>
          </a:xfrm>
          <a:prstGeom prst="rightBrace">
            <a:avLst>
              <a:gd name="adj1" fmla="val 30653"/>
              <a:gd name="adj2" fmla="val 50000"/>
            </a:avLst>
          </a:prstGeom>
          <a:noFill/>
          <a:ln w="9525">
            <a:solidFill>
              <a:schemeClr val="tx1"/>
            </a:solidFill>
            <a:round/>
            <a:headEnd/>
            <a:tailEnd/>
          </a:ln>
        </p:spPr>
        <p:txBody>
          <a:bodyPr anchor="ctr">
            <a:prstTxWarp prst="textNoShape">
              <a:avLst/>
            </a:prstTxWarp>
            <a:spAutoFit/>
          </a:bodyPr>
          <a:lstStyle/>
          <a:p>
            <a:endParaRPr lang="en-US"/>
          </a:p>
        </p:txBody>
      </p:sp>
      <p:sp>
        <p:nvSpPr>
          <p:cNvPr id="29709" name="AutoShape 11"/>
          <p:cNvSpPr>
            <a:spLocks/>
          </p:cNvSpPr>
          <p:nvPr/>
        </p:nvSpPr>
        <p:spPr bwMode="auto">
          <a:xfrm>
            <a:off x="6232526" y="3802063"/>
            <a:ext cx="463550" cy="2109787"/>
          </a:xfrm>
          <a:prstGeom prst="rightBrace">
            <a:avLst>
              <a:gd name="adj1" fmla="val 40659"/>
              <a:gd name="adj2" fmla="val 50000"/>
            </a:avLst>
          </a:prstGeom>
          <a:noFill/>
          <a:ln w="9525">
            <a:solidFill>
              <a:schemeClr val="tx1"/>
            </a:solidFill>
            <a:round/>
            <a:headEnd/>
            <a:tailEnd/>
          </a:ln>
        </p:spPr>
        <p:txBody>
          <a:bodyPr wrap="square" anchor="ctr">
            <a:prstTxWarp prst="textNoShape">
              <a:avLst/>
            </a:prstTxWarp>
            <a:spAutoFit/>
          </a:bodyPr>
          <a:lstStyle/>
          <a:p>
            <a:endParaRPr lang="en-US"/>
          </a:p>
        </p:txBody>
      </p:sp>
      <p:sp>
        <p:nvSpPr>
          <p:cNvPr id="29710" name="Text Box 12"/>
          <p:cNvSpPr txBox="1">
            <a:spLocks noChangeArrowheads="1"/>
          </p:cNvSpPr>
          <p:nvPr/>
        </p:nvSpPr>
        <p:spPr bwMode="auto">
          <a:xfrm>
            <a:off x="6753225" y="2670175"/>
            <a:ext cx="1489075" cy="304800"/>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50000"/>
              </a:spcBef>
            </a:pPr>
            <a:r>
              <a:rPr lang="en-US" b="1"/>
              <a:t>Always present</a:t>
            </a:r>
            <a:endParaRPr lang="en-US" sz="1000" b="1"/>
          </a:p>
        </p:txBody>
      </p:sp>
      <p:sp>
        <p:nvSpPr>
          <p:cNvPr id="29711" name="Text Box 13"/>
          <p:cNvSpPr txBox="1">
            <a:spLocks noChangeArrowheads="1"/>
          </p:cNvSpPr>
          <p:nvPr/>
        </p:nvSpPr>
        <p:spPr bwMode="auto">
          <a:xfrm>
            <a:off x="6782766" y="4733251"/>
            <a:ext cx="2254143" cy="861774"/>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b="1" dirty="0"/>
              <a:t>Possibly present</a:t>
            </a:r>
          </a:p>
          <a:p>
            <a:pPr>
              <a:lnSpc>
                <a:spcPct val="100000"/>
              </a:lnSpc>
              <a:spcBef>
                <a:spcPct val="50000"/>
              </a:spcBef>
            </a:pPr>
            <a:r>
              <a:rPr lang="en-US" sz="1200" b="1" dirty="0"/>
              <a:t> - sometimes by your choice</a:t>
            </a:r>
          </a:p>
          <a:p>
            <a:pPr>
              <a:lnSpc>
                <a:spcPct val="100000"/>
              </a:lnSpc>
              <a:spcBef>
                <a:spcPct val="50000"/>
              </a:spcBef>
            </a:pPr>
            <a:r>
              <a:rPr lang="en-US" sz="1200" b="1" dirty="0"/>
              <a:t> - sometimes required</a:t>
            </a:r>
          </a:p>
        </p:txBody>
      </p:sp>
      <p:sp>
        <p:nvSpPr>
          <p:cNvPr id="29713" name="Text Box 17"/>
          <p:cNvSpPr txBox="1">
            <a:spLocks noChangeArrowheads="1"/>
          </p:cNvSpPr>
          <p:nvPr/>
        </p:nvSpPr>
        <p:spPr bwMode="auto">
          <a:xfrm>
            <a:off x="2630488" y="1398588"/>
            <a:ext cx="3187700" cy="304800"/>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b="1"/>
              <a:t>Logical Organization of an SPK File</a:t>
            </a:r>
            <a:endParaRPr lang="en-US" sz="800" b="1"/>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Footer Placeholder 3"/>
          <p:cNvSpPr>
            <a:spLocks noGrp="1"/>
          </p:cNvSpPr>
          <p:nvPr>
            <p:ph type="ftr" sz="quarter" idx="10"/>
          </p:nvPr>
        </p:nvSpPr>
        <p:spPr>
          <a:noFill/>
        </p:spPr>
        <p:txBody>
          <a:bodyPr/>
          <a:lstStyle/>
          <a:p>
            <a:r>
              <a:rPr lang="en-US"/>
              <a:t>Making an SPK File</a:t>
            </a:r>
            <a:endParaRPr lang="en-US" sz="1200"/>
          </a:p>
        </p:txBody>
      </p:sp>
      <p:sp>
        <p:nvSpPr>
          <p:cNvPr id="31747" name="Slide Number Placeholder 4"/>
          <p:cNvSpPr>
            <a:spLocks noGrp="1"/>
          </p:cNvSpPr>
          <p:nvPr>
            <p:ph type="sldNum" sz="quarter" idx="11"/>
          </p:nvPr>
        </p:nvSpPr>
        <p:spPr>
          <a:noFill/>
        </p:spPr>
        <p:txBody>
          <a:bodyPr/>
          <a:lstStyle/>
          <a:p>
            <a:fld id="{3568BD48-6513-E147-9C95-DB548CABE06E}" type="slidenum">
              <a:rPr lang="en-US" smtClean="0"/>
              <a:pPr/>
              <a:t>11</a:t>
            </a:fld>
            <a:endParaRPr lang="en-US"/>
          </a:p>
        </p:txBody>
      </p:sp>
      <p:sp>
        <p:nvSpPr>
          <p:cNvPr id="31748" name="AutoShape 2"/>
          <p:cNvSpPr>
            <a:spLocks noChangeArrowheads="1"/>
          </p:cNvSpPr>
          <p:nvPr/>
        </p:nvSpPr>
        <p:spPr bwMode="auto">
          <a:xfrm>
            <a:off x="584200" y="3475038"/>
            <a:ext cx="1104900" cy="246062"/>
          </a:xfrm>
          <a:prstGeom prst="roundRect">
            <a:avLst>
              <a:gd name="adj" fmla="val 16667"/>
            </a:avLst>
          </a:prstGeom>
          <a:solidFill>
            <a:srgbClr val="E0E0E0"/>
          </a:solidFill>
          <a:ln w="6350">
            <a:solidFill>
              <a:schemeClr val="tx1"/>
            </a:solidFill>
            <a:round/>
            <a:headEnd/>
            <a:tailEnd/>
          </a:ln>
        </p:spPr>
        <p:txBody>
          <a:bodyPr wrap="none" anchor="ctr">
            <a:prstTxWarp prst="textNoShape">
              <a:avLst/>
            </a:prstTxWarp>
            <a:spAutoFit/>
          </a:bodyPr>
          <a:lstStyle/>
          <a:p>
            <a:endParaRPr lang="en-US"/>
          </a:p>
        </p:txBody>
      </p:sp>
      <p:sp>
        <p:nvSpPr>
          <p:cNvPr id="31749" name="Rectangle 3"/>
          <p:cNvSpPr>
            <a:spLocks noGrp="1" noChangeArrowheads="1"/>
          </p:cNvSpPr>
          <p:nvPr>
            <p:ph type="title"/>
          </p:nvPr>
        </p:nvSpPr>
        <p:spPr>
          <a:xfrm>
            <a:off x="2479675" y="381000"/>
            <a:ext cx="4283075" cy="474663"/>
          </a:xfrm>
        </p:spPr>
        <p:txBody>
          <a:bodyPr/>
          <a:lstStyle/>
          <a:p>
            <a:r>
              <a:rPr lang="en-US"/>
              <a:t>SPK File Structure - 1</a:t>
            </a:r>
          </a:p>
        </p:txBody>
      </p:sp>
      <p:sp>
        <p:nvSpPr>
          <p:cNvPr id="31750" name="Rectangle 4"/>
          <p:cNvSpPr>
            <a:spLocks noChangeArrowheads="1"/>
          </p:cNvSpPr>
          <p:nvPr/>
        </p:nvSpPr>
        <p:spPr bwMode="auto">
          <a:xfrm>
            <a:off x="342900" y="1930400"/>
            <a:ext cx="56642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51" name="Rectangle 5"/>
          <p:cNvSpPr>
            <a:spLocks noChangeArrowheads="1"/>
          </p:cNvSpPr>
          <p:nvPr/>
        </p:nvSpPr>
        <p:spPr bwMode="auto">
          <a:xfrm>
            <a:off x="342900" y="2198688"/>
            <a:ext cx="5664200" cy="46672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52" name="Text Box 6"/>
          <p:cNvSpPr txBox="1">
            <a:spLocks noChangeArrowheads="1"/>
          </p:cNvSpPr>
          <p:nvPr/>
        </p:nvSpPr>
        <p:spPr bwMode="auto">
          <a:xfrm>
            <a:off x="6318250" y="1933575"/>
            <a:ext cx="272732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File record</a:t>
            </a:r>
            <a:r>
              <a:rPr lang="en-US" sz="1000" b="1"/>
              <a:t>:  One record.</a:t>
            </a:r>
          </a:p>
        </p:txBody>
      </p:sp>
      <p:sp>
        <p:nvSpPr>
          <p:cNvPr id="31753" name="Text Box 7"/>
          <p:cNvSpPr txBox="1">
            <a:spLocks noChangeArrowheads="1"/>
          </p:cNvSpPr>
          <p:nvPr/>
        </p:nvSpPr>
        <p:spPr bwMode="auto">
          <a:xfrm>
            <a:off x="1670050" y="2290763"/>
            <a:ext cx="2216150"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Comment area text</a:t>
            </a:r>
          </a:p>
        </p:txBody>
      </p:sp>
      <p:sp>
        <p:nvSpPr>
          <p:cNvPr id="31754" name="Text Box 8"/>
          <p:cNvSpPr txBox="1">
            <a:spLocks noChangeArrowheads="1"/>
          </p:cNvSpPr>
          <p:nvPr/>
        </p:nvSpPr>
        <p:spPr bwMode="auto">
          <a:xfrm>
            <a:off x="6319838" y="2292350"/>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dirty="0">
                <a:solidFill>
                  <a:srgbClr val="1615A4"/>
                </a:solidFill>
              </a:rPr>
              <a:t>Comment area</a:t>
            </a:r>
            <a:r>
              <a:rPr lang="en-US" sz="1000" b="1" dirty="0"/>
              <a:t>: Present only if used. If used, one or more records.</a:t>
            </a:r>
            <a:endParaRPr lang="en-US" sz="1200" b="1" dirty="0"/>
          </a:p>
        </p:txBody>
      </p:sp>
      <p:sp>
        <p:nvSpPr>
          <p:cNvPr id="31755" name="Text Box 9"/>
          <p:cNvSpPr txBox="1">
            <a:spLocks noChangeArrowheads="1"/>
          </p:cNvSpPr>
          <p:nvPr/>
        </p:nvSpPr>
        <p:spPr bwMode="auto">
          <a:xfrm>
            <a:off x="6353175" y="2697163"/>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Descriptor record</a:t>
            </a:r>
            <a:r>
              <a:rPr lang="en-US" sz="1000" b="1"/>
              <a:t>: Contains 1 to 25 segment descriptors. One record.</a:t>
            </a:r>
          </a:p>
        </p:txBody>
      </p:sp>
      <p:sp>
        <p:nvSpPr>
          <p:cNvPr id="31756" name="Rectangle 10"/>
          <p:cNvSpPr>
            <a:spLocks noChangeArrowheads="1"/>
          </p:cNvSpPr>
          <p:nvPr/>
        </p:nvSpPr>
        <p:spPr bwMode="auto">
          <a:xfrm>
            <a:off x="342900" y="2665413"/>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57" name="Rectangle 11"/>
          <p:cNvSpPr>
            <a:spLocks noChangeArrowheads="1"/>
          </p:cNvSpPr>
          <p:nvPr/>
        </p:nvSpPr>
        <p:spPr bwMode="auto">
          <a:xfrm>
            <a:off x="342900" y="3049588"/>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58" name="Rectangle 12"/>
          <p:cNvSpPr>
            <a:spLocks noChangeArrowheads="1"/>
          </p:cNvSpPr>
          <p:nvPr/>
        </p:nvSpPr>
        <p:spPr bwMode="auto">
          <a:xfrm>
            <a:off x="342900" y="3433763"/>
            <a:ext cx="5664200" cy="3333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59" name="Rectangle 13"/>
          <p:cNvSpPr>
            <a:spLocks noChangeArrowheads="1"/>
          </p:cNvSpPr>
          <p:nvPr/>
        </p:nvSpPr>
        <p:spPr bwMode="auto">
          <a:xfrm>
            <a:off x="342900"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60" name="Rectangle 14"/>
          <p:cNvSpPr>
            <a:spLocks noChangeArrowheads="1"/>
          </p:cNvSpPr>
          <p:nvPr/>
        </p:nvSpPr>
        <p:spPr bwMode="auto">
          <a:xfrm>
            <a:off x="688975"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61" name="Rectangle 15"/>
          <p:cNvSpPr>
            <a:spLocks noChangeArrowheads="1"/>
          </p:cNvSpPr>
          <p:nvPr/>
        </p:nvSpPr>
        <p:spPr bwMode="auto">
          <a:xfrm>
            <a:off x="1033463"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62" name="Rectangle 16"/>
          <p:cNvSpPr>
            <a:spLocks noChangeArrowheads="1"/>
          </p:cNvSpPr>
          <p:nvPr/>
        </p:nvSpPr>
        <p:spPr bwMode="auto">
          <a:xfrm>
            <a:off x="342900" y="304958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63" name="Rectangle 17"/>
          <p:cNvSpPr>
            <a:spLocks noChangeArrowheads="1"/>
          </p:cNvSpPr>
          <p:nvPr/>
        </p:nvSpPr>
        <p:spPr bwMode="auto">
          <a:xfrm>
            <a:off x="688975" y="304958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64" name="Text Box 18"/>
          <p:cNvSpPr txBox="1">
            <a:spLocks noChangeArrowheads="1"/>
          </p:cNvSpPr>
          <p:nvPr/>
        </p:nvSpPr>
        <p:spPr bwMode="auto">
          <a:xfrm>
            <a:off x="706438" y="2703513"/>
            <a:ext cx="3952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D1</a:t>
            </a:r>
          </a:p>
        </p:txBody>
      </p:sp>
      <p:sp>
        <p:nvSpPr>
          <p:cNvPr id="31765" name="Text Box 19"/>
          <p:cNvSpPr txBox="1">
            <a:spLocks noChangeArrowheads="1"/>
          </p:cNvSpPr>
          <p:nvPr/>
        </p:nvSpPr>
        <p:spPr bwMode="auto">
          <a:xfrm>
            <a:off x="1052513" y="2703513"/>
            <a:ext cx="4079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U</a:t>
            </a:r>
          </a:p>
        </p:txBody>
      </p:sp>
      <p:sp>
        <p:nvSpPr>
          <p:cNvPr id="31766" name="Text Box 21"/>
          <p:cNvSpPr txBox="1">
            <a:spLocks noChangeArrowheads="1"/>
          </p:cNvSpPr>
          <p:nvPr/>
        </p:nvSpPr>
        <p:spPr bwMode="auto">
          <a:xfrm>
            <a:off x="706438" y="3100388"/>
            <a:ext cx="4206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U</a:t>
            </a:r>
          </a:p>
        </p:txBody>
      </p:sp>
      <p:sp>
        <p:nvSpPr>
          <p:cNvPr id="31767" name="Text Box 23"/>
          <p:cNvSpPr txBox="1">
            <a:spLocks noChangeArrowheads="1"/>
          </p:cNvSpPr>
          <p:nvPr/>
        </p:nvSpPr>
        <p:spPr bwMode="auto">
          <a:xfrm>
            <a:off x="539750" y="3432175"/>
            <a:ext cx="1225550"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1</a:t>
            </a:r>
          </a:p>
        </p:txBody>
      </p:sp>
      <p:sp>
        <p:nvSpPr>
          <p:cNvPr id="31768" name="Text Box 24"/>
          <p:cNvSpPr txBox="1">
            <a:spLocks noChangeArrowheads="1"/>
          </p:cNvSpPr>
          <p:nvPr/>
        </p:nvSpPr>
        <p:spPr bwMode="auto">
          <a:xfrm>
            <a:off x="266700" y="2741613"/>
            <a:ext cx="67627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t>N/P/C</a:t>
            </a:r>
          </a:p>
        </p:txBody>
      </p:sp>
      <p:sp>
        <p:nvSpPr>
          <p:cNvPr id="31769" name="Text Box 25"/>
          <p:cNvSpPr txBox="1">
            <a:spLocks noChangeArrowheads="1"/>
          </p:cNvSpPr>
          <p:nvPr/>
        </p:nvSpPr>
        <p:spPr bwMode="auto">
          <a:xfrm>
            <a:off x="377825" y="3101975"/>
            <a:ext cx="319088"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I1</a:t>
            </a:r>
          </a:p>
        </p:txBody>
      </p:sp>
      <p:sp>
        <p:nvSpPr>
          <p:cNvPr id="31770" name="Text Box 28"/>
          <p:cNvSpPr txBox="1">
            <a:spLocks noChangeArrowheads="1"/>
          </p:cNvSpPr>
          <p:nvPr/>
        </p:nvSpPr>
        <p:spPr bwMode="auto">
          <a:xfrm>
            <a:off x="466725" y="1671638"/>
            <a:ext cx="2843213" cy="274637"/>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200" b="1"/>
              <a:t>Records are fixed-length: 1024 bytes</a:t>
            </a:r>
          </a:p>
        </p:txBody>
      </p:sp>
      <p:sp>
        <p:nvSpPr>
          <p:cNvPr id="31771" name="Rectangle 33"/>
          <p:cNvSpPr>
            <a:spLocks noChangeArrowheads="1"/>
          </p:cNvSpPr>
          <p:nvPr/>
        </p:nvSpPr>
        <p:spPr bwMode="auto">
          <a:xfrm>
            <a:off x="5183188" y="2368550"/>
            <a:ext cx="825500" cy="296863"/>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72" name="Text Box 34"/>
          <p:cNvSpPr txBox="1">
            <a:spLocks noChangeArrowheads="1"/>
          </p:cNvSpPr>
          <p:nvPr/>
        </p:nvSpPr>
        <p:spPr bwMode="auto">
          <a:xfrm>
            <a:off x="5391150" y="2363788"/>
            <a:ext cx="5746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1773" name="Text Box 36"/>
          <p:cNvSpPr txBox="1">
            <a:spLocks noChangeArrowheads="1"/>
          </p:cNvSpPr>
          <p:nvPr/>
        </p:nvSpPr>
        <p:spPr bwMode="auto">
          <a:xfrm>
            <a:off x="1817688" y="1290638"/>
            <a:ext cx="5492750" cy="366712"/>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800" b="1">
                <a:solidFill>
                  <a:schemeClr val="accent2"/>
                </a:solidFill>
              </a:rPr>
              <a:t>A minimal SPK file, containing only one segment</a:t>
            </a:r>
          </a:p>
        </p:txBody>
      </p:sp>
      <p:sp>
        <p:nvSpPr>
          <p:cNvPr id="31774" name="Rectangle 38"/>
          <p:cNvSpPr>
            <a:spLocks noChangeArrowheads="1"/>
          </p:cNvSpPr>
          <p:nvPr/>
        </p:nvSpPr>
        <p:spPr bwMode="auto">
          <a:xfrm>
            <a:off x="344488" y="1931988"/>
            <a:ext cx="7620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75" name="Text Box 39"/>
          <p:cNvSpPr txBox="1">
            <a:spLocks noChangeArrowheads="1"/>
          </p:cNvSpPr>
          <p:nvPr/>
        </p:nvSpPr>
        <p:spPr bwMode="auto">
          <a:xfrm>
            <a:off x="304800" y="1924050"/>
            <a:ext cx="9048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ID WORD</a:t>
            </a:r>
          </a:p>
        </p:txBody>
      </p:sp>
      <p:sp>
        <p:nvSpPr>
          <p:cNvPr id="31776" name="Rectangle 40"/>
          <p:cNvSpPr>
            <a:spLocks noChangeArrowheads="1"/>
          </p:cNvSpPr>
          <p:nvPr/>
        </p:nvSpPr>
        <p:spPr bwMode="auto">
          <a:xfrm>
            <a:off x="1924050" y="1931988"/>
            <a:ext cx="763588"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77" name="Text Box 41"/>
          <p:cNvSpPr txBox="1">
            <a:spLocks noChangeArrowheads="1"/>
          </p:cNvSpPr>
          <p:nvPr/>
        </p:nvSpPr>
        <p:spPr bwMode="auto">
          <a:xfrm>
            <a:off x="1927225" y="1924050"/>
            <a:ext cx="9048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IFNAME</a:t>
            </a:r>
          </a:p>
        </p:txBody>
      </p:sp>
      <p:sp>
        <p:nvSpPr>
          <p:cNvPr id="31778" name="Rectangle 42"/>
          <p:cNvSpPr>
            <a:spLocks noChangeArrowheads="1"/>
          </p:cNvSpPr>
          <p:nvPr/>
        </p:nvSpPr>
        <p:spPr bwMode="auto">
          <a:xfrm>
            <a:off x="1106488" y="1930400"/>
            <a:ext cx="41275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79" name="Rectangle 43"/>
          <p:cNvSpPr>
            <a:spLocks noChangeArrowheads="1"/>
          </p:cNvSpPr>
          <p:nvPr/>
        </p:nvSpPr>
        <p:spPr bwMode="auto">
          <a:xfrm>
            <a:off x="1517650" y="1931988"/>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80" name="Rectangle 44"/>
          <p:cNvSpPr>
            <a:spLocks noChangeArrowheads="1"/>
          </p:cNvSpPr>
          <p:nvPr/>
        </p:nvSpPr>
        <p:spPr bwMode="auto">
          <a:xfrm>
            <a:off x="2687638" y="1928813"/>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81" name="Text Box 45"/>
          <p:cNvSpPr txBox="1">
            <a:spLocks noChangeArrowheads="1"/>
          </p:cNvSpPr>
          <p:nvPr/>
        </p:nvSpPr>
        <p:spPr bwMode="auto">
          <a:xfrm>
            <a:off x="1109663" y="1925638"/>
            <a:ext cx="4730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ND</a:t>
            </a:r>
          </a:p>
        </p:txBody>
      </p:sp>
      <p:sp>
        <p:nvSpPr>
          <p:cNvPr id="31782" name="Text Box 46"/>
          <p:cNvSpPr txBox="1">
            <a:spLocks noChangeArrowheads="1"/>
          </p:cNvSpPr>
          <p:nvPr/>
        </p:nvSpPr>
        <p:spPr bwMode="auto">
          <a:xfrm>
            <a:off x="1558925" y="1927225"/>
            <a:ext cx="4730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NI</a:t>
            </a:r>
          </a:p>
        </p:txBody>
      </p:sp>
      <p:sp>
        <p:nvSpPr>
          <p:cNvPr id="31783" name="Text Box 47"/>
          <p:cNvSpPr txBox="1">
            <a:spLocks noChangeArrowheads="1"/>
          </p:cNvSpPr>
          <p:nvPr/>
        </p:nvSpPr>
        <p:spPr bwMode="auto">
          <a:xfrm>
            <a:off x="2622550" y="1928813"/>
            <a:ext cx="5746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FWD</a:t>
            </a:r>
          </a:p>
        </p:txBody>
      </p:sp>
      <p:sp>
        <p:nvSpPr>
          <p:cNvPr id="31784" name="Rectangle 48"/>
          <p:cNvSpPr>
            <a:spLocks noChangeArrowheads="1"/>
          </p:cNvSpPr>
          <p:nvPr/>
        </p:nvSpPr>
        <p:spPr bwMode="auto">
          <a:xfrm>
            <a:off x="3095625" y="1930400"/>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85" name="Text Box 49"/>
          <p:cNvSpPr txBox="1">
            <a:spLocks noChangeArrowheads="1"/>
          </p:cNvSpPr>
          <p:nvPr/>
        </p:nvSpPr>
        <p:spPr bwMode="auto">
          <a:xfrm>
            <a:off x="3030538" y="1927225"/>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BWD</a:t>
            </a:r>
          </a:p>
        </p:txBody>
      </p:sp>
      <p:sp>
        <p:nvSpPr>
          <p:cNvPr id="31786" name="Rectangle 50"/>
          <p:cNvSpPr>
            <a:spLocks noChangeArrowheads="1"/>
          </p:cNvSpPr>
          <p:nvPr/>
        </p:nvSpPr>
        <p:spPr bwMode="auto">
          <a:xfrm>
            <a:off x="3503613" y="1931988"/>
            <a:ext cx="5588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87" name="Text Box 51"/>
          <p:cNvSpPr txBox="1">
            <a:spLocks noChangeArrowheads="1"/>
          </p:cNvSpPr>
          <p:nvPr/>
        </p:nvSpPr>
        <p:spPr bwMode="auto">
          <a:xfrm>
            <a:off x="3489325" y="1928813"/>
            <a:ext cx="6381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FREE</a:t>
            </a:r>
          </a:p>
        </p:txBody>
      </p:sp>
      <p:sp>
        <p:nvSpPr>
          <p:cNvPr id="31788" name="Rectangle 52"/>
          <p:cNvSpPr>
            <a:spLocks noChangeArrowheads="1"/>
          </p:cNvSpPr>
          <p:nvPr/>
        </p:nvSpPr>
        <p:spPr bwMode="auto">
          <a:xfrm>
            <a:off x="4062413" y="1931988"/>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89" name="Text Box 53"/>
          <p:cNvSpPr txBox="1">
            <a:spLocks noChangeArrowheads="1"/>
          </p:cNvSpPr>
          <p:nvPr/>
        </p:nvSpPr>
        <p:spPr bwMode="auto">
          <a:xfrm>
            <a:off x="4027488" y="1930400"/>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BFF</a:t>
            </a:r>
          </a:p>
        </p:txBody>
      </p:sp>
      <p:sp>
        <p:nvSpPr>
          <p:cNvPr id="31790" name="Rectangle 54"/>
          <p:cNvSpPr>
            <a:spLocks noChangeArrowheads="1"/>
          </p:cNvSpPr>
          <p:nvPr/>
        </p:nvSpPr>
        <p:spPr bwMode="auto">
          <a:xfrm>
            <a:off x="4930775" y="1930400"/>
            <a:ext cx="606425"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1791" name="Text Box 55"/>
          <p:cNvSpPr txBox="1">
            <a:spLocks noChangeArrowheads="1"/>
          </p:cNvSpPr>
          <p:nvPr/>
        </p:nvSpPr>
        <p:spPr bwMode="auto">
          <a:xfrm>
            <a:off x="4999038" y="1933575"/>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FTP</a:t>
            </a:r>
          </a:p>
        </p:txBody>
      </p:sp>
      <p:sp>
        <p:nvSpPr>
          <p:cNvPr id="31792" name="Text Box 56"/>
          <p:cNvSpPr txBox="1">
            <a:spLocks noChangeArrowheads="1"/>
          </p:cNvSpPr>
          <p:nvPr/>
        </p:nvSpPr>
        <p:spPr bwMode="auto">
          <a:xfrm>
            <a:off x="4397375" y="1935163"/>
            <a:ext cx="6762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0 PAD</a:t>
            </a:r>
          </a:p>
        </p:txBody>
      </p:sp>
      <p:sp>
        <p:nvSpPr>
          <p:cNvPr id="31793" name="Text Box 57"/>
          <p:cNvSpPr txBox="1">
            <a:spLocks noChangeArrowheads="1"/>
          </p:cNvSpPr>
          <p:nvPr/>
        </p:nvSpPr>
        <p:spPr bwMode="auto">
          <a:xfrm>
            <a:off x="5449888" y="1933575"/>
            <a:ext cx="6762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0 PAD</a:t>
            </a:r>
          </a:p>
        </p:txBody>
      </p:sp>
      <p:sp>
        <p:nvSpPr>
          <p:cNvPr id="31794" name="AutoShape 58"/>
          <p:cNvSpPr>
            <a:spLocks noChangeArrowheads="1"/>
          </p:cNvSpPr>
          <p:nvPr/>
        </p:nvSpPr>
        <p:spPr bwMode="auto">
          <a:xfrm rot="5400000">
            <a:off x="6138069" y="1924844"/>
            <a:ext cx="196850" cy="261938"/>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1795" name="AutoShape 59"/>
          <p:cNvSpPr>
            <a:spLocks noChangeArrowheads="1"/>
          </p:cNvSpPr>
          <p:nvPr/>
        </p:nvSpPr>
        <p:spPr bwMode="auto">
          <a:xfrm rot="5400000">
            <a:off x="6035675" y="2290763"/>
            <a:ext cx="414337" cy="261938"/>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1796" name="AutoShape 60"/>
          <p:cNvSpPr>
            <a:spLocks noChangeArrowheads="1"/>
          </p:cNvSpPr>
          <p:nvPr/>
        </p:nvSpPr>
        <p:spPr bwMode="auto">
          <a:xfrm rot="5400000">
            <a:off x="6070601" y="2732087"/>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1797" name="AutoShape 61"/>
          <p:cNvSpPr>
            <a:spLocks noChangeArrowheads="1"/>
          </p:cNvSpPr>
          <p:nvPr/>
        </p:nvSpPr>
        <p:spPr bwMode="auto">
          <a:xfrm rot="5400000">
            <a:off x="6065838" y="3121025"/>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1798" name="Text Box 62"/>
          <p:cNvSpPr txBox="1">
            <a:spLocks noChangeArrowheads="1"/>
          </p:cNvSpPr>
          <p:nvPr/>
        </p:nvSpPr>
        <p:spPr bwMode="auto">
          <a:xfrm>
            <a:off x="6362700" y="3074988"/>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Segment ID record</a:t>
            </a:r>
            <a:r>
              <a:rPr lang="en-US" sz="1000" b="1"/>
              <a:t>: Contains 1 to 25 segment IDs. One record.</a:t>
            </a:r>
          </a:p>
        </p:txBody>
      </p:sp>
      <p:sp>
        <p:nvSpPr>
          <p:cNvPr id="31799" name="AutoShape 63"/>
          <p:cNvSpPr>
            <a:spLocks noChangeArrowheads="1"/>
          </p:cNvSpPr>
          <p:nvPr/>
        </p:nvSpPr>
        <p:spPr bwMode="auto">
          <a:xfrm rot="5400000">
            <a:off x="6067426" y="3500437"/>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1800" name="Text Box 64"/>
          <p:cNvSpPr txBox="1">
            <a:spLocks noChangeArrowheads="1"/>
          </p:cNvSpPr>
          <p:nvPr/>
        </p:nvSpPr>
        <p:spPr bwMode="auto">
          <a:xfrm>
            <a:off x="6359525" y="3494088"/>
            <a:ext cx="272732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Data segment</a:t>
            </a:r>
            <a:r>
              <a:rPr lang="en-US" sz="1000" b="1"/>
              <a:t>: One or more records.</a:t>
            </a:r>
          </a:p>
        </p:txBody>
      </p:sp>
      <p:sp>
        <p:nvSpPr>
          <p:cNvPr id="31801" name="Text Box 65"/>
          <p:cNvSpPr txBox="1">
            <a:spLocks noChangeArrowheads="1"/>
          </p:cNvSpPr>
          <p:nvPr/>
        </p:nvSpPr>
        <p:spPr bwMode="auto">
          <a:xfrm>
            <a:off x="266701" y="4360862"/>
            <a:ext cx="3917950" cy="1665287"/>
          </a:xfrm>
          <a:prstGeom prst="rect">
            <a:avLst/>
          </a:prstGeom>
          <a:solidFill>
            <a:srgbClr val="C9C9C9"/>
          </a:solidFill>
          <a:ln w="12700">
            <a:noFill/>
            <a:miter lim="800000"/>
            <a:headEnd/>
            <a:tailEnd/>
          </a:ln>
        </p:spPr>
        <p:txBody>
          <a:bodyPr>
            <a:prstTxWarp prst="textNoShape">
              <a:avLst/>
            </a:prstTxWarp>
          </a:bodyPr>
          <a:lstStyle/>
          <a:p>
            <a:pPr>
              <a:lnSpc>
                <a:spcPct val="100000"/>
              </a:lnSpc>
              <a:spcBef>
                <a:spcPct val="50000"/>
              </a:spcBef>
            </a:pPr>
            <a:r>
              <a:rPr lang="en-US" sz="1000" b="1" dirty="0"/>
              <a:t>ID WORD: Indicates file architecture and type</a:t>
            </a:r>
          </a:p>
          <a:p>
            <a:pPr>
              <a:lnSpc>
                <a:spcPct val="100000"/>
              </a:lnSpc>
              <a:spcBef>
                <a:spcPct val="50000"/>
              </a:spcBef>
            </a:pPr>
            <a:r>
              <a:rPr lang="en-US" sz="1000" b="1" dirty="0"/>
              <a:t>ND, NI: Number of </a:t>
            </a:r>
            <a:r>
              <a:rPr lang="en-US" sz="1000" b="1" dirty="0" err="1"/>
              <a:t>d.p.</a:t>
            </a:r>
            <a:r>
              <a:rPr lang="en-US" sz="1000" b="1" dirty="0"/>
              <a:t> and integer descriptor components</a:t>
            </a:r>
          </a:p>
          <a:p>
            <a:pPr>
              <a:lnSpc>
                <a:spcPct val="100000"/>
              </a:lnSpc>
              <a:spcBef>
                <a:spcPct val="50000"/>
              </a:spcBef>
            </a:pPr>
            <a:r>
              <a:rPr lang="en-US" sz="1000" b="1" dirty="0"/>
              <a:t>IFNAME:  Internal file name</a:t>
            </a:r>
          </a:p>
          <a:p>
            <a:pPr>
              <a:lnSpc>
                <a:spcPct val="100000"/>
              </a:lnSpc>
              <a:spcBef>
                <a:spcPct val="50000"/>
              </a:spcBef>
            </a:pPr>
            <a:r>
              <a:rPr lang="en-US" sz="1000" b="1" dirty="0"/>
              <a:t>FWD, BWD: Forward and backward linked list pointers</a:t>
            </a:r>
          </a:p>
          <a:p>
            <a:pPr>
              <a:lnSpc>
                <a:spcPct val="100000"/>
              </a:lnSpc>
              <a:spcBef>
                <a:spcPct val="50000"/>
              </a:spcBef>
            </a:pPr>
            <a:r>
              <a:rPr lang="en-US" sz="1000" b="1" dirty="0"/>
              <a:t>FREE:  First free DAF address</a:t>
            </a:r>
          </a:p>
          <a:p>
            <a:pPr>
              <a:lnSpc>
                <a:spcPct val="100000"/>
              </a:lnSpc>
              <a:spcBef>
                <a:spcPct val="50000"/>
              </a:spcBef>
            </a:pPr>
            <a:r>
              <a:rPr lang="en-US" sz="1000" b="1" dirty="0"/>
              <a:t>BFF:  Binary file format ID</a:t>
            </a:r>
          </a:p>
          <a:p>
            <a:pPr>
              <a:lnSpc>
                <a:spcPct val="100000"/>
              </a:lnSpc>
              <a:spcBef>
                <a:spcPct val="50000"/>
              </a:spcBef>
            </a:pPr>
            <a:r>
              <a:rPr lang="en-US" sz="1000" b="1" dirty="0"/>
              <a:t>FTP:  FTP corruption test string</a:t>
            </a:r>
          </a:p>
        </p:txBody>
      </p:sp>
      <p:sp>
        <p:nvSpPr>
          <p:cNvPr id="31802" name="Text Box 66"/>
          <p:cNvSpPr txBox="1">
            <a:spLocks noChangeArrowheads="1"/>
          </p:cNvSpPr>
          <p:nvPr/>
        </p:nvSpPr>
        <p:spPr bwMode="auto">
          <a:xfrm>
            <a:off x="4311529" y="4377459"/>
            <a:ext cx="3848221" cy="1648689"/>
          </a:xfrm>
          <a:prstGeom prst="rect">
            <a:avLst/>
          </a:prstGeom>
          <a:solidFill>
            <a:srgbClr val="C9C9C9"/>
          </a:solidFill>
          <a:ln w="12700">
            <a:noFill/>
            <a:miter lim="800000"/>
            <a:headEnd/>
            <a:tailEnd/>
          </a:ln>
        </p:spPr>
        <p:txBody>
          <a:bodyPr>
            <a:prstTxWarp prst="textNoShape">
              <a:avLst/>
            </a:prstTxWarp>
          </a:bodyPr>
          <a:lstStyle/>
          <a:p>
            <a:pPr>
              <a:lnSpc>
                <a:spcPct val="100000"/>
              </a:lnSpc>
              <a:spcBef>
                <a:spcPct val="50000"/>
              </a:spcBef>
            </a:pPr>
            <a:r>
              <a:rPr lang="en-US" sz="1000" b="1" dirty="0"/>
              <a:t>N/P/C:  Next, previous record pointers and descriptor count</a:t>
            </a:r>
          </a:p>
          <a:p>
            <a:pPr>
              <a:lnSpc>
                <a:spcPct val="100000"/>
              </a:lnSpc>
              <a:spcBef>
                <a:spcPct val="50000"/>
              </a:spcBef>
            </a:pPr>
            <a:r>
              <a:rPr lang="en-US" sz="1000" b="1" dirty="0" err="1"/>
              <a:t>Dn</a:t>
            </a:r>
            <a:r>
              <a:rPr lang="en-US" sz="1000" b="1" dirty="0"/>
              <a:t>: Descriptor for segment n</a:t>
            </a:r>
          </a:p>
          <a:p>
            <a:pPr>
              <a:lnSpc>
                <a:spcPct val="100000"/>
              </a:lnSpc>
              <a:spcBef>
                <a:spcPct val="50000"/>
              </a:spcBef>
            </a:pPr>
            <a:r>
              <a:rPr lang="en-US" sz="1000" b="1" dirty="0"/>
              <a:t>In: Segment ID for segment n</a:t>
            </a:r>
          </a:p>
          <a:p>
            <a:pPr>
              <a:lnSpc>
                <a:spcPct val="100000"/>
              </a:lnSpc>
              <a:spcBef>
                <a:spcPct val="50000"/>
              </a:spcBef>
            </a:pPr>
            <a:endParaRPr lang="en-US" sz="1000" b="1" dirty="0"/>
          </a:p>
          <a:p>
            <a:pPr>
              <a:lnSpc>
                <a:spcPct val="100000"/>
              </a:lnSpc>
              <a:spcBef>
                <a:spcPct val="50000"/>
              </a:spcBef>
            </a:pPr>
            <a:r>
              <a:rPr lang="en-US" sz="1000" b="1" dirty="0"/>
              <a:t>U:  Unused space</a:t>
            </a:r>
          </a:p>
          <a:p>
            <a:pPr>
              <a:lnSpc>
                <a:spcPct val="100000"/>
              </a:lnSpc>
              <a:spcBef>
                <a:spcPct val="50000"/>
              </a:spcBef>
            </a:pPr>
            <a:r>
              <a:rPr lang="en-US" sz="1000" b="1" dirty="0"/>
              <a:t>U*: Possibly unused space</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Footer Placeholder 3"/>
          <p:cNvSpPr>
            <a:spLocks noGrp="1"/>
          </p:cNvSpPr>
          <p:nvPr>
            <p:ph type="ftr" sz="quarter" idx="10"/>
          </p:nvPr>
        </p:nvSpPr>
        <p:spPr>
          <a:noFill/>
        </p:spPr>
        <p:txBody>
          <a:bodyPr/>
          <a:lstStyle/>
          <a:p>
            <a:r>
              <a:rPr lang="en-US"/>
              <a:t>Making an SPK File</a:t>
            </a:r>
            <a:endParaRPr lang="en-US" sz="1200"/>
          </a:p>
        </p:txBody>
      </p:sp>
      <p:sp>
        <p:nvSpPr>
          <p:cNvPr id="33795" name="Slide Number Placeholder 4"/>
          <p:cNvSpPr>
            <a:spLocks noGrp="1"/>
          </p:cNvSpPr>
          <p:nvPr>
            <p:ph type="sldNum" sz="quarter" idx="11"/>
          </p:nvPr>
        </p:nvSpPr>
        <p:spPr>
          <a:noFill/>
        </p:spPr>
        <p:txBody>
          <a:bodyPr/>
          <a:lstStyle/>
          <a:p>
            <a:fld id="{5ED573EC-2010-8847-9F05-FF7E333FEF20}" type="slidenum">
              <a:rPr lang="en-US" smtClean="0"/>
              <a:pPr/>
              <a:t>12</a:t>
            </a:fld>
            <a:endParaRPr lang="en-US"/>
          </a:p>
        </p:txBody>
      </p:sp>
      <p:sp>
        <p:nvSpPr>
          <p:cNvPr id="33796" name="AutoShape 2"/>
          <p:cNvSpPr>
            <a:spLocks noChangeArrowheads="1"/>
          </p:cNvSpPr>
          <p:nvPr/>
        </p:nvSpPr>
        <p:spPr bwMode="auto">
          <a:xfrm>
            <a:off x="609600" y="6210300"/>
            <a:ext cx="1209675" cy="246063"/>
          </a:xfrm>
          <a:prstGeom prst="roundRect">
            <a:avLst>
              <a:gd name="adj" fmla="val 16667"/>
            </a:avLst>
          </a:prstGeom>
          <a:solidFill>
            <a:srgbClr val="E0E0E0"/>
          </a:solidFill>
          <a:ln w="6350">
            <a:solidFill>
              <a:schemeClr val="tx1"/>
            </a:solidFill>
            <a:round/>
            <a:headEnd/>
            <a:tailEnd/>
          </a:ln>
        </p:spPr>
        <p:txBody>
          <a:bodyPr anchor="ctr">
            <a:prstTxWarp prst="textNoShape">
              <a:avLst/>
            </a:prstTxWarp>
            <a:spAutoFit/>
          </a:bodyPr>
          <a:lstStyle/>
          <a:p>
            <a:endParaRPr lang="en-US"/>
          </a:p>
        </p:txBody>
      </p:sp>
      <p:sp>
        <p:nvSpPr>
          <p:cNvPr id="33797" name="AutoShape 3"/>
          <p:cNvSpPr>
            <a:spLocks noChangeArrowheads="1"/>
          </p:cNvSpPr>
          <p:nvPr/>
        </p:nvSpPr>
        <p:spPr bwMode="auto">
          <a:xfrm>
            <a:off x="617538" y="5711825"/>
            <a:ext cx="1209675" cy="246063"/>
          </a:xfrm>
          <a:prstGeom prst="roundRect">
            <a:avLst>
              <a:gd name="adj" fmla="val 16667"/>
            </a:avLst>
          </a:prstGeom>
          <a:solidFill>
            <a:srgbClr val="E0E0E0"/>
          </a:solidFill>
          <a:ln w="6350">
            <a:solidFill>
              <a:schemeClr val="tx1"/>
            </a:solidFill>
            <a:round/>
            <a:headEnd/>
            <a:tailEnd/>
          </a:ln>
        </p:spPr>
        <p:txBody>
          <a:bodyPr anchor="ctr">
            <a:prstTxWarp prst="textNoShape">
              <a:avLst/>
            </a:prstTxWarp>
            <a:spAutoFit/>
          </a:bodyPr>
          <a:lstStyle/>
          <a:p>
            <a:endParaRPr lang="en-US"/>
          </a:p>
        </p:txBody>
      </p:sp>
      <p:sp>
        <p:nvSpPr>
          <p:cNvPr id="33798" name="AutoShape 4"/>
          <p:cNvSpPr>
            <a:spLocks noChangeArrowheads="1"/>
          </p:cNvSpPr>
          <p:nvPr/>
        </p:nvSpPr>
        <p:spPr bwMode="auto">
          <a:xfrm>
            <a:off x="619125" y="4535488"/>
            <a:ext cx="1209675" cy="246062"/>
          </a:xfrm>
          <a:prstGeom prst="roundRect">
            <a:avLst>
              <a:gd name="adj" fmla="val 16667"/>
            </a:avLst>
          </a:prstGeom>
          <a:solidFill>
            <a:srgbClr val="E0E0E0"/>
          </a:solidFill>
          <a:ln w="6350">
            <a:solidFill>
              <a:schemeClr val="tx1"/>
            </a:solidFill>
            <a:round/>
            <a:headEnd/>
            <a:tailEnd/>
          </a:ln>
        </p:spPr>
        <p:txBody>
          <a:bodyPr anchor="ctr">
            <a:prstTxWarp prst="textNoShape">
              <a:avLst/>
            </a:prstTxWarp>
            <a:spAutoFit/>
          </a:bodyPr>
          <a:lstStyle/>
          <a:p>
            <a:endParaRPr lang="en-US"/>
          </a:p>
        </p:txBody>
      </p:sp>
      <p:sp>
        <p:nvSpPr>
          <p:cNvPr id="33799" name="AutoShape 5"/>
          <p:cNvSpPr>
            <a:spLocks noChangeArrowheads="1"/>
          </p:cNvSpPr>
          <p:nvPr/>
        </p:nvSpPr>
        <p:spPr bwMode="auto">
          <a:xfrm>
            <a:off x="588963" y="3789363"/>
            <a:ext cx="1104900" cy="246062"/>
          </a:xfrm>
          <a:prstGeom prst="roundRect">
            <a:avLst>
              <a:gd name="adj" fmla="val 16667"/>
            </a:avLst>
          </a:prstGeom>
          <a:solidFill>
            <a:srgbClr val="E0E0E0"/>
          </a:solidFill>
          <a:ln w="6350">
            <a:solidFill>
              <a:schemeClr val="tx1"/>
            </a:solidFill>
            <a:round/>
            <a:headEnd/>
            <a:tailEnd/>
          </a:ln>
        </p:spPr>
        <p:txBody>
          <a:bodyPr wrap="none" anchor="ctr">
            <a:prstTxWarp prst="textNoShape">
              <a:avLst/>
            </a:prstTxWarp>
            <a:spAutoFit/>
          </a:bodyPr>
          <a:lstStyle/>
          <a:p>
            <a:endParaRPr lang="en-US"/>
          </a:p>
        </p:txBody>
      </p:sp>
      <p:sp>
        <p:nvSpPr>
          <p:cNvPr id="33800" name="AutoShape 6"/>
          <p:cNvSpPr>
            <a:spLocks noChangeArrowheads="1"/>
          </p:cNvSpPr>
          <p:nvPr/>
        </p:nvSpPr>
        <p:spPr bwMode="auto">
          <a:xfrm>
            <a:off x="584200" y="3470275"/>
            <a:ext cx="1104900" cy="246063"/>
          </a:xfrm>
          <a:prstGeom prst="roundRect">
            <a:avLst>
              <a:gd name="adj" fmla="val 16667"/>
            </a:avLst>
          </a:prstGeom>
          <a:solidFill>
            <a:srgbClr val="E0E0E0"/>
          </a:solidFill>
          <a:ln w="6350">
            <a:solidFill>
              <a:schemeClr val="tx1"/>
            </a:solidFill>
            <a:round/>
            <a:headEnd/>
            <a:tailEnd/>
          </a:ln>
        </p:spPr>
        <p:txBody>
          <a:bodyPr wrap="none" anchor="ctr">
            <a:prstTxWarp prst="textNoShape">
              <a:avLst/>
            </a:prstTxWarp>
            <a:spAutoFit/>
          </a:bodyPr>
          <a:lstStyle/>
          <a:p>
            <a:endParaRPr lang="en-US"/>
          </a:p>
        </p:txBody>
      </p:sp>
      <p:sp>
        <p:nvSpPr>
          <p:cNvPr id="33801" name="Rectangle 7"/>
          <p:cNvSpPr>
            <a:spLocks noGrp="1" noChangeArrowheads="1"/>
          </p:cNvSpPr>
          <p:nvPr>
            <p:ph type="title"/>
          </p:nvPr>
        </p:nvSpPr>
        <p:spPr>
          <a:xfrm>
            <a:off x="2466975" y="381000"/>
            <a:ext cx="4283075" cy="474663"/>
          </a:xfrm>
        </p:spPr>
        <p:txBody>
          <a:bodyPr/>
          <a:lstStyle/>
          <a:p>
            <a:r>
              <a:rPr lang="en-US"/>
              <a:t>SPK File Structure - 2</a:t>
            </a:r>
          </a:p>
        </p:txBody>
      </p:sp>
      <p:sp>
        <p:nvSpPr>
          <p:cNvPr id="33802" name="Rectangle 8"/>
          <p:cNvSpPr>
            <a:spLocks noChangeArrowheads="1"/>
          </p:cNvSpPr>
          <p:nvPr/>
        </p:nvSpPr>
        <p:spPr bwMode="auto">
          <a:xfrm>
            <a:off x="342900" y="1930400"/>
            <a:ext cx="56642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03" name="Rectangle 9"/>
          <p:cNvSpPr>
            <a:spLocks noChangeArrowheads="1"/>
          </p:cNvSpPr>
          <p:nvPr/>
        </p:nvSpPr>
        <p:spPr bwMode="auto">
          <a:xfrm>
            <a:off x="342900" y="2198688"/>
            <a:ext cx="5664200" cy="46672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04" name="Text Box 10"/>
          <p:cNvSpPr txBox="1">
            <a:spLocks noChangeArrowheads="1"/>
          </p:cNvSpPr>
          <p:nvPr/>
        </p:nvSpPr>
        <p:spPr bwMode="auto">
          <a:xfrm>
            <a:off x="6318250" y="1933575"/>
            <a:ext cx="272732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File record</a:t>
            </a:r>
            <a:r>
              <a:rPr lang="en-US" sz="1000" b="1"/>
              <a:t>:  One record</a:t>
            </a:r>
          </a:p>
        </p:txBody>
      </p:sp>
      <p:sp>
        <p:nvSpPr>
          <p:cNvPr id="33805" name="Text Box 11"/>
          <p:cNvSpPr txBox="1">
            <a:spLocks noChangeArrowheads="1"/>
          </p:cNvSpPr>
          <p:nvPr/>
        </p:nvSpPr>
        <p:spPr bwMode="auto">
          <a:xfrm>
            <a:off x="1670050" y="2290763"/>
            <a:ext cx="2216150"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Comment area text</a:t>
            </a:r>
          </a:p>
        </p:txBody>
      </p:sp>
      <p:sp>
        <p:nvSpPr>
          <p:cNvPr id="33806" name="Text Box 12"/>
          <p:cNvSpPr txBox="1">
            <a:spLocks noChangeArrowheads="1"/>
          </p:cNvSpPr>
          <p:nvPr/>
        </p:nvSpPr>
        <p:spPr bwMode="auto">
          <a:xfrm>
            <a:off x="982663" y="4940300"/>
            <a:ext cx="46672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D27</a:t>
            </a:r>
          </a:p>
        </p:txBody>
      </p:sp>
      <p:sp>
        <p:nvSpPr>
          <p:cNvPr id="33807" name="Text Box 13"/>
          <p:cNvSpPr txBox="1">
            <a:spLocks noChangeArrowheads="1"/>
          </p:cNvSpPr>
          <p:nvPr/>
        </p:nvSpPr>
        <p:spPr bwMode="auto">
          <a:xfrm>
            <a:off x="6319838" y="2292350"/>
            <a:ext cx="2727325" cy="246221"/>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dirty="0">
                <a:solidFill>
                  <a:srgbClr val="1615A4"/>
                </a:solidFill>
              </a:rPr>
              <a:t>Comment area</a:t>
            </a:r>
            <a:r>
              <a:rPr lang="en-US" sz="1000" b="1" dirty="0"/>
              <a:t>: Present only if used.</a:t>
            </a:r>
            <a:endParaRPr lang="en-US" sz="1200" b="1" dirty="0"/>
          </a:p>
        </p:txBody>
      </p:sp>
      <p:sp>
        <p:nvSpPr>
          <p:cNvPr id="33808" name="Text Box 14"/>
          <p:cNvSpPr txBox="1">
            <a:spLocks noChangeArrowheads="1"/>
          </p:cNvSpPr>
          <p:nvPr/>
        </p:nvSpPr>
        <p:spPr bwMode="auto">
          <a:xfrm>
            <a:off x="6353175" y="2697163"/>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Descriptor record</a:t>
            </a:r>
            <a:r>
              <a:rPr lang="en-US" sz="1000" b="1"/>
              <a:t>: Contains 1 to 25 segment descriptors. One record.</a:t>
            </a:r>
          </a:p>
        </p:txBody>
      </p:sp>
      <p:sp>
        <p:nvSpPr>
          <p:cNvPr id="33809" name="Rectangle 15"/>
          <p:cNvSpPr>
            <a:spLocks noChangeArrowheads="1"/>
          </p:cNvSpPr>
          <p:nvPr/>
        </p:nvSpPr>
        <p:spPr bwMode="auto">
          <a:xfrm>
            <a:off x="342900" y="2665413"/>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0" name="Rectangle 16"/>
          <p:cNvSpPr>
            <a:spLocks noChangeArrowheads="1"/>
          </p:cNvSpPr>
          <p:nvPr/>
        </p:nvSpPr>
        <p:spPr bwMode="auto">
          <a:xfrm>
            <a:off x="342900" y="3049588"/>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1" name="Rectangle 17"/>
          <p:cNvSpPr>
            <a:spLocks noChangeArrowheads="1"/>
          </p:cNvSpPr>
          <p:nvPr/>
        </p:nvSpPr>
        <p:spPr bwMode="auto">
          <a:xfrm>
            <a:off x="342900" y="3433763"/>
            <a:ext cx="5664200" cy="3333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2" name="Rectangle 18"/>
          <p:cNvSpPr>
            <a:spLocks noChangeArrowheads="1"/>
          </p:cNvSpPr>
          <p:nvPr/>
        </p:nvSpPr>
        <p:spPr bwMode="auto">
          <a:xfrm>
            <a:off x="342900" y="3767138"/>
            <a:ext cx="5664200" cy="315912"/>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3" name="Rectangle 19"/>
          <p:cNvSpPr>
            <a:spLocks noChangeArrowheads="1"/>
          </p:cNvSpPr>
          <p:nvPr/>
        </p:nvSpPr>
        <p:spPr bwMode="auto">
          <a:xfrm>
            <a:off x="342900"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4" name="Rectangle 20"/>
          <p:cNvSpPr>
            <a:spLocks noChangeArrowheads="1"/>
          </p:cNvSpPr>
          <p:nvPr/>
        </p:nvSpPr>
        <p:spPr bwMode="auto">
          <a:xfrm>
            <a:off x="688975"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5" name="Rectangle 21"/>
          <p:cNvSpPr>
            <a:spLocks noChangeArrowheads="1"/>
          </p:cNvSpPr>
          <p:nvPr/>
        </p:nvSpPr>
        <p:spPr bwMode="auto">
          <a:xfrm>
            <a:off x="1033463" y="26654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6" name="Rectangle 22"/>
          <p:cNvSpPr>
            <a:spLocks noChangeArrowheads="1"/>
          </p:cNvSpPr>
          <p:nvPr/>
        </p:nvSpPr>
        <p:spPr bwMode="auto">
          <a:xfrm>
            <a:off x="342900" y="304958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7" name="Rectangle 23"/>
          <p:cNvSpPr>
            <a:spLocks noChangeArrowheads="1"/>
          </p:cNvSpPr>
          <p:nvPr/>
        </p:nvSpPr>
        <p:spPr bwMode="auto">
          <a:xfrm>
            <a:off x="688975" y="304958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18" name="Text Box 24"/>
          <p:cNvSpPr txBox="1">
            <a:spLocks noChangeArrowheads="1"/>
          </p:cNvSpPr>
          <p:nvPr/>
        </p:nvSpPr>
        <p:spPr bwMode="auto">
          <a:xfrm>
            <a:off x="706438" y="2703513"/>
            <a:ext cx="3952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D1</a:t>
            </a:r>
          </a:p>
        </p:txBody>
      </p:sp>
      <p:sp>
        <p:nvSpPr>
          <p:cNvPr id="33819" name="Text Box 25"/>
          <p:cNvSpPr txBox="1">
            <a:spLocks noChangeArrowheads="1"/>
          </p:cNvSpPr>
          <p:nvPr/>
        </p:nvSpPr>
        <p:spPr bwMode="auto">
          <a:xfrm>
            <a:off x="1052513" y="2703513"/>
            <a:ext cx="4079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D2</a:t>
            </a:r>
          </a:p>
        </p:txBody>
      </p:sp>
      <p:sp>
        <p:nvSpPr>
          <p:cNvPr id="33820" name="Text Box 26"/>
          <p:cNvSpPr txBox="1">
            <a:spLocks noChangeArrowheads="1"/>
          </p:cNvSpPr>
          <p:nvPr/>
        </p:nvSpPr>
        <p:spPr bwMode="auto">
          <a:xfrm>
            <a:off x="1476375" y="2703513"/>
            <a:ext cx="268288"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a:t>
            </a:r>
          </a:p>
        </p:txBody>
      </p:sp>
      <p:sp>
        <p:nvSpPr>
          <p:cNvPr id="33821" name="Text Box 27"/>
          <p:cNvSpPr txBox="1">
            <a:spLocks noChangeArrowheads="1"/>
          </p:cNvSpPr>
          <p:nvPr/>
        </p:nvSpPr>
        <p:spPr bwMode="auto">
          <a:xfrm>
            <a:off x="706438" y="3100388"/>
            <a:ext cx="420687"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I2</a:t>
            </a:r>
          </a:p>
        </p:txBody>
      </p:sp>
      <p:sp>
        <p:nvSpPr>
          <p:cNvPr id="33822" name="Text Box 28"/>
          <p:cNvSpPr txBox="1">
            <a:spLocks noChangeArrowheads="1"/>
          </p:cNvSpPr>
          <p:nvPr/>
        </p:nvSpPr>
        <p:spPr bwMode="auto">
          <a:xfrm>
            <a:off x="1195388" y="3021013"/>
            <a:ext cx="268287"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a:t>
            </a:r>
          </a:p>
        </p:txBody>
      </p:sp>
      <p:sp>
        <p:nvSpPr>
          <p:cNvPr id="33823" name="Text Box 29"/>
          <p:cNvSpPr txBox="1">
            <a:spLocks noChangeArrowheads="1"/>
          </p:cNvSpPr>
          <p:nvPr/>
        </p:nvSpPr>
        <p:spPr bwMode="auto">
          <a:xfrm>
            <a:off x="554038" y="3417888"/>
            <a:ext cx="5376862"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1</a:t>
            </a:r>
          </a:p>
        </p:txBody>
      </p:sp>
      <p:sp>
        <p:nvSpPr>
          <p:cNvPr id="33824" name="Text Box 30"/>
          <p:cNvSpPr txBox="1">
            <a:spLocks noChangeArrowheads="1"/>
          </p:cNvSpPr>
          <p:nvPr/>
        </p:nvSpPr>
        <p:spPr bwMode="auto">
          <a:xfrm>
            <a:off x="554038" y="3751263"/>
            <a:ext cx="5376862"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2</a:t>
            </a:r>
          </a:p>
        </p:txBody>
      </p:sp>
      <p:sp>
        <p:nvSpPr>
          <p:cNvPr id="33825" name="Text Box 31"/>
          <p:cNvSpPr txBox="1">
            <a:spLocks noChangeArrowheads="1"/>
          </p:cNvSpPr>
          <p:nvPr/>
        </p:nvSpPr>
        <p:spPr bwMode="auto">
          <a:xfrm>
            <a:off x="266700" y="2741613"/>
            <a:ext cx="67627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t>N/P/C</a:t>
            </a:r>
          </a:p>
        </p:txBody>
      </p:sp>
      <p:sp>
        <p:nvSpPr>
          <p:cNvPr id="33826" name="Text Box 32"/>
          <p:cNvSpPr txBox="1">
            <a:spLocks noChangeArrowheads="1"/>
          </p:cNvSpPr>
          <p:nvPr/>
        </p:nvSpPr>
        <p:spPr bwMode="auto">
          <a:xfrm>
            <a:off x="377825" y="3101975"/>
            <a:ext cx="319088"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I1</a:t>
            </a:r>
          </a:p>
        </p:txBody>
      </p:sp>
      <p:sp>
        <p:nvSpPr>
          <p:cNvPr id="33827" name="Text Box 33"/>
          <p:cNvSpPr txBox="1">
            <a:spLocks noChangeArrowheads="1"/>
          </p:cNvSpPr>
          <p:nvPr/>
        </p:nvSpPr>
        <p:spPr bwMode="auto">
          <a:xfrm>
            <a:off x="5667375" y="3108325"/>
            <a:ext cx="3460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3828" name="Rectangle 34"/>
          <p:cNvSpPr>
            <a:spLocks noChangeArrowheads="1"/>
          </p:cNvSpPr>
          <p:nvPr/>
        </p:nvSpPr>
        <p:spPr bwMode="auto">
          <a:xfrm>
            <a:off x="5614988" y="3048000"/>
            <a:ext cx="3937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29" name="Rectangle 35"/>
          <p:cNvSpPr>
            <a:spLocks noChangeArrowheads="1"/>
          </p:cNvSpPr>
          <p:nvPr/>
        </p:nvSpPr>
        <p:spPr bwMode="auto">
          <a:xfrm>
            <a:off x="344488" y="4846638"/>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0" name="Rectangle 36"/>
          <p:cNvSpPr>
            <a:spLocks noChangeArrowheads="1"/>
          </p:cNvSpPr>
          <p:nvPr/>
        </p:nvSpPr>
        <p:spPr bwMode="auto">
          <a:xfrm>
            <a:off x="344488" y="5230813"/>
            <a:ext cx="56642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1" name="Rectangle 37"/>
          <p:cNvSpPr>
            <a:spLocks noChangeArrowheads="1"/>
          </p:cNvSpPr>
          <p:nvPr/>
        </p:nvSpPr>
        <p:spPr bwMode="auto">
          <a:xfrm>
            <a:off x="344488" y="5614988"/>
            <a:ext cx="5664200" cy="4222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2" name="Rectangle 38"/>
          <p:cNvSpPr>
            <a:spLocks noChangeArrowheads="1"/>
          </p:cNvSpPr>
          <p:nvPr/>
        </p:nvSpPr>
        <p:spPr bwMode="auto">
          <a:xfrm>
            <a:off x="344488" y="6037263"/>
            <a:ext cx="5664200" cy="576262"/>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3" name="Rectangle 39"/>
          <p:cNvSpPr>
            <a:spLocks noChangeArrowheads="1"/>
          </p:cNvSpPr>
          <p:nvPr/>
        </p:nvSpPr>
        <p:spPr bwMode="auto">
          <a:xfrm>
            <a:off x="344488" y="484663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4" name="Rectangle 40"/>
          <p:cNvSpPr>
            <a:spLocks noChangeArrowheads="1"/>
          </p:cNvSpPr>
          <p:nvPr/>
        </p:nvSpPr>
        <p:spPr bwMode="auto">
          <a:xfrm>
            <a:off x="690563" y="484663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5" name="Rectangle 41"/>
          <p:cNvSpPr>
            <a:spLocks noChangeArrowheads="1"/>
          </p:cNvSpPr>
          <p:nvPr/>
        </p:nvSpPr>
        <p:spPr bwMode="auto">
          <a:xfrm>
            <a:off x="1035050" y="4846638"/>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6" name="Rectangle 42"/>
          <p:cNvSpPr>
            <a:spLocks noChangeArrowheads="1"/>
          </p:cNvSpPr>
          <p:nvPr/>
        </p:nvSpPr>
        <p:spPr bwMode="auto">
          <a:xfrm>
            <a:off x="344488" y="52308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7" name="Rectangle 43"/>
          <p:cNvSpPr>
            <a:spLocks noChangeArrowheads="1"/>
          </p:cNvSpPr>
          <p:nvPr/>
        </p:nvSpPr>
        <p:spPr bwMode="auto">
          <a:xfrm>
            <a:off x="690563" y="5230813"/>
            <a:ext cx="346075"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38" name="Text Box 46"/>
          <p:cNvSpPr txBox="1">
            <a:spLocks noChangeArrowheads="1"/>
          </p:cNvSpPr>
          <p:nvPr/>
        </p:nvSpPr>
        <p:spPr bwMode="auto">
          <a:xfrm>
            <a:off x="555625" y="5662613"/>
            <a:ext cx="5376863"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26</a:t>
            </a:r>
          </a:p>
        </p:txBody>
      </p:sp>
      <p:sp>
        <p:nvSpPr>
          <p:cNvPr id="33839" name="Text Box 47"/>
          <p:cNvSpPr txBox="1">
            <a:spLocks noChangeArrowheads="1"/>
          </p:cNvSpPr>
          <p:nvPr/>
        </p:nvSpPr>
        <p:spPr bwMode="auto">
          <a:xfrm>
            <a:off x="555625" y="6161088"/>
            <a:ext cx="5376863"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27</a:t>
            </a:r>
          </a:p>
        </p:txBody>
      </p:sp>
      <p:sp>
        <p:nvSpPr>
          <p:cNvPr id="33840" name="Text Box 48"/>
          <p:cNvSpPr txBox="1">
            <a:spLocks noChangeArrowheads="1"/>
          </p:cNvSpPr>
          <p:nvPr/>
        </p:nvSpPr>
        <p:spPr bwMode="auto">
          <a:xfrm>
            <a:off x="268288" y="4922838"/>
            <a:ext cx="676275" cy="2444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t>N/P/C</a:t>
            </a:r>
          </a:p>
        </p:txBody>
      </p:sp>
      <p:sp>
        <p:nvSpPr>
          <p:cNvPr id="33841" name="Text Box 49"/>
          <p:cNvSpPr txBox="1">
            <a:spLocks noChangeArrowheads="1"/>
          </p:cNvSpPr>
          <p:nvPr/>
        </p:nvSpPr>
        <p:spPr bwMode="auto">
          <a:xfrm>
            <a:off x="1096963" y="5281613"/>
            <a:ext cx="3460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3842" name="Rectangle 50"/>
          <p:cNvSpPr>
            <a:spLocks noChangeArrowheads="1"/>
          </p:cNvSpPr>
          <p:nvPr/>
        </p:nvSpPr>
        <p:spPr bwMode="auto">
          <a:xfrm>
            <a:off x="1036638" y="5232400"/>
            <a:ext cx="393700" cy="382588"/>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43" name="Text Box 51"/>
          <p:cNvSpPr txBox="1">
            <a:spLocks noChangeArrowheads="1"/>
          </p:cNvSpPr>
          <p:nvPr/>
        </p:nvSpPr>
        <p:spPr bwMode="auto">
          <a:xfrm>
            <a:off x="679450" y="5297488"/>
            <a:ext cx="44132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I27</a:t>
            </a:r>
          </a:p>
        </p:txBody>
      </p:sp>
      <p:sp>
        <p:nvSpPr>
          <p:cNvPr id="33844" name="Text Box 52"/>
          <p:cNvSpPr txBox="1">
            <a:spLocks noChangeArrowheads="1"/>
          </p:cNvSpPr>
          <p:nvPr/>
        </p:nvSpPr>
        <p:spPr bwMode="auto">
          <a:xfrm>
            <a:off x="641350" y="4929188"/>
            <a:ext cx="47942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D26</a:t>
            </a:r>
          </a:p>
        </p:txBody>
      </p:sp>
      <p:sp>
        <p:nvSpPr>
          <p:cNvPr id="33845" name="Text Box 53"/>
          <p:cNvSpPr txBox="1">
            <a:spLocks noChangeArrowheads="1"/>
          </p:cNvSpPr>
          <p:nvPr/>
        </p:nvSpPr>
        <p:spPr bwMode="auto">
          <a:xfrm>
            <a:off x="336550" y="5297488"/>
            <a:ext cx="42862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I26</a:t>
            </a:r>
          </a:p>
        </p:txBody>
      </p:sp>
      <p:sp>
        <p:nvSpPr>
          <p:cNvPr id="33846" name="Text Box 54"/>
          <p:cNvSpPr txBox="1">
            <a:spLocks noChangeArrowheads="1"/>
          </p:cNvSpPr>
          <p:nvPr/>
        </p:nvSpPr>
        <p:spPr bwMode="auto">
          <a:xfrm>
            <a:off x="466725" y="1671638"/>
            <a:ext cx="2843213" cy="274637"/>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200" b="1"/>
              <a:t>Records are fixed-length: 1024 bytes</a:t>
            </a:r>
          </a:p>
        </p:txBody>
      </p:sp>
      <p:sp>
        <p:nvSpPr>
          <p:cNvPr id="33847" name="Rectangle 55"/>
          <p:cNvSpPr>
            <a:spLocks noChangeArrowheads="1"/>
          </p:cNvSpPr>
          <p:nvPr/>
        </p:nvSpPr>
        <p:spPr bwMode="auto">
          <a:xfrm>
            <a:off x="5186363" y="4570413"/>
            <a:ext cx="825500" cy="2794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48" name="Text Box 56"/>
          <p:cNvSpPr txBox="1">
            <a:spLocks noChangeArrowheads="1"/>
          </p:cNvSpPr>
          <p:nvPr/>
        </p:nvSpPr>
        <p:spPr bwMode="auto">
          <a:xfrm>
            <a:off x="5365750" y="4567238"/>
            <a:ext cx="5746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3849" name="Rectangle 57"/>
          <p:cNvSpPr>
            <a:spLocks noChangeArrowheads="1"/>
          </p:cNvSpPr>
          <p:nvPr/>
        </p:nvSpPr>
        <p:spPr bwMode="auto">
          <a:xfrm>
            <a:off x="344488" y="4475163"/>
            <a:ext cx="5664200" cy="373062"/>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50" name="Text Box 58"/>
          <p:cNvSpPr txBox="1">
            <a:spLocks noChangeArrowheads="1"/>
          </p:cNvSpPr>
          <p:nvPr/>
        </p:nvSpPr>
        <p:spPr bwMode="auto">
          <a:xfrm>
            <a:off x="568325" y="4497388"/>
            <a:ext cx="5376863"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Segment 25</a:t>
            </a:r>
          </a:p>
        </p:txBody>
      </p:sp>
      <p:sp>
        <p:nvSpPr>
          <p:cNvPr id="33851" name="Rectangle 59"/>
          <p:cNvSpPr>
            <a:spLocks noChangeArrowheads="1"/>
          </p:cNvSpPr>
          <p:nvPr/>
        </p:nvSpPr>
        <p:spPr bwMode="auto">
          <a:xfrm>
            <a:off x="5616575" y="2662238"/>
            <a:ext cx="393700" cy="38735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52" name="Text Box 60"/>
          <p:cNvSpPr txBox="1">
            <a:spLocks noChangeArrowheads="1"/>
          </p:cNvSpPr>
          <p:nvPr/>
        </p:nvSpPr>
        <p:spPr bwMode="auto">
          <a:xfrm>
            <a:off x="5583238" y="2725738"/>
            <a:ext cx="47942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D25</a:t>
            </a:r>
          </a:p>
        </p:txBody>
      </p:sp>
      <p:sp>
        <p:nvSpPr>
          <p:cNvPr id="33853" name="Rectangle 61"/>
          <p:cNvSpPr>
            <a:spLocks noChangeArrowheads="1"/>
          </p:cNvSpPr>
          <p:nvPr/>
        </p:nvSpPr>
        <p:spPr bwMode="auto">
          <a:xfrm>
            <a:off x="5222875" y="3049588"/>
            <a:ext cx="393700" cy="384175"/>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54" name="Text Box 62"/>
          <p:cNvSpPr txBox="1">
            <a:spLocks noChangeArrowheads="1"/>
          </p:cNvSpPr>
          <p:nvPr/>
        </p:nvSpPr>
        <p:spPr bwMode="auto">
          <a:xfrm>
            <a:off x="5216525" y="3121025"/>
            <a:ext cx="53022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I25</a:t>
            </a:r>
          </a:p>
        </p:txBody>
      </p:sp>
      <p:sp>
        <p:nvSpPr>
          <p:cNvPr id="33855" name="Rectangle 63"/>
          <p:cNvSpPr>
            <a:spLocks noChangeArrowheads="1"/>
          </p:cNvSpPr>
          <p:nvPr/>
        </p:nvSpPr>
        <p:spPr bwMode="auto">
          <a:xfrm>
            <a:off x="5183188" y="2368550"/>
            <a:ext cx="825500" cy="296863"/>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56" name="Text Box 64"/>
          <p:cNvSpPr txBox="1">
            <a:spLocks noChangeArrowheads="1"/>
          </p:cNvSpPr>
          <p:nvPr/>
        </p:nvSpPr>
        <p:spPr bwMode="auto">
          <a:xfrm>
            <a:off x="5391150" y="2363788"/>
            <a:ext cx="5746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3857" name="Rectangle 66"/>
          <p:cNvSpPr>
            <a:spLocks noChangeArrowheads="1"/>
          </p:cNvSpPr>
          <p:nvPr/>
        </p:nvSpPr>
        <p:spPr bwMode="auto">
          <a:xfrm>
            <a:off x="1385888" y="4845050"/>
            <a:ext cx="393700" cy="385763"/>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58" name="Text Box 69"/>
          <p:cNvSpPr txBox="1">
            <a:spLocks noChangeArrowheads="1"/>
          </p:cNvSpPr>
          <p:nvPr/>
        </p:nvSpPr>
        <p:spPr bwMode="auto">
          <a:xfrm>
            <a:off x="4246563" y="2692400"/>
            <a:ext cx="268287"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a:t>
            </a:r>
          </a:p>
        </p:txBody>
      </p:sp>
      <p:sp>
        <p:nvSpPr>
          <p:cNvPr id="33859" name="Text Box 70"/>
          <p:cNvSpPr txBox="1">
            <a:spLocks noChangeArrowheads="1"/>
          </p:cNvSpPr>
          <p:nvPr/>
        </p:nvSpPr>
        <p:spPr bwMode="auto">
          <a:xfrm>
            <a:off x="1233488" y="1222931"/>
            <a:ext cx="6930102" cy="369332"/>
          </a:xfrm>
          <a:prstGeom prst="rect">
            <a:avLst/>
          </a:prstGeom>
          <a:noFill/>
          <a:ln w="12700">
            <a:noFill/>
            <a:miter lim="800000"/>
            <a:headEnd/>
            <a:tailEnd/>
          </a:ln>
        </p:spPr>
        <p:txBody>
          <a:bodyPr wrap="none">
            <a:prstTxWarp prst="textNoShape">
              <a:avLst/>
            </a:prstTxWarp>
            <a:spAutoFit/>
          </a:bodyPr>
          <a:lstStyle/>
          <a:p>
            <a:pPr>
              <a:lnSpc>
                <a:spcPct val="100000"/>
              </a:lnSpc>
              <a:spcBef>
                <a:spcPct val="50000"/>
              </a:spcBef>
            </a:pPr>
            <a:r>
              <a:rPr lang="en-US" sz="1800" b="1" dirty="0">
                <a:solidFill>
                  <a:schemeClr val="accent2"/>
                </a:solidFill>
              </a:rPr>
              <a:t>An SPK file containing multiple segments–in this example, 27</a:t>
            </a:r>
            <a:endParaRPr lang="en-US" sz="1800" b="1" dirty="0"/>
          </a:p>
        </p:txBody>
      </p:sp>
      <p:sp>
        <p:nvSpPr>
          <p:cNvPr id="33860" name="Rectangle 71"/>
          <p:cNvSpPr>
            <a:spLocks noChangeArrowheads="1"/>
          </p:cNvSpPr>
          <p:nvPr/>
        </p:nvSpPr>
        <p:spPr bwMode="auto">
          <a:xfrm>
            <a:off x="5184775" y="6334125"/>
            <a:ext cx="825500" cy="2794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61" name="Text Box 72"/>
          <p:cNvSpPr txBox="1">
            <a:spLocks noChangeArrowheads="1"/>
          </p:cNvSpPr>
          <p:nvPr/>
        </p:nvSpPr>
        <p:spPr bwMode="auto">
          <a:xfrm>
            <a:off x="5456238" y="6321425"/>
            <a:ext cx="5746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
        <p:nvSpPr>
          <p:cNvPr id="33862" name="Text Box 73"/>
          <p:cNvSpPr txBox="1">
            <a:spLocks noChangeArrowheads="1"/>
          </p:cNvSpPr>
          <p:nvPr/>
        </p:nvSpPr>
        <p:spPr bwMode="auto">
          <a:xfrm>
            <a:off x="4692650" y="3024188"/>
            <a:ext cx="268288" cy="33655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600" b="1"/>
              <a:t>…</a:t>
            </a:r>
          </a:p>
        </p:txBody>
      </p:sp>
      <p:sp>
        <p:nvSpPr>
          <p:cNvPr id="33863" name="Rectangle 76"/>
          <p:cNvSpPr>
            <a:spLocks noChangeArrowheads="1"/>
          </p:cNvSpPr>
          <p:nvPr/>
        </p:nvSpPr>
        <p:spPr bwMode="auto">
          <a:xfrm>
            <a:off x="344488" y="1931988"/>
            <a:ext cx="7620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64" name="Text Box 77"/>
          <p:cNvSpPr txBox="1">
            <a:spLocks noChangeArrowheads="1"/>
          </p:cNvSpPr>
          <p:nvPr/>
        </p:nvSpPr>
        <p:spPr bwMode="auto">
          <a:xfrm>
            <a:off x="304800" y="1924050"/>
            <a:ext cx="9048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ID WORD</a:t>
            </a:r>
          </a:p>
        </p:txBody>
      </p:sp>
      <p:sp>
        <p:nvSpPr>
          <p:cNvPr id="33865" name="Rectangle 78"/>
          <p:cNvSpPr>
            <a:spLocks noChangeArrowheads="1"/>
          </p:cNvSpPr>
          <p:nvPr/>
        </p:nvSpPr>
        <p:spPr bwMode="auto">
          <a:xfrm>
            <a:off x="1924050" y="1931988"/>
            <a:ext cx="763588"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66" name="Text Box 79"/>
          <p:cNvSpPr txBox="1">
            <a:spLocks noChangeArrowheads="1"/>
          </p:cNvSpPr>
          <p:nvPr/>
        </p:nvSpPr>
        <p:spPr bwMode="auto">
          <a:xfrm>
            <a:off x="1927225" y="1924050"/>
            <a:ext cx="9048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IFNAME</a:t>
            </a:r>
          </a:p>
        </p:txBody>
      </p:sp>
      <p:sp>
        <p:nvSpPr>
          <p:cNvPr id="33867" name="Rectangle 80"/>
          <p:cNvSpPr>
            <a:spLocks noChangeArrowheads="1"/>
          </p:cNvSpPr>
          <p:nvPr/>
        </p:nvSpPr>
        <p:spPr bwMode="auto">
          <a:xfrm>
            <a:off x="1106488" y="1930400"/>
            <a:ext cx="41275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68" name="Rectangle 81"/>
          <p:cNvSpPr>
            <a:spLocks noChangeArrowheads="1"/>
          </p:cNvSpPr>
          <p:nvPr/>
        </p:nvSpPr>
        <p:spPr bwMode="auto">
          <a:xfrm>
            <a:off x="1517650" y="1931988"/>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69" name="Rectangle 82"/>
          <p:cNvSpPr>
            <a:spLocks noChangeArrowheads="1"/>
          </p:cNvSpPr>
          <p:nvPr/>
        </p:nvSpPr>
        <p:spPr bwMode="auto">
          <a:xfrm>
            <a:off x="2687638" y="1928813"/>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70" name="Text Box 83"/>
          <p:cNvSpPr txBox="1">
            <a:spLocks noChangeArrowheads="1"/>
          </p:cNvSpPr>
          <p:nvPr/>
        </p:nvSpPr>
        <p:spPr bwMode="auto">
          <a:xfrm>
            <a:off x="1109663" y="1925638"/>
            <a:ext cx="4730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ND</a:t>
            </a:r>
          </a:p>
        </p:txBody>
      </p:sp>
      <p:sp>
        <p:nvSpPr>
          <p:cNvPr id="33871" name="Text Box 84"/>
          <p:cNvSpPr txBox="1">
            <a:spLocks noChangeArrowheads="1"/>
          </p:cNvSpPr>
          <p:nvPr/>
        </p:nvSpPr>
        <p:spPr bwMode="auto">
          <a:xfrm>
            <a:off x="1558925" y="1927225"/>
            <a:ext cx="4730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NI</a:t>
            </a:r>
          </a:p>
        </p:txBody>
      </p:sp>
      <p:sp>
        <p:nvSpPr>
          <p:cNvPr id="33872" name="Text Box 85"/>
          <p:cNvSpPr txBox="1">
            <a:spLocks noChangeArrowheads="1"/>
          </p:cNvSpPr>
          <p:nvPr/>
        </p:nvSpPr>
        <p:spPr bwMode="auto">
          <a:xfrm>
            <a:off x="2622550" y="1928813"/>
            <a:ext cx="5746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FWD</a:t>
            </a:r>
          </a:p>
        </p:txBody>
      </p:sp>
      <p:sp>
        <p:nvSpPr>
          <p:cNvPr id="33873" name="Rectangle 86"/>
          <p:cNvSpPr>
            <a:spLocks noChangeArrowheads="1"/>
          </p:cNvSpPr>
          <p:nvPr/>
        </p:nvSpPr>
        <p:spPr bwMode="auto">
          <a:xfrm>
            <a:off x="3095625" y="1930400"/>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74" name="Text Box 87"/>
          <p:cNvSpPr txBox="1">
            <a:spLocks noChangeArrowheads="1"/>
          </p:cNvSpPr>
          <p:nvPr/>
        </p:nvSpPr>
        <p:spPr bwMode="auto">
          <a:xfrm>
            <a:off x="3030538" y="1927225"/>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BWD</a:t>
            </a:r>
          </a:p>
        </p:txBody>
      </p:sp>
      <p:sp>
        <p:nvSpPr>
          <p:cNvPr id="33875" name="Rectangle 88"/>
          <p:cNvSpPr>
            <a:spLocks noChangeArrowheads="1"/>
          </p:cNvSpPr>
          <p:nvPr/>
        </p:nvSpPr>
        <p:spPr bwMode="auto">
          <a:xfrm>
            <a:off x="3503613" y="1931988"/>
            <a:ext cx="5588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76" name="Text Box 89"/>
          <p:cNvSpPr txBox="1">
            <a:spLocks noChangeArrowheads="1"/>
          </p:cNvSpPr>
          <p:nvPr/>
        </p:nvSpPr>
        <p:spPr bwMode="auto">
          <a:xfrm>
            <a:off x="3489325" y="1928813"/>
            <a:ext cx="6381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FREE</a:t>
            </a:r>
          </a:p>
        </p:txBody>
      </p:sp>
      <p:sp>
        <p:nvSpPr>
          <p:cNvPr id="33877" name="Rectangle 90"/>
          <p:cNvSpPr>
            <a:spLocks noChangeArrowheads="1"/>
          </p:cNvSpPr>
          <p:nvPr/>
        </p:nvSpPr>
        <p:spPr bwMode="auto">
          <a:xfrm>
            <a:off x="4062413" y="1931988"/>
            <a:ext cx="406400"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78" name="Text Box 91"/>
          <p:cNvSpPr txBox="1">
            <a:spLocks noChangeArrowheads="1"/>
          </p:cNvSpPr>
          <p:nvPr/>
        </p:nvSpPr>
        <p:spPr bwMode="auto">
          <a:xfrm>
            <a:off x="4027488" y="1930400"/>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BFF</a:t>
            </a:r>
          </a:p>
        </p:txBody>
      </p:sp>
      <p:sp>
        <p:nvSpPr>
          <p:cNvPr id="33879" name="Rectangle 92"/>
          <p:cNvSpPr>
            <a:spLocks noChangeArrowheads="1"/>
          </p:cNvSpPr>
          <p:nvPr/>
        </p:nvSpPr>
        <p:spPr bwMode="auto">
          <a:xfrm>
            <a:off x="4930775" y="1930400"/>
            <a:ext cx="606425" cy="266700"/>
          </a:xfrm>
          <a:prstGeom prst="rect">
            <a:avLst/>
          </a:prstGeom>
          <a:noFill/>
          <a:ln w="12700">
            <a:solidFill>
              <a:schemeClr val="tx1"/>
            </a:solidFill>
            <a:miter lim="800000"/>
            <a:headEnd/>
            <a:tailEnd/>
          </a:ln>
        </p:spPr>
        <p:txBody>
          <a:bodyPr anchor="ctr">
            <a:prstTxWarp prst="textNoShape">
              <a:avLst/>
            </a:prstTxWarp>
            <a:spAutoFit/>
          </a:bodyPr>
          <a:lstStyle/>
          <a:p>
            <a:endParaRPr lang="en-US"/>
          </a:p>
        </p:txBody>
      </p:sp>
      <p:sp>
        <p:nvSpPr>
          <p:cNvPr id="33880" name="Text Box 93"/>
          <p:cNvSpPr txBox="1">
            <a:spLocks noChangeArrowheads="1"/>
          </p:cNvSpPr>
          <p:nvPr/>
        </p:nvSpPr>
        <p:spPr bwMode="auto">
          <a:xfrm>
            <a:off x="4999038" y="1933575"/>
            <a:ext cx="5746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FTP</a:t>
            </a:r>
          </a:p>
        </p:txBody>
      </p:sp>
      <p:sp>
        <p:nvSpPr>
          <p:cNvPr id="33881" name="Text Box 94"/>
          <p:cNvSpPr txBox="1">
            <a:spLocks noChangeArrowheads="1"/>
          </p:cNvSpPr>
          <p:nvPr/>
        </p:nvSpPr>
        <p:spPr bwMode="auto">
          <a:xfrm>
            <a:off x="4397375" y="1935163"/>
            <a:ext cx="676275" cy="274637"/>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0 PAD</a:t>
            </a:r>
          </a:p>
        </p:txBody>
      </p:sp>
      <p:sp>
        <p:nvSpPr>
          <p:cNvPr id="33882" name="Text Box 95"/>
          <p:cNvSpPr txBox="1">
            <a:spLocks noChangeArrowheads="1"/>
          </p:cNvSpPr>
          <p:nvPr/>
        </p:nvSpPr>
        <p:spPr bwMode="auto">
          <a:xfrm>
            <a:off x="5449888" y="1933575"/>
            <a:ext cx="676275" cy="274638"/>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200" b="1"/>
              <a:t>0 PAD</a:t>
            </a:r>
          </a:p>
        </p:txBody>
      </p:sp>
      <p:sp>
        <p:nvSpPr>
          <p:cNvPr id="33883" name="Text Box 96"/>
          <p:cNvSpPr txBox="1">
            <a:spLocks noChangeArrowheads="1"/>
          </p:cNvSpPr>
          <p:nvPr/>
        </p:nvSpPr>
        <p:spPr bwMode="auto">
          <a:xfrm>
            <a:off x="2838450" y="6642100"/>
            <a:ext cx="1863725" cy="2286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900" b="1"/>
              <a:t>Diagram not to scale</a:t>
            </a:r>
            <a:endParaRPr lang="en-US" sz="1000" b="1"/>
          </a:p>
        </p:txBody>
      </p:sp>
      <p:sp>
        <p:nvSpPr>
          <p:cNvPr id="33884" name="Text Box 97"/>
          <p:cNvSpPr txBox="1">
            <a:spLocks noChangeArrowheads="1"/>
          </p:cNvSpPr>
          <p:nvPr/>
        </p:nvSpPr>
        <p:spPr bwMode="auto">
          <a:xfrm rot="-5400000">
            <a:off x="1776413" y="4124325"/>
            <a:ext cx="395288" cy="274637"/>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50000"/>
              </a:spcBef>
            </a:pPr>
            <a:r>
              <a:rPr lang="en-US" sz="1200" b="1"/>
              <a:t>. . .</a:t>
            </a:r>
            <a:endParaRPr lang="en-US" sz="800" b="1"/>
          </a:p>
        </p:txBody>
      </p:sp>
      <p:sp>
        <p:nvSpPr>
          <p:cNvPr id="33885" name="Text Box 98"/>
          <p:cNvSpPr txBox="1">
            <a:spLocks noChangeArrowheads="1"/>
          </p:cNvSpPr>
          <p:nvPr/>
        </p:nvSpPr>
        <p:spPr bwMode="auto">
          <a:xfrm rot="-5400000">
            <a:off x="4333875" y="4141788"/>
            <a:ext cx="395287" cy="274638"/>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50000"/>
              </a:spcBef>
            </a:pPr>
            <a:r>
              <a:rPr lang="en-US" sz="1200" b="1"/>
              <a:t>. . .</a:t>
            </a:r>
            <a:endParaRPr lang="en-US" sz="800" b="1"/>
          </a:p>
        </p:txBody>
      </p:sp>
      <p:sp>
        <p:nvSpPr>
          <p:cNvPr id="33886" name="AutoShape 99"/>
          <p:cNvSpPr>
            <a:spLocks noChangeArrowheads="1"/>
          </p:cNvSpPr>
          <p:nvPr/>
        </p:nvSpPr>
        <p:spPr bwMode="auto">
          <a:xfrm rot="5400000">
            <a:off x="6138069" y="1924844"/>
            <a:ext cx="196850" cy="261938"/>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87" name="AutoShape 100"/>
          <p:cNvSpPr>
            <a:spLocks noChangeArrowheads="1"/>
          </p:cNvSpPr>
          <p:nvPr/>
        </p:nvSpPr>
        <p:spPr bwMode="auto">
          <a:xfrm rot="5400000">
            <a:off x="6035675" y="2290763"/>
            <a:ext cx="414337" cy="261938"/>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88" name="AutoShape 101"/>
          <p:cNvSpPr>
            <a:spLocks noChangeArrowheads="1"/>
          </p:cNvSpPr>
          <p:nvPr/>
        </p:nvSpPr>
        <p:spPr bwMode="auto">
          <a:xfrm rot="5400000">
            <a:off x="6070601" y="2732087"/>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89" name="AutoShape 102"/>
          <p:cNvSpPr>
            <a:spLocks noChangeArrowheads="1"/>
          </p:cNvSpPr>
          <p:nvPr/>
        </p:nvSpPr>
        <p:spPr bwMode="auto">
          <a:xfrm rot="5400000">
            <a:off x="6065838" y="3121025"/>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90" name="Text Box 103"/>
          <p:cNvSpPr txBox="1">
            <a:spLocks noChangeArrowheads="1"/>
          </p:cNvSpPr>
          <p:nvPr/>
        </p:nvSpPr>
        <p:spPr bwMode="auto">
          <a:xfrm>
            <a:off x="6362700" y="3074988"/>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Segment ID record</a:t>
            </a:r>
            <a:r>
              <a:rPr lang="en-US" sz="1000" b="1"/>
              <a:t>: Contains 1 to 25 segment IDs. One or more records.</a:t>
            </a:r>
          </a:p>
        </p:txBody>
      </p:sp>
      <p:sp>
        <p:nvSpPr>
          <p:cNvPr id="33891" name="Line 104"/>
          <p:cNvSpPr>
            <a:spLocks noChangeShapeType="1"/>
          </p:cNvSpPr>
          <p:nvPr/>
        </p:nvSpPr>
        <p:spPr bwMode="auto">
          <a:xfrm>
            <a:off x="342900" y="4848225"/>
            <a:ext cx="5664200" cy="0"/>
          </a:xfrm>
          <a:prstGeom prst="line">
            <a:avLst/>
          </a:prstGeom>
          <a:noFill/>
          <a:ln w="38100">
            <a:solidFill>
              <a:schemeClr val="tx1"/>
            </a:solidFill>
            <a:round/>
            <a:headEnd/>
            <a:tailEnd/>
          </a:ln>
        </p:spPr>
        <p:txBody>
          <a:bodyPr wrap="none" anchor="ctr">
            <a:prstTxWarp prst="textNoShape">
              <a:avLst/>
            </a:prstTxWarp>
            <a:spAutoFit/>
          </a:bodyPr>
          <a:lstStyle/>
          <a:p>
            <a:endParaRPr lang="en-US"/>
          </a:p>
        </p:txBody>
      </p:sp>
      <p:sp>
        <p:nvSpPr>
          <p:cNvPr id="33892" name="Text Box 105"/>
          <p:cNvSpPr txBox="1">
            <a:spLocks noChangeArrowheads="1"/>
          </p:cNvSpPr>
          <p:nvPr/>
        </p:nvSpPr>
        <p:spPr bwMode="auto">
          <a:xfrm>
            <a:off x="6364288" y="3908425"/>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Data segments</a:t>
            </a:r>
            <a:r>
              <a:rPr lang="en-US" sz="1000" b="1"/>
              <a:t>: One or more records per segment. (Up to 25 segments.)</a:t>
            </a:r>
          </a:p>
        </p:txBody>
      </p:sp>
      <p:sp>
        <p:nvSpPr>
          <p:cNvPr id="33893" name="AutoShape 106"/>
          <p:cNvSpPr>
            <a:spLocks noChangeArrowheads="1"/>
          </p:cNvSpPr>
          <p:nvPr/>
        </p:nvSpPr>
        <p:spPr bwMode="auto">
          <a:xfrm rot="5400000">
            <a:off x="5549107" y="4006056"/>
            <a:ext cx="1365250" cy="236537"/>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94" name="Text Box 107"/>
          <p:cNvSpPr txBox="1">
            <a:spLocks noChangeArrowheads="1"/>
          </p:cNvSpPr>
          <p:nvPr/>
        </p:nvSpPr>
        <p:spPr bwMode="auto">
          <a:xfrm>
            <a:off x="6354763" y="4905375"/>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Descriptor record</a:t>
            </a:r>
            <a:r>
              <a:rPr lang="en-US" sz="1000" b="1"/>
              <a:t>: Contains 1 to 25 segment descriptors. One record.</a:t>
            </a:r>
          </a:p>
        </p:txBody>
      </p:sp>
      <p:sp>
        <p:nvSpPr>
          <p:cNvPr id="33895" name="AutoShape 108"/>
          <p:cNvSpPr>
            <a:spLocks noChangeArrowheads="1"/>
          </p:cNvSpPr>
          <p:nvPr/>
        </p:nvSpPr>
        <p:spPr bwMode="auto">
          <a:xfrm rot="5400000">
            <a:off x="6072188" y="4940300"/>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96" name="AutoShape 109"/>
          <p:cNvSpPr>
            <a:spLocks noChangeArrowheads="1"/>
          </p:cNvSpPr>
          <p:nvPr/>
        </p:nvSpPr>
        <p:spPr bwMode="auto">
          <a:xfrm rot="5400000">
            <a:off x="6067426" y="5329237"/>
            <a:ext cx="336550"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897" name="Text Box 110"/>
          <p:cNvSpPr txBox="1">
            <a:spLocks noChangeArrowheads="1"/>
          </p:cNvSpPr>
          <p:nvPr/>
        </p:nvSpPr>
        <p:spPr bwMode="auto">
          <a:xfrm>
            <a:off x="6364288" y="5283200"/>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Segment ID record</a:t>
            </a:r>
            <a:r>
              <a:rPr lang="en-US" sz="1000" b="1"/>
              <a:t>: Contains 1 to 25 segment IDs. One or more records.</a:t>
            </a:r>
          </a:p>
        </p:txBody>
      </p:sp>
      <p:sp>
        <p:nvSpPr>
          <p:cNvPr id="33898" name="Text Box 111"/>
          <p:cNvSpPr txBox="1">
            <a:spLocks noChangeArrowheads="1"/>
          </p:cNvSpPr>
          <p:nvPr/>
        </p:nvSpPr>
        <p:spPr bwMode="auto">
          <a:xfrm>
            <a:off x="6400800" y="5943600"/>
            <a:ext cx="2727325" cy="396875"/>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sz="1000" b="1">
                <a:solidFill>
                  <a:srgbClr val="1615A4"/>
                </a:solidFill>
              </a:rPr>
              <a:t>Data segments</a:t>
            </a:r>
            <a:r>
              <a:rPr lang="en-US" sz="1000" b="1"/>
              <a:t>: One or more records per segment. (Up to 25 segments.)</a:t>
            </a:r>
          </a:p>
        </p:txBody>
      </p:sp>
      <p:sp>
        <p:nvSpPr>
          <p:cNvPr id="33899" name="AutoShape 112"/>
          <p:cNvSpPr>
            <a:spLocks noChangeArrowheads="1"/>
          </p:cNvSpPr>
          <p:nvPr/>
        </p:nvSpPr>
        <p:spPr bwMode="auto">
          <a:xfrm rot="5400000">
            <a:off x="5759450" y="6007100"/>
            <a:ext cx="955675" cy="231775"/>
          </a:xfrm>
          <a:prstGeom prst="triangle">
            <a:avLst>
              <a:gd name="adj" fmla="val 50000"/>
            </a:avLst>
          </a:prstGeom>
          <a:solidFill>
            <a:srgbClr val="FCC62B"/>
          </a:solidFill>
          <a:ln w="12700">
            <a:noFill/>
            <a:miter lim="800000"/>
            <a:headEnd/>
            <a:tailEnd/>
          </a:ln>
        </p:spPr>
        <p:txBody>
          <a:bodyPr anchor="ctr">
            <a:prstTxWarp prst="textNoShape">
              <a:avLst/>
            </a:prstTxWarp>
            <a:spAutoFit/>
          </a:bodyPr>
          <a:lstStyle/>
          <a:p>
            <a:endParaRPr lang="en-US"/>
          </a:p>
        </p:txBody>
      </p:sp>
      <p:sp>
        <p:nvSpPr>
          <p:cNvPr id="33900" name="Text Box 114"/>
          <p:cNvSpPr txBox="1">
            <a:spLocks noChangeArrowheads="1"/>
          </p:cNvSpPr>
          <p:nvPr/>
        </p:nvSpPr>
        <p:spPr bwMode="auto">
          <a:xfrm>
            <a:off x="1422400" y="4906963"/>
            <a:ext cx="346075" cy="304800"/>
          </a:xfrm>
          <a:prstGeom prst="rect">
            <a:avLst/>
          </a:prstGeom>
          <a:noFill/>
          <a:ln w="12700">
            <a:noFill/>
            <a:miter lim="800000"/>
            <a:headEnd/>
            <a:tailEnd/>
          </a:ln>
        </p:spPr>
        <p:txBody>
          <a:bodyPr>
            <a:prstTxWarp prst="textNoShape">
              <a:avLst/>
            </a:prstTxWarp>
            <a:spAutoFit/>
          </a:bodyPr>
          <a:lstStyle/>
          <a:p>
            <a:pPr>
              <a:lnSpc>
                <a:spcPct val="100000"/>
              </a:lnSpc>
              <a:spcBef>
                <a:spcPct val="50000"/>
              </a:spcBef>
            </a:pPr>
            <a:r>
              <a:rPr lang="en-US" b="1"/>
              <a:t>U</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Footer Placeholder 3"/>
          <p:cNvSpPr>
            <a:spLocks noGrp="1"/>
          </p:cNvSpPr>
          <p:nvPr>
            <p:ph type="ftr" sz="quarter" idx="10"/>
          </p:nvPr>
        </p:nvSpPr>
        <p:spPr>
          <a:noFill/>
        </p:spPr>
        <p:txBody>
          <a:bodyPr/>
          <a:lstStyle/>
          <a:p>
            <a:r>
              <a:rPr lang="en-US"/>
              <a:t>Making an SPK File</a:t>
            </a:r>
            <a:endParaRPr lang="en-US" sz="1200"/>
          </a:p>
        </p:txBody>
      </p:sp>
      <p:sp>
        <p:nvSpPr>
          <p:cNvPr id="35843" name="Slide Number Placeholder 4"/>
          <p:cNvSpPr>
            <a:spLocks noGrp="1"/>
          </p:cNvSpPr>
          <p:nvPr>
            <p:ph type="sldNum" sz="quarter" idx="11"/>
          </p:nvPr>
        </p:nvSpPr>
        <p:spPr>
          <a:noFill/>
        </p:spPr>
        <p:txBody>
          <a:bodyPr/>
          <a:lstStyle/>
          <a:p>
            <a:fld id="{35F6BECC-91E2-1546-AFA4-A42A606F0CCC}" type="slidenum">
              <a:rPr lang="en-US" smtClean="0"/>
              <a:pPr/>
              <a:t>13</a:t>
            </a:fld>
            <a:endParaRPr lang="en-US" dirty="0"/>
          </a:p>
        </p:txBody>
      </p:sp>
      <p:sp>
        <p:nvSpPr>
          <p:cNvPr id="35844" name="Rectangle 2"/>
          <p:cNvSpPr>
            <a:spLocks noGrp="1" noChangeArrowheads="1"/>
          </p:cNvSpPr>
          <p:nvPr>
            <p:ph type="title"/>
          </p:nvPr>
        </p:nvSpPr>
        <p:spPr>
          <a:xfrm>
            <a:off x="2362200" y="381000"/>
            <a:ext cx="6284913" cy="474663"/>
          </a:xfrm>
        </p:spPr>
        <p:txBody>
          <a:bodyPr/>
          <a:lstStyle/>
          <a:p>
            <a:r>
              <a:rPr lang="en-US"/>
              <a:t>SPK File Structure - Description</a:t>
            </a:r>
          </a:p>
        </p:txBody>
      </p:sp>
      <p:sp>
        <p:nvSpPr>
          <p:cNvPr id="35845" name="Rectangle 3"/>
          <p:cNvSpPr>
            <a:spLocks noGrp="1" noChangeArrowheads="1"/>
          </p:cNvSpPr>
          <p:nvPr>
            <p:ph type="body" idx="1"/>
          </p:nvPr>
        </p:nvSpPr>
        <p:spPr>
          <a:xfrm>
            <a:off x="762000" y="1284288"/>
            <a:ext cx="7772400" cy="5184775"/>
          </a:xfrm>
        </p:spPr>
        <p:txBody>
          <a:bodyPr/>
          <a:lstStyle/>
          <a:p>
            <a:pPr>
              <a:lnSpc>
                <a:spcPct val="70000"/>
              </a:lnSpc>
            </a:pPr>
            <a:r>
              <a:rPr lang="en-US" sz="2000" dirty="0"/>
              <a:t>File record</a:t>
            </a:r>
          </a:p>
          <a:p>
            <a:pPr lvl="1">
              <a:lnSpc>
                <a:spcPct val="70000"/>
              </a:lnSpc>
            </a:pPr>
            <a:r>
              <a:rPr lang="en-US" sz="1600" dirty="0"/>
              <a:t>Contents </a:t>
            </a:r>
          </a:p>
          <a:p>
            <a:pPr lvl="2">
              <a:lnSpc>
                <a:spcPct val="70000"/>
              </a:lnSpc>
            </a:pPr>
            <a:r>
              <a:rPr lang="en-US" sz="1600" dirty="0"/>
              <a:t>Internal file name (set by file creator)</a:t>
            </a:r>
          </a:p>
          <a:p>
            <a:pPr lvl="2">
              <a:lnSpc>
                <a:spcPct val="70000"/>
              </a:lnSpc>
            </a:pPr>
            <a:r>
              <a:rPr lang="en-US" sz="1600" dirty="0"/>
              <a:t>Architecture and binary file format identifiers</a:t>
            </a:r>
          </a:p>
          <a:p>
            <a:pPr lvl="2">
              <a:lnSpc>
                <a:spcPct val="70000"/>
              </a:lnSpc>
            </a:pPr>
            <a:r>
              <a:rPr lang="en-US" sz="1600" dirty="0"/>
              <a:t>File structure parameters</a:t>
            </a:r>
          </a:p>
          <a:p>
            <a:pPr lvl="2">
              <a:lnSpc>
                <a:spcPct val="70000"/>
              </a:lnSpc>
            </a:pPr>
            <a:r>
              <a:rPr lang="en-US" sz="1600" dirty="0"/>
              <a:t>FTP transmission corruption detection string</a:t>
            </a:r>
          </a:p>
          <a:p>
            <a:pPr lvl="1">
              <a:lnSpc>
                <a:spcPct val="70000"/>
              </a:lnSpc>
            </a:pPr>
            <a:r>
              <a:rPr lang="en-US" sz="1600" dirty="0"/>
              <a:t>Used by SPK reader and writer subroutines</a:t>
            </a:r>
          </a:p>
          <a:p>
            <a:pPr>
              <a:lnSpc>
                <a:spcPct val="70000"/>
              </a:lnSpc>
            </a:pPr>
            <a:r>
              <a:rPr lang="en-US" sz="2000" dirty="0"/>
              <a:t>Comment Area</a:t>
            </a:r>
          </a:p>
          <a:p>
            <a:pPr lvl="1">
              <a:lnSpc>
                <a:spcPct val="80000"/>
              </a:lnSpc>
            </a:pPr>
            <a:r>
              <a:rPr lang="en-US" sz="1600" dirty="0"/>
              <a:t>A place where “metadata” (data about data) may be placed to help a user of the SPK file understand the circumstances of its production and any recommendations about for what uses it was intended</a:t>
            </a:r>
          </a:p>
          <a:p>
            <a:pPr>
              <a:lnSpc>
                <a:spcPct val="70000"/>
              </a:lnSpc>
            </a:pPr>
            <a:r>
              <a:rPr lang="en-US" sz="2000" dirty="0"/>
              <a:t>Descriptor record and Segment ID record</a:t>
            </a:r>
          </a:p>
          <a:p>
            <a:pPr lvl="1">
              <a:lnSpc>
                <a:spcPct val="70000"/>
              </a:lnSpc>
            </a:pPr>
            <a:r>
              <a:rPr lang="en-US" sz="1600" dirty="0"/>
              <a:t>One of each of these is needed for every collection of 1-to-25 segments</a:t>
            </a:r>
          </a:p>
          <a:p>
            <a:pPr>
              <a:lnSpc>
                <a:spcPct val="70000"/>
              </a:lnSpc>
            </a:pPr>
            <a:r>
              <a:rPr lang="en-US" sz="2000" dirty="0"/>
              <a:t>Segment[s]</a:t>
            </a:r>
          </a:p>
          <a:p>
            <a:pPr lvl="1">
              <a:lnSpc>
                <a:spcPct val="70000"/>
              </a:lnSpc>
            </a:pPr>
            <a:r>
              <a:rPr lang="en-US" sz="1600" dirty="0"/>
              <a:t>Collection[s] of ephemeris data</a:t>
            </a:r>
          </a:p>
          <a:p>
            <a:pPr lvl="2">
              <a:lnSpc>
                <a:spcPct val="70000"/>
              </a:lnSpc>
            </a:pPr>
            <a:r>
              <a:rPr lang="en-US" sz="1600" dirty="0"/>
              <a:t>Minimum of one segment</a:t>
            </a:r>
          </a:p>
          <a:p>
            <a:pPr lvl="2">
              <a:lnSpc>
                <a:spcPct val="70000"/>
              </a:lnSpc>
            </a:pPr>
            <a:r>
              <a:rPr lang="en-US" sz="1600" dirty="0"/>
              <a:t>Maximum:</a:t>
            </a:r>
          </a:p>
          <a:p>
            <a:pPr lvl="3">
              <a:lnSpc>
                <a:spcPct val="70000"/>
              </a:lnSpc>
            </a:pPr>
            <a:r>
              <a:rPr lang="en-US" sz="1050" dirty="0"/>
              <a:t>The practical maximum is a few thousand segments</a:t>
            </a:r>
          </a:p>
          <a:p>
            <a:pPr lvl="3">
              <a:lnSpc>
                <a:spcPct val="70000"/>
              </a:lnSpc>
            </a:pPr>
            <a:r>
              <a:rPr lang="en-US" sz="1050" dirty="0"/>
              <a:t>Serious performance degradation occurs above 100000 segments for a single body</a:t>
            </a:r>
          </a:p>
          <a:p>
            <a:pPr lvl="3">
              <a:lnSpc>
                <a:spcPct val="70000"/>
              </a:lnSpc>
            </a:pPr>
            <a:r>
              <a:rPr lang="en-US" sz="1050" dirty="0"/>
              <a:t>Absolute limits are imposed by the range of the INTEGER data type for your computer</a:t>
            </a:r>
          </a:p>
          <a:p>
            <a:pPr lvl="1">
              <a:lnSpc>
                <a:spcPct val="80000"/>
              </a:lnSpc>
            </a:pPr>
            <a:r>
              <a:rPr lang="en-US" sz="1600" dirty="0"/>
              <a:t>Numerous SPK types may be used within an SPK file, but only one SPK type may appear within a given segment</a:t>
            </a:r>
          </a:p>
          <a:p>
            <a:pPr lvl="1">
              <a:lnSpc>
                <a:spcPct val="70000"/>
              </a:lnSpc>
            </a:pPr>
            <a:r>
              <a:rPr lang="en-US" sz="1600" dirty="0"/>
              <a:t>Segments of different types may be intermixed within a given SPK file</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Footer Placeholder 3"/>
          <p:cNvSpPr>
            <a:spLocks noGrp="1"/>
          </p:cNvSpPr>
          <p:nvPr>
            <p:ph type="ftr" sz="quarter" idx="10"/>
          </p:nvPr>
        </p:nvSpPr>
        <p:spPr>
          <a:noFill/>
        </p:spPr>
        <p:txBody>
          <a:bodyPr/>
          <a:lstStyle/>
          <a:p>
            <a:r>
              <a:rPr lang="en-US"/>
              <a:t>Making an SPK File</a:t>
            </a:r>
            <a:endParaRPr lang="en-US" sz="1200"/>
          </a:p>
        </p:txBody>
      </p:sp>
      <p:sp>
        <p:nvSpPr>
          <p:cNvPr id="36867" name="Slide Number Placeholder 4"/>
          <p:cNvSpPr>
            <a:spLocks noGrp="1"/>
          </p:cNvSpPr>
          <p:nvPr>
            <p:ph type="sldNum" sz="quarter" idx="11"/>
          </p:nvPr>
        </p:nvSpPr>
        <p:spPr>
          <a:noFill/>
        </p:spPr>
        <p:txBody>
          <a:bodyPr/>
          <a:lstStyle/>
          <a:p>
            <a:fld id="{03D8C1CD-4E34-6649-9FE5-89188D5D0A77}" type="slidenum">
              <a:rPr lang="en-US" smtClean="0"/>
              <a:pPr/>
              <a:t>14</a:t>
            </a:fld>
            <a:endParaRPr lang="en-US"/>
          </a:p>
        </p:txBody>
      </p:sp>
      <p:sp>
        <p:nvSpPr>
          <p:cNvPr id="36868" name="Rectangle 2"/>
          <p:cNvSpPr>
            <a:spLocks noGrp="1" noChangeArrowheads="1"/>
          </p:cNvSpPr>
          <p:nvPr>
            <p:ph type="title"/>
          </p:nvPr>
        </p:nvSpPr>
        <p:spPr>
          <a:xfrm>
            <a:off x="2465388" y="381000"/>
            <a:ext cx="5184775" cy="474663"/>
          </a:xfrm>
        </p:spPr>
        <p:txBody>
          <a:bodyPr/>
          <a:lstStyle/>
          <a:p>
            <a:r>
              <a:rPr lang="en-US"/>
              <a:t>What is an SPK Segment?</a:t>
            </a:r>
          </a:p>
        </p:txBody>
      </p:sp>
      <p:sp>
        <p:nvSpPr>
          <p:cNvPr id="36869" name="Rectangle 3"/>
          <p:cNvSpPr>
            <a:spLocks noGrp="1" noChangeArrowheads="1"/>
          </p:cNvSpPr>
          <p:nvPr>
            <p:ph type="body" idx="1"/>
          </p:nvPr>
        </p:nvSpPr>
        <p:spPr>
          <a:xfrm>
            <a:off x="685800" y="1371600"/>
            <a:ext cx="7778750" cy="4800600"/>
          </a:xfrm>
        </p:spPr>
        <p:txBody>
          <a:bodyPr/>
          <a:lstStyle/>
          <a:p>
            <a:r>
              <a:rPr lang="en-US" sz="2000" dirty="0"/>
              <a:t>A segment is a collection of information:</a:t>
            </a:r>
          </a:p>
          <a:p>
            <a:pPr lvl="2"/>
            <a:r>
              <a:rPr lang="en-US" sz="1600" dirty="0"/>
              <a:t>providing ephemeris (position and velocity) of a single object </a:t>
            </a:r>
            <a:r>
              <a:rPr lang="mr-IN" sz="1600" dirty="0"/>
              <a:t>…</a:t>
            </a:r>
            <a:endParaRPr lang="en-US" sz="1600" dirty="0"/>
          </a:p>
          <a:p>
            <a:pPr lvl="2"/>
            <a:r>
              <a:rPr lang="en-US" sz="1600" dirty="0"/>
              <a:t>given relative to a single center of motion </a:t>
            </a:r>
            <a:r>
              <a:rPr lang="mr-IN" sz="1600" dirty="0"/>
              <a:t>…</a:t>
            </a:r>
            <a:endParaRPr lang="en-US" sz="1600" dirty="0"/>
          </a:p>
          <a:p>
            <a:pPr lvl="2"/>
            <a:r>
              <a:rPr lang="en-US" sz="1600" dirty="0"/>
              <a:t>specified in a single reference frame known to SPICE </a:t>
            </a:r>
            <a:r>
              <a:rPr lang="mr-IN" sz="1600" dirty="0"/>
              <a:t>…</a:t>
            </a:r>
            <a:endParaRPr lang="en-US" sz="1600" dirty="0"/>
          </a:p>
          <a:p>
            <a:pPr lvl="3"/>
            <a:r>
              <a:rPr lang="en-US" dirty="0"/>
              <a:t>Either built-in (“hard coded”) or defined in a loaded frames kernel (FK)</a:t>
            </a:r>
          </a:p>
          <a:p>
            <a:pPr lvl="2"/>
            <a:r>
              <a:rPr lang="en-US" sz="1600" dirty="0"/>
              <a:t>covering a specified, continuous period of time, and</a:t>
            </a:r>
          </a:p>
          <a:p>
            <a:pPr lvl="2"/>
            <a:r>
              <a:rPr lang="en-US" sz="1600" dirty="0"/>
              <a:t>using a single SPK data type</a:t>
            </a:r>
          </a:p>
          <a:p>
            <a:pPr lvl="1"/>
            <a:r>
              <a:rPr lang="en-US" sz="1600" dirty="0"/>
              <a:t>Example: ephemeris for the Voyager 2 spacecraft, relative to the center of the Neptunian system (Neptune’s barycenter), given in the J2000 inertial reference frame, covering a specific period of time, and using  Hermite interpolation with variable length intervals, produced using SPK Type 13</a:t>
            </a:r>
          </a:p>
          <a:p>
            <a:pPr lvl="1"/>
            <a:endParaRPr lang="en-US" sz="1600" dirty="0"/>
          </a:p>
          <a:p>
            <a:r>
              <a:rPr lang="en-US" sz="2000" dirty="0"/>
              <a:t>An SPK segment must contain enough data to yield an object’s state at any epoch within the time bounds associated with the segment</a:t>
            </a:r>
          </a:p>
          <a:p>
            <a:pPr lvl="1"/>
            <a:r>
              <a:rPr lang="en-US" sz="1600" dirty="0"/>
              <a:t>This has implications that depend on the SPK type being produced</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2"/>
          <p:cNvSpPr>
            <a:spLocks noGrp="1"/>
          </p:cNvSpPr>
          <p:nvPr>
            <p:ph type="ftr" sz="quarter" idx="10"/>
          </p:nvPr>
        </p:nvSpPr>
        <p:spPr>
          <a:noFill/>
        </p:spPr>
        <p:txBody>
          <a:bodyPr/>
          <a:lstStyle/>
          <a:p>
            <a:r>
              <a:rPr lang="en-US"/>
              <a:t>Making an SPK File</a:t>
            </a:r>
            <a:endParaRPr lang="en-US" sz="1200"/>
          </a:p>
        </p:txBody>
      </p:sp>
      <p:sp>
        <p:nvSpPr>
          <p:cNvPr id="37891" name="Slide Number Placeholder 3"/>
          <p:cNvSpPr>
            <a:spLocks noGrp="1"/>
          </p:cNvSpPr>
          <p:nvPr>
            <p:ph type="sldNum" sz="quarter" idx="11"/>
          </p:nvPr>
        </p:nvSpPr>
        <p:spPr>
          <a:noFill/>
        </p:spPr>
        <p:txBody>
          <a:bodyPr/>
          <a:lstStyle/>
          <a:p>
            <a:fld id="{EDFD3670-07EE-8A4E-9545-41521CE4E0C9}" type="slidenum">
              <a:rPr lang="en-US" smtClean="0"/>
              <a:pPr/>
              <a:t>15</a:t>
            </a:fld>
            <a:endParaRPr lang="en-US"/>
          </a:p>
        </p:txBody>
      </p:sp>
      <p:sp>
        <p:nvSpPr>
          <p:cNvPr id="37892" name="Rectangle 2"/>
          <p:cNvSpPr>
            <a:spLocks noGrp="1" noChangeArrowheads="1"/>
          </p:cNvSpPr>
          <p:nvPr>
            <p:ph type="title"/>
          </p:nvPr>
        </p:nvSpPr>
        <p:spPr>
          <a:xfrm>
            <a:off x="1344613" y="2895600"/>
            <a:ext cx="6789737" cy="1111250"/>
          </a:xfrm>
        </p:spPr>
        <p:txBody>
          <a:bodyPr/>
          <a:lstStyle/>
          <a:p>
            <a:r>
              <a:rPr lang="en-US" sz="4000"/>
              <a:t>Discussion applicable to all</a:t>
            </a:r>
            <a:br>
              <a:rPr lang="en-US" sz="4000"/>
            </a:br>
            <a:r>
              <a:rPr lang="en-US" sz="4000"/>
              <a:t>SPK production methods</a:t>
            </a:r>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Footer Placeholder 2"/>
          <p:cNvSpPr>
            <a:spLocks noGrp="1"/>
          </p:cNvSpPr>
          <p:nvPr>
            <p:ph type="ftr" sz="quarter" idx="10"/>
          </p:nvPr>
        </p:nvSpPr>
        <p:spPr>
          <a:noFill/>
        </p:spPr>
        <p:txBody>
          <a:bodyPr/>
          <a:lstStyle/>
          <a:p>
            <a:r>
              <a:rPr lang="en-US"/>
              <a:t>Making an SPK File</a:t>
            </a:r>
            <a:endParaRPr lang="en-US" sz="1200"/>
          </a:p>
        </p:txBody>
      </p:sp>
      <p:sp>
        <p:nvSpPr>
          <p:cNvPr id="38915" name="Slide Number Placeholder 3"/>
          <p:cNvSpPr>
            <a:spLocks noGrp="1"/>
          </p:cNvSpPr>
          <p:nvPr>
            <p:ph type="sldNum" sz="quarter" idx="11"/>
          </p:nvPr>
        </p:nvSpPr>
        <p:spPr>
          <a:noFill/>
        </p:spPr>
        <p:txBody>
          <a:bodyPr/>
          <a:lstStyle/>
          <a:p>
            <a:fld id="{D86FB192-421B-7949-AE02-2E5B166AE08A}" type="slidenum">
              <a:rPr lang="en-US" smtClean="0"/>
              <a:pPr/>
              <a:t>16</a:t>
            </a:fld>
            <a:endParaRPr lang="en-US"/>
          </a:p>
        </p:txBody>
      </p:sp>
      <p:sp>
        <p:nvSpPr>
          <p:cNvPr id="38916" name="Rectangle 2"/>
          <p:cNvSpPr>
            <a:spLocks noGrp="1" noChangeArrowheads="1"/>
          </p:cNvSpPr>
          <p:nvPr>
            <p:ph type="title"/>
          </p:nvPr>
        </p:nvSpPr>
        <p:spPr>
          <a:xfrm>
            <a:off x="3359150" y="387350"/>
            <a:ext cx="3198812" cy="474663"/>
          </a:xfrm>
        </p:spPr>
        <p:txBody>
          <a:bodyPr/>
          <a:lstStyle/>
          <a:p>
            <a:r>
              <a:rPr lang="en-US" dirty="0"/>
              <a:t>The SPK Family</a:t>
            </a:r>
          </a:p>
        </p:txBody>
      </p:sp>
      <p:graphicFrame>
        <p:nvGraphicFramePr>
          <p:cNvPr id="119927" name="Group 119"/>
          <p:cNvGraphicFramePr>
            <a:graphicFrameLocks noGrp="1"/>
          </p:cNvGraphicFramePr>
          <p:nvPr>
            <p:extLst>
              <p:ext uri="{D42A27DB-BD31-4B8C-83A1-F6EECF244321}">
                <p14:modId xmlns:p14="http://schemas.microsoft.com/office/powerpoint/2010/main" val="1581102670"/>
              </p:ext>
            </p:extLst>
          </p:nvPr>
        </p:nvGraphicFramePr>
        <p:xfrm>
          <a:off x="1606550" y="1301750"/>
          <a:ext cx="6858000" cy="5547255"/>
        </p:xfrm>
        <a:graphic>
          <a:graphicData uri="http://schemas.openxmlformats.org/drawingml/2006/table">
            <a:tbl>
              <a:tblPr/>
              <a:tblGrid>
                <a:gridCol w="498575">
                  <a:extLst>
                    <a:ext uri="{9D8B030D-6E8A-4147-A177-3AD203B41FA5}">
                      <a16:colId xmlns:a16="http://schemas.microsoft.com/office/drawing/2014/main" val="20000"/>
                    </a:ext>
                  </a:extLst>
                </a:gridCol>
                <a:gridCol w="2928937">
                  <a:extLst>
                    <a:ext uri="{9D8B030D-6E8A-4147-A177-3AD203B41FA5}">
                      <a16:colId xmlns:a16="http://schemas.microsoft.com/office/drawing/2014/main" val="20001"/>
                    </a:ext>
                  </a:extLst>
                </a:gridCol>
                <a:gridCol w="3430488">
                  <a:extLst>
                    <a:ext uri="{9D8B030D-6E8A-4147-A177-3AD203B41FA5}">
                      <a16:colId xmlns:a16="http://schemas.microsoft.com/office/drawing/2014/main" val="20002"/>
                    </a:ext>
                  </a:extLst>
                </a:gridCol>
              </a:tblGrid>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Type</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Description</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Notes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1</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Modified divided difference arrays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Unique form produced at JPL; not likely to be useful to others.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2</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Chebyshev polynomials for position; fixed length time intervals.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Velocity is obtained by differentiation. Used at JPL for planets. Evaluates quickly.</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3</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Chebyshev polynomials for position and velocity; fixed length time intervals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Separate polynomial sets for position and velocity. Used at JPL for natural satellites.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99429">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4</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Special form used only by Hubble Space Telescope</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Not available for general use.</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5</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Discrete states using weighted two-body propagation</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Ok if motion very closely approximates two-body motion.</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6</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Special form of trigonometric expansion of elements for Phobos and Deimos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Not available for general use.</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7</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Precessing elements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Not available for general use.</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8</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Lagrange interpolation of position and velocity; fixed length intervals between states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Use Type 9 unless state spacing is truly uniform when measured in the TDB system.</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9</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Lagrange interpolation of position and velocity; variable length intervals between states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Versatile type; easy to use with MKSPK.</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10</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Weighted two-line element sets (Space Command)</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Handles both “near-earth” and “deep space” versions.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0"/>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11</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Not used</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800" b="1" i="0" u="none" strike="noStrike" cap="none" normalizeH="0" baseline="0" dirty="0">
                        <a:ln>
                          <a:noFill/>
                        </a:ln>
                        <a:solidFill>
                          <a:schemeClr val="tx1"/>
                        </a:solidFill>
                        <a:effectLst/>
                        <a:latin typeface="Arial" charset="0"/>
                      </a:endParaRP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1"/>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12</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Hermite interpolation of position and velocity; fixed length intervals between states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Use Type 13 unless state spacing is truly uniform when measured in the TDB system.</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2"/>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13</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Hermite interpolation of position and velocity; variable length intervals between states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Versatile type; easy to use with MKSPK. Use for DSN support.</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3"/>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14</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Chebyshev polynomials for position and velocity, variable length time intervals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The most flexible of the Chebyshev types.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4"/>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15</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Precessing conic elements propagator</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5"/>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16</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Special form used by ESA’s Infrared Space Observatory</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Not available for general use.</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6"/>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17</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Equinoctial elements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Used for some satellites.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7"/>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a:ln>
                            <a:noFill/>
                          </a:ln>
                          <a:solidFill>
                            <a:schemeClr val="tx1"/>
                          </a:solidFill>
                          <a:effectLst/>
                          <a:latin typeface="Arial" charset="0"/>
                        </a:rPr>
                        <a:t>18</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Emulation of ESOC’s “DDID” format</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Used for SMART-1, MEX, VEX, and Rosetta</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8"/>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19</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Revised emulation of ESOC’s “DDID” format</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Similar to Type 18, but uses “mini-segments” to reduce the number of true segments needed. (New in N65 toolkits.)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9"/>
                  </a:ext>
                </a:extLst>
              </a:tr>
              <a:tr h="293461">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20</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defRPr/>
                      </a:pPr>
                      <a:r>
                        <a:rPr kumimoji="0" lang="en-US" sz="800" b="1" i="0" u="none" strike="noStrike" cap="none" normalizeH="0" baseline="0" dirty="0">
                          <a:ln>
                            <a:noFill/>
                          </a:ln>
                          <a:solidFill>
                            <a:schemeClr val="tx1"/>
                          </a:solidFill>
                          <a:effectLst/>
                          <a:latin typeface="Arial" charset="0"/>
                        </a:rPr>
                        <a:t>Chebyshev polynomials for velocity; fixed length time intervals.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Provided to handle ephemerides produced by the Institute of Applied Astronomy in St. Petersburg, Russia.  (New in N65 toolkits.)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20"/>
                  </a:ext>
                </a:extLst>
              </a:tr>
              <a:tr h="200918">
                <a:tc>
                  <a:txBody>
                    <a:bodyPr/>
                    <a:lstStyle/>
                    <a:p>
                      <a:pPr marL="0" marR="0" lvl="0" indent="0" algn="ctr"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21</a:t>
                      </a:r>
                    </a:p>
                  </a:txBody>
                  <a:tcPr marL="84832" marR="84832" marT="41672" marB="41672"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defRPr/>
                      </a:pPr>
                      <a:r>
                        <a:rPr kumimoji="0" lang="en-US" sz="800" b="1" i="0" u="none" strike="noStrike" cap="none" normalizeH="0" baseline="0" dirty="0">
                          <a:ln>
                            <a:noFill/>
                          </a:ln>
                          <a:solidFill>
                            <a:schemeClr val="tx1"/>
                          </a:solidFill>
                          <a:effectLst/>
                          <a:latin typeface="Arial" charset="0"/>
                        </a:rPr>
                        <a:t>Modified divided difference arrays</a:t>
                      </a:r>
                    </a:p>
                  </a:txBody>
                  <a:tcPr marL="84832" marR="84832" marT="41672" marB="41672"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800" b="1" i="0" u="none" strike="noStrike" cap="none" normalizeH="0" baseline="0" dirty="0">
                          <a:ln>
                            <a:noFill/>
                          </a:ln>
                          <a:solidFill>
                            <a:schemeClr val="tx1"/>
                          </a:solidFill>
                          <a:effectLst/>
                          <a:latin typeface="Arial" charset="0"/>
                        </a:rPr>
                        <a:t>Same as Type 1 except allows greater number of coefficients.</a:t>
                      </a:r>
                    </a:p>
                  </a:txBody>
                  <a:tcPr marL="84832" marR="84832" marT="41672" marB="41672"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21"/>
                  </a:ext>
                </a:extLst>
              </a:tr>
            </a:tbl>
          </a:graphicData>
        </a:graphic>
      </p:graphicFrame>
    </p:spTree>
    <p:extLst>
      <p:ext uri="{BB962C8B-B14F-4D97-AF65-F5344CB8AC3E}">
        <p14:creationId xmlns:p14="http://schemas.microsoft.com/office/powerpoint/2010/main" val="32781543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Footer Placeholder 3"/>
          <p:cNvSpPr>
            <a:spLocks noGrp="1"/>
          </p:cNvSpPr>
          <p:nvPr>
            <p:ph type="ftr" sz="quarter" idx="10"/>
          </p:nvPr>
        </p:nvSpPr>
        <p:spPr>
          <a:noFill/>
        </p:spPr>
        <p:txBody>
          <a:bodyPr/>
          <a:lstStyle/>
          <a:p>
            <a:r>
              <a:rPr lang="en-US"/>
              <a:t>Making an SPK File</a:t>
            </a:r>
            <a:endParaRPr lang="en-US" sz="1200"/>
          </a:p>
        </p:txBody>
      </p:sp>
      <p:sp>
        <p:nvSpPr>
          <p:cNvPr id="39939" name="Slide Number Placeholder 4"/>
          <p:cNvSpPr>
            <a:spLocks noGrp="1"/>
          </p:cNvSpPr>
          <p:nvPr>
            <p:ph type="sldNum" sz="quarter" idx="11"/>
          </p:nvPr>
        </p:nvSpPr>
        <p:spPr>
          <a:noFill/>
        </p:spPr>
        <p:txBody>
          <a:bodyPr/>
          <a:lstStyle/>
          <a:p>
            <a:fld id="{654F7F58-A9F8-0B41-83C1-B2B6B1C1E829}" type="slidenum">
              <a:rPr lang="en-US" smtClean="0"/>
              <a:pPr/>
              <a:t>17</a:t>
            </a:fld>
            <a:endParaRPr lang="en-US"/>
          </a:p>
        </p:txBody>
      </p:sp>
      <p:sp>
        <p:nvSpPr>
          <p:cNvPr id="39940" name="Rectangle 2"/>
          <p:cNvSpPr>
            <a:spLocks noGrp="1" noChangeArrowheads="1"/>
          </p:cNvSpPr>
          <p:nvPr>
            <p:ph type="title"/>
          </p:nvPr>
        </p:nvSpPr>
        <p:spPr>
          <a:xfrm>
            <a:off x="2057400" y="381000"/>
            <a:ext cx="6858000" cy="474663"/>
          </a:xfrm>
        </p:spPr>
        <p:txBody>
          <a:bodyPr/>
          <a:lstStyle/>
          <a:p>
            <a:r>
              <a:rPr lang="en-US"/>
              <a:t>Recommended SPK Data Types - 1</a:t>
            </a:r>
          </a:p>
        </p:txBody>
      </p:sp>
      <p:sp>
        <p:nvSpPr>
          <p:cNvPr id="39941" name="Rectangle 3"/>
          <p:cNvSpPr>
            <a:spLocks noGrp="1" noChangeArrowheads="1"/>
          </p:cNvSpPr>
          <p:nvPr>
            <p:ph type="body" idx="1"/>
          </p:nvPr>
        </p:nvSpPr>
        <p:spPr>
          <a:xfrm>
            <a:off x="381000" y="1371600"/>
            <a:ext cx="8382000" cy="5181600"/>
          </a:xfrm>
        </p:spPr>
        <p:txBody>
          <a:bodyPr/>
          <a:lstStyle/>
          <a:p>
            <a:pPr>
              <a:lnSpc>
                <a:spcPct val="80000"/>
              </a:lnSpc>
            </a:pPr>
            <a:r>
              <a:rPr lang="en-US" sz="1800" dirty="0"/>
              <a:t>SPK type 2 (Chebyshev polynomials for position, velocity given by differentiation)   Used at JPL for planetary ephemerides.</a:t>
            </a:r>
          </a:p>
          <a:p>
            <a:pPr>
              <a:lnSpc>
                <a:spcPct val="80000"/>
              </a:lnSpc>
            </a:pPr>
            <a:r>
              <a:rPr lang="en-US" sz="1800" dirty="0"/>
              <a:t>SPK type 3 (Separate Chebyshev polynomials for position and velocity) Used at JPL for satellite ephemerides.</a:t>
            </a:r>
          </a:p>
          <a:p>
            <a:pPr>
              <a:lnSpc>
                <a:spcPct val="80000"/>
              </a:lnSpc>
            </a:pPr>
            <a:r>
              <a:rPr lang="en-US" sz="1800" dirty="0"/>
              <a:t>SPK type 5 (Weighted two-body extrapolation)   Often used for comets and asteroids, as well as for sparse data sets where a two-body approximation is acceptable.</a:t>
            </a:r>
          </a:p>
          <a:p>
            <a:pPr>
              <a:lnSpc>
                <a:spcPct val="80000"/>
              </a:lnSpc>
            </a:pPr>
            <a:r>
              <a:rPr lang="en-US" sz="1800" dirty="0"/>
              <a:t>SPK types 9 and 13 (Sliding-window Lagrange and Hermite interpolation of unequally-spaced states)   Often used by users of NAIF’s “Make SPK” (MKSPK) application.</a:t>
            </a:r>
          </a:p>
          <a:p>
            <a:pPr>
              <a:lnSpc>
                <a:spcPct val="80000"/>
              </a:lnSpc>
            </a:pPr>
            <a:r>
              <a:rPr lang="en-US" sz="1800" dirty="0"/>
              <a:t>SPK type 10 (weighted Space Command two-line element extrapolation) Often used for earth orbiters.</a:t>
            </a:r>
          </a:p>
          <a:p>
            <a:pPr>
              <a:lnSpc>
                <a:spcPct val="80000"/>
              </a:lnSpc>
            </a:pPr>
            <a:r>
              <a:rPr lang="en-US" sz="1800" dirty="0"/>
              <a:t>SPK type 14 (Separate Chebyshev polynomials for position and velocity, with variable time steps)  This is the most flexible Chebyshev data type.</a:t>
            </a:r>
          </a:p>
          <a:p>
            <a:pPr>
              <a:lnSpc>
                <a:spcPct val="80000"/>
              </a:lnSpc>
            </a:pPr>
            <a:r>
              <a:rPr lang="en-US" sz="1800" dirty="0"/>
              <a:t>SPK type 15 (Precessing conic elements)   Provides a very compact ephemeris representation; limited to orbits where this type of approximation is valid.</a:t>
            </a:r>
          </a:p>
          <a:p>
            <a:pPr>
              <a:lnSpc>
                <a:spcPct val="80000"/>
              </a:lnSpc>
            </a:pPr>
            <a:r>
              <a:rPr lang="en-US" sz="1800" dirty="0"/>
              <a:t>SPK type 17 (Equinoctial elements)   Most suited for representation of ephemerides of natural satellites in equatorial or near-equatorial orbits.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Footer Placeholder 3"/>
          <p:cNvSpPr>
            <a:spLocks noGrp="1"/>
          </p:cNvSpPr>
          <p:nvPr>
            <p:ph type="ftr" sz="quarter" idx="10"/>
          </p:nvPr>
        </p:nvSpPr>
        <p:spPr>
          <a:noFill/>
        </p:spPr>
        <p:txBody>
          <a:bodyPr/>
          <a:lstStyle/>
          <a:p>
            <a:r>
              <a:rPr lang="en-US"/>
              <a:t>Making an SPK File</a:t>
            </a:r>
            <a:endParaRPr lang="en-US" sz="1200"/>
          </a:p>
        </p:txBody>
      </p:sp>
      <p:sp>
        <p:nvSpPr>
          <p:cNvPr id="40963" name="Slide Number Placeholder 4"/>
          <p:cNvSpPr>
            <a:spLocks noGrp="1"/>
          </p:cNvSpPr>
          <p:nvPr>
            <p:ph type="sldNum" sz="quarter" idx="11"/>
          </p:nvPr>
        </p:nvSpPr>
        <p:spPr>
          <a:noFill/>
        </p:spPr>
        <p:txBody>
          <a:bodyPr/>
          <a:lstStyle/>
          <a:p>
            <a:fld id="{5D3EDDE0-144D-EA4A-A303-41B2AD250CF4}" type="slidenum">
              <a:rPr lang="en-US" smtClean="0"/>
              <a:pPr/>
              <a:t>18</a:t>
            </a:fld>
            <a:endParaRPr lang="en-US"/>
          </a:p>
        </p:txBody>
      </p:sp>
      <p:sp>
        <p:nvSpPr>
          <p:cNvPr id="40964" name="Rectangle 2"/>
          <p:cNvSpPr>
            <a:spLocks noGrp="1" noChangeArrowheads="1"/>
          </p:cNvSpPr>
          <p:nvPr>
            <p:ph type="title"/>
          </p:nvPr>
        </p:nvSpPr>
        <p:spPr>
          <a:xfrm>
            <a:off x="2146300" y="363538"/>
            <a:ext cx="6848475" cy="474662"/>
          </a:xfrm>
        </p:spPr>
        <p:txBody>
          <a:bodyPr/>
          <a:lstStyle/>
          <a:p>
            <a:r>
              <a:rPr lang="en-US"/>
              <a:t>Recommended SPK Data Types - 2</a:t>
            </a:r>
          </a:p>
        </p:txBody>
      </p:sp>
      <p:sp>
        <p:nvSpPr>
          <p:cNvPr id="40965" name="Rectangle 3"/>
          <p:cNvSpPr>
            <a:spLocks noGrp="1" noChangeArrowheads="1"/>
          </p:cNvSpPr>
          <p:nvPr>
            <p:ph type="body" idx="1"/>
          </p:nvPr>
        </p:nvSpPr>
        <p:spPr>
          <a:xfrm>
            <a:off x="685800" y="1600200"/>
            <a:ext cx="7772400" cy="4419600"/>
          </a:xfrm>
        </p:spPr>
        <p:txBody>
          <a:bodyPr/>
          <a:lstStyle/>
          <a:p>
            <a:pPr>
              <a:lnSpc>
                <a:spcPct val="80000"/>
              </a:lnSpc>
            </a:pPr>
            <a:r>
              <a:rPr lang="en-US" dirty="0"/>
              <a:t>Each type has certain properties that may promote or limit its usefulness in a particular application. These properties include but are not limited to the following.</a:t>
            </a:r>
          </a:p>
          <a:p>
            <a:pPr lvl="2">
              <a:lnSpc>
                <a:spcPct val="80000"/>
              </a:lnSpc>
            </a:pPr>
            <a:r>
              <a:rPr lang="en-US" dirty="0"/>
              <a:t>Ability to model the actual ephemeris to be represented with the accuracy required for your application.</a:t>
            </a:r>
          </a:p>
          <a:p>
            <a:pPr lvl="2">
              <a:lnSpc>
                <a:spcPct val="80000"/>
              </a:lnSpc>
            </a:pPr>
            <a:r>
              <a:rPr lang="en-US" dirty="0"/>
              <a:t>Consistency between velocity and derivative of position.</a:t>
            </a:r>
          </a:p>
          <a:p>
            <a:pPr lvl="2">
              <a:lnSpc>
                <a:spcPct val="80000"/>
              </a:lnSpc>
            </a:pPr>
            <a:r>
              <a:rPr lang="en-US" dirty="0"/>
              <a:t>Evaluation speed (performance).</a:t>
            </a:r>
          </a:p>
          <a:p>
            <a:pPr lvl="2">
              <a:lnSpc>
                <a:spcPct val="80000"/>
              </a:lnSpc>
            </a:pPr>
            <a:r>
              <a:rPr lang="en-US" dirty="0"/>
              <a:t>Compactness (file size).</a:t>
            </a:r>
          </a:p>
          <a:p>
            <a:pPr lvl="2">
              <a:lnSpc>
                <a:spcPct val="80000"/>
              </a:lnSpc>
            </a:pPr>
            <a:r>
              <a:rPr lang="en-US" dirty="0"/>
              <a:t>Availability of SPICE software needed to write files of that type.</a:t>
            </a:r>
            <a:endParaRPr lang="en-US" dirty="0">
              <a:solidFill>
                <a:srgbClr val="51B97F"/>
              </a:solidFill>
            </a:endParaRPr>
          </a:p>
          <a:p>
            <a:pPr>
              <a:lnSpc>
                <a:spcPct val="80000"/>
              </a:lnSpc>
            </a:pPr>
            <a:r>
              <a:rPr lang="en-US" dirty="0"/>
              <a:t>Users are encouraged to consult with NAIF about the suitability of an SPK type for a particular purpose.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Footer Placeholder 3"/>
          <p:cNvSpPr>
            <a:spLocks noGrp="1"/>
          </p:cNvSpPr>
          <p:nvPr>
            <p:ph type="ftr" sz="quarter" idx="10"/>
          </p:nvPr>
        </p:nvSpPr>
        <p:spPr>
          <a:noFill/>
        </p:spPr>
        <p:txBody>
          <a:bodyPr/>
          <a:lstStyle/>
          <a:p>
            <a:r>
              <a:rPr lang="en-US"/>
              <a:t>Making an SPK File</a:t>
            </a:r>
            <a:endParaRPr lang="en-US" sz="1200"/>
          </a:p>
        </p:txBody>
      </p:sp>
      <p:sp>
        <p:nvSpPr>
          <p:cNvPr id="41987" name="Slide Number Placeholder 4"/>
          <p:cNvSpPr>
            <a:spLocks noGrp="1"/>
          </p:cNvSpPr>
          <p:nvPr>
            <p:ph type="sldNum" sz="quarter" idx="11"/>
          </p:nvPr>
        </p:nvSpPr>
        <p:spPr>
          <a:noFill/>
        </p:spPr>
        <p:txBody>
          <a:bodyPr/>
          <a:lstStyle/>
          <a:p>
            <a:fld id="{917C1E4C-845F-8140-A11B-94344DF70C23}" type="slidenum">
              <a:rPr lang="en-US" smtClean="0"/>
              <a:pPr/>
              <a:t>19</a:t>
            </a:fld>
            <a:endParaRPr lang="en-US"/>
          </a:p>
        </p:txBody>
      </p:sp>
      <p:sp>
        <p:nvSpPr>
          <p:cNvPr id="41988" name="Rectangle 2"/>
          <p:cNvSpPr>
            <a:spLocks noGrp="1" noChangeArrowheads="1"/>
          </p:cNvSpPr>
          <p:nvPr>
            <p:ph type="title"/>
          </p:nvPr>
        </p:nvSpPr>
        <p:spPr>
          <a:xfrm>
            <a:off x="2252663" y="381000"/>
            <a:ext cx="6426200" cy="474663"/>
          </a:xfrm>
        </p:spPr>
        <p:txBody>
          <a:bodyPr/>
          <a:lstStyle/>
          <a:p>
            <a:r>
              <a:rPr lang="en-US"/>
              <a:t>Creating Multiple SPK Segments</a:t>
            </a:r>
          </a:p>
        </p:txBody>
      </p:sp>
      <p:sp>
        <p:nvSpPr>
          <p:cNvPr id="41989" name="Rectangle 3"/>
          <p:cNvSpPr>
            <a:spLocks noGrp="1" noChangeArrowheads="1"/>
          </p:cNvSpPr>
          <p:nvPr>
            <p:ph type="body" idx="1"/>
          </p:nvPr>
        </p:nvSpPr>
        <p:spPr>
          <a:xfrm>
            <a:off x="457200" y="1284288"/>
            <a:ext cx="8382000" cy="5345112"/>
          </a:xfrm>
        </p:spPr>
        <p:txBody>
          <a:bodyPr/>
          <a:lstStyle/>
          <a:p>
            <a:pPr>
              <a:lnSpc>
                <a:spcPct val="80000"/>
              </a:lnSpc>
            </a:pPr>
            <a:r>
              <a:rPr lang="en-US" sz="1800" dirty="0"/>
              <a:t>Each SPK segment must have a single object, center of motion, reference frame and SPK data type.</a:t>
            </a:r>
          </a:p>
          <a:p>
            <a:pPr>
              <a:lnSpc>
                <a:spcPct val="80000"/>
              </a:lnSpc>
            </a:pPr>
            <a:r>
              <a:rPr lang="en-US" sz="1800" dirty="0"/>
              <a:t>Limiting segment size to 10,000 states or “packets of ephemeris data” can improve performance when searching within a segment. </a:t>
            </a:r>
          </a:p>
          <a:p>
            <a:pPr lvl="1">
              <a:lnSpc>
                <a:spcPct val="80000"/>
              </a:lnSpc>
            </a:pPr>
            <a:r>
              <a:rPr lang="en-US" sz="1400" dirty="0"/>
              <a:t>Absolute limits on segment size depend on the size of the INTEGER data type.</a:t>
            </a:r>
          </a:p>
          <a:p>
            <a:pPr>
              <a:lnSpc>
                <a:spcPct val="80000"/>
              </a:lnSpc>
            </a:pPr>
            <a:r>
              <a:rPr lang="en-US" sz="1800" dirty="0"/>
              <a:t>The total number of segments for </a:t>
            </a:r>
            <a:r>
              <a:rPr lang="en-US" sz="1800" u="sng" dirty="0"/>
              <a:t>any one body</a:t>
            </a:r>
            <a:r>
              <a:rPr lang="en-US" sz="1800" dirty="0"/>
              <a:t> in a </a:t>
            </a:r>
            <a:r>
              <a:rPr lang="en-US" sz="1800" u="sng" dirty="0"/>
              <a:t>single</a:t>
            </a:r>
            <a:r>
              <a:rPr lang="en-US" sz="1800" dirty="0"/>
              <a:t> SPK file must be kept under the dimension of the SPKBSR segment buffer, currently set to 100,000.</a:t>
            </a:r>
          </a:p>
          <a:p>
            <a:pPr lvl="1">
              <a:lnSpc>
                <a:spcPct val="80000"/>
              </a:lnSpc>
            </a:pPr>
            <a:r>
              <a:rPr lang="en-US" sz="1400" dirty="0"/>
              <a:t>The total number of segments for any one body, contributed by all loaded SPK files, must be kept under the 100K limit.</a:t>
            </a:r>
          </a:p>
          <a:p>
            <a:pPr lvl="1">
              <a:lnSpc>
                <a:spcPct val="80000"/>
              </a:lnSpc>
            </a:pPr>
            <a:r>
              <a:rPr lang="en-US" sz="1400" dirty="0"/>
              <a:t>For best efficiency, the total number of concurrently loaded segments for all bodies should be less than this 100K limit. Adherence to this criterion ensures that loaded SPK files need not be searched repeatedly for segment descriptors (which contain summary data).</a:t>
            </a:r>
          </a:p>
          <a:p>
            <a:pPr lvl="1">
              <a:lnSpc>
                <a:spcPct val="80000"/>
              </a:lnSpc>
            </a:pPr>
            <a:r>
              <a:rPr lang="en-US" sz="1400" dirty="0"/>
              <a:t>More details about reading efficiency are provided at the end of this tutorial.</a:t>
            </a:r>
          </a:p>
          <a:p>
            <a:pPr>
              <a:lnSpc>
                <a:spcPct val="80000"/>
              </a:lnSpc>
            </a:pPr>
            <a:r>
              <a:rPr lang="en-US" sz="1800" dirty="0"/>
              <a:t>One </a:t>
            </a:r>
            <a:r>
              <a:rPr lang="en-US" sz="1800" u="sng" dirty="0"/>
              <a:t>may</a:t>
            </a:r>
            <a:r>
              <a:rPr lang="en-US" sz="1800" dirty="0"/>
              <a:t> elect to initiate a new segment (or more) as the means for modeling a propulsive maneuver.</a:t>
            </a:r>
          </a:p>
          <a:p>
            <a:pPr lvl="1">
              <a:lnSpc>
                <a:spcPct val="80000"/>
              </a:lnSpc>
            </a:pPr>
            <a:r>
              <a:rPr lang="en-US" sz="1400" dirty="0"/>
              <a:t>This is because the SPK reader modules will NOT allow interpolation over a segment boundary.</a:t>
            </a:r>
          </a:p>
          <a:p>
            <a:pPr>
              <a:lnSpc>
                <a:spcPct val="80000"/>
              </a:lnSpc>
            </a:pPr>
            <a:r>
              <a:rPr lang="en-US" sz="1800" dirty="0"/>
              <a:t>When starting a new segment you may use a new segment identifier, for instance to indicate a new trajectory leg after a maneuver.</a:t>
            </a:r>
          </a:p>
          <a:p>
            <a:pPr lvl="1">
              <a:lnSpc>
                <a:spcPct val="80000"/>
              </a:lnSpc>
            </a:pPr>
            <a:r>
              <a:rPr lang="en-US" sz="1400" dirty="0"/>
              <a:t>Can only be done if using SPK writer modules–not if using the MKSPK application.</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Footer Placeholder 3"/>
          <p:cNvSpPr>
            <a:spLocks noGrp="1"/>
          </p:cNvSpPr>
          <p:nvPr>
            <p:ph type="ftr" sz="quarter" idx="10"/>
          </p:nvPr>
        </p:nvSpPr>
        <p:spPr>
          <a:noFill/>
        </p:spPr>
        <p:txBody>
          <a:bodyPr/>
          <a:lstStyle/>
          <a:p>
            <a:r>
              <a:rPr lang="en-US" dirty="0"/>
              <a:t>Making an SPK File</a:t>
            </a:r>
            <a:endParaRPr lang="en-US" sz="1200" dirty="0"/>
          </a:p>
        </p:txBody>
      </p:sp>
      <p:sp>
        <p:nvSpPr>
          <p:cNvPr id="17411" name="Slide Number Placeholder 4"/>
          <p:cNvSpPr>
            <a:spLocks noGrp="1"/>
          </p:cNvSpPr>
          <p:nvPr>
            <p:ph type="sldNum" sz="quarter" idx="11"/>
          </p:nvPr>
        </p:nvSpPr>
        <p:spPr>
          <a:noFill/>
        </p:spPr>
        <p:txBody>
          <a:bodyPr/>
          <a:lstStyle/>
          <a:p>
            <a:fld id="{939DCA38-9DDE-5F4F-A262-11B807D0F60F}" type="slidenum">
              <a:rPr lang="en-US" smtClean="0"/>
              <a:pPr/>
              <a:t>2</a:t>
            </a:fld>
            <a:endParaRPr lang="en-US" dirty="0"/>
          </a:p>
        </p:txBody>
      </p:sp>
      <p:sp>
        <p:nvSpPr>
          <p:cNvPr id="17412" name="Rectangle 2"/>
          <p:cNvSpPr>
            <a:spLocks noGrp="1" noChangeArrowheads="1"/>
          </p:cNvSpPr>
          <p:nvPr>
            <p:ph type="title"/>
          </p:nvPr>
        </p:nvSpPr>
        <p:spPr>
          <a:xfrm>
            <a:off x="2804442" y="381000"/>
            <a:ext cx="3585918" cy="479747"/>
          </a:xfrm>
        </p:spPr>
        <p:txBody>
          <a:bodyPr/>
          <a:lstStyle/>
          <a:p>
            <a:r>
              <a:rPr lang="en-US" dirty="0"/>
              <a:t>Table of Contents</a:t>
            </a:r>
          </a:p>
        </p:txBody>
      </p:sp>
      <p:sp>
        <p:nvSpPr>
          <p:cNvPr id="17413" name="Rectangle 3"/>
          <p:cNvSpPr>
            <a:spLocks noGrp="1" noChangeArrowheads="1"/>
          </p:cNvSpPr>
          <p:nvPr>
            <p:ph type="body" idx="1"/>
          </p:nvPr>
        </p:nvSpPr>
        <p:spPr>
          <a:xfrm>
            <a:off x="692150" y="1301750"/>
            <a:ext cx="7924800" cy="5486400"/>
          </a:xfrm>
        </p:spPr>
        <p:txBody>
          <a:bodyPr/>
          <a:lstStyle/>
          <a:p>
            <a:pPr marL="457200" indent="-457200">
              <a:lnSpc>
                <a:spcPct val="80000"/>
              </a:lnSpc>
            </a:pPr>
            <a:r>
              <a:rPr lang="en-US" sz="1800" dirty="0"/>
              <a:t>Purpose</a:t>
            </a:r>
          </a:p>
          <a:p>
            <a:pPr marL="457200" indent="-457200">
              <a:lnSpc>
                <a:spcPct val="80000"/>
              </a:lnSpc>
            </a:pPr>
            <a:r>
              <a:rPr lang="en-US" sz="1800" dirty="0"/>
              <a:t>Scope</a:t>
            </a:r>
          </a:p>
          <a:p>
            <a:pPr marL="457200" indent="-457200">
              <a:lnSpc>
                <a:spcPct val="80000"/>
              </a:lnSpc>
            </a:pPr>
            <a:r>
              <a:rPr lang="en-US" sz="1800" dirty="0"/>
              <a:t>Assumptions about user’s knowledge </a:t>
            </a:r>
          </a:p>
          <a:p>
            <a:pPr marL="457200" indent="-457200">
              <a:lnSpc>
                <a:spcPct val="80000"/>
              </a:lnSpc>
            </a:pPr>
            <a:r>
              <a:rPr lang="en-US" sz="1800" dirty="0"/>
              <a:t>SPK overview</a:t>
            </a:r>
          </a:p>
          <a:p>
            <a:pPr marL="457200" indent="-457200">
              <a:lnSpc>
                <a:spcPct val="80000"/>
              </a:lnSpc>
            </a:pPr>
            <a:r>
              <a:rPr lang="en-US" sz="1800" dirty="0"/>
              <a:t>Summary of SPK architecture</a:t>
            </a:r>
          </a:p>
          <a:p>
            <a:pPr marL="457200" indent="-457200">
              <a:lnSpc>
                <a:spcPct val="80000"/>
              </a:lnSpc>
            </a:pPr>
            <a:r>
              <a:rPr lang="en-US" sz="1800" dirty="0"/>
              <a:t>Discussion applicable to all production methods</a:t>
            </a:r>
          </a:p>
          <a:p>
            <a:pPr marL="742950" lvl="1" indent="-342900">
              <a:lnSpc>
                <a:spcPct val="80000"/>
              </a:lnSpc>
            </a:pPr>
            <a:r>
              <a:rPr lang="en-US" sz="1400" dirty="0"/>
              <a:t>Recommended SPK types</a:t>
            </a:r>
          </a:p>
          <a:p>
            <a:pPr marL="457200" indent="-457200">
              <a:lnSpc>
                <a:spcPct val="80000"/>
              </a:lnSpc>
            </a:pPr>
            <a:r>
              <a:rPr lang="en-US" sz="1800" dirty="0"/>
              <a:t>Selecting the polynomial degree (for polynomial SPK types)</a:t>
            </a:r>
          </a:p>
          <a:p>
            <a:pPr marL="457200" indent="-457200">
              <a:lnSpc>
                <a:spcPct val="80000"/>
              </a:lnSpc>
            </a:pPr>
            <a:r>
              <a:rPr lang="en-US" sz="1800" dirty="0"/>
              <a:t>SPK production methods</a:t>
            </a:r>
          </a:p>
          <a:p>
            <a:pPr marL="742950" lvl="1" indent="-342900">
              <a:lnSpc>
                <a:spcPct val="80000"/>
              </a:lnSpc>
              <a:buFont typeface="Times" charset="0"/>
              <a:buChar char="–"/>
            </a:pPr>
            <a:r>
              <a:rPr lang="en-US" sz="1400" dirty="0"/>
              <a:t>Using the “Make SPK” (MKSPK) program</a:t>
            </a:r>
          </a:p>
          <a:p>
            <a:pPr marL="742950" lvl="1" indent="-342900">
              <a:lnSpc>
                <a:spcPct val="80000"/>
              </a:lnSpc>
              <a:buFont typeface="Times" charset="0"/>
              <a:buChar char="–"/>
            </a:pPr>
            <a:r>
              <a:rPr lang="en-US" sz="1400" dirty="0"/>
              <a:t>Using SPICELIB, CSPICE or IDL writer modules (APIs)</a:t>
            </a:r>
          </a:p>
          <a:p>
            <a:pPr marL="457200" indent="-457200">
              <a:lnSpc>
                <a:spcPct val="80000"/>
              </a:lnSpc>
            </a:pPr>
            <a:r>
              <a:rPr lang="en-US" sz="1800" dirty="0"/>
              <a:t>Finishing up, applicable to all methods</a:t>
            </a:r>
          </a:p>
          <a:p>
            <a:pPr marL="742950" lvl="1" indent="-342900">
              <a:lnSpc>
                <a:spcPct val="80000"/>
              </a:lnSpc>
            </a:pPr>
            <a:r>
              <a:rPr lang="en-US" sz="1400" dirty="0"/>
              <a:t>Adding comments</a:t>
            </a:r>
          </a:p>
          <a:p>
            <a:pPr marL="742950" lvl="1" indent="-342900">
              <a:lnSpc>
                <a:spcPct val="80000"/>
              </a:lnSpc>
            </a:pPr>
            <a:r>
              <a:rPr lang="en-US" sz="1400" dirty="0"/>
              <a:t>Validation</a:t>
            </a:r>
          </a:p>
          <a:p>
            <a:pPr marL="742950" lvl="1" indent="-342900">
              <a:lnSpc>
                <a:spcPct val="80000"/>
              </a:lnSpc>
            </a:pPr>
            <a:r>
              <a:rPr lang="en-US" sz="1400" dirty="0"/>
              <a:t>Merging</a:t>
            </a:r>
          </a:p>
          <a:p>
            <a:pPr marL="457200" indent="-457200">
              <a:lnSpc>
                <a:spcPct val="80000"/>
              </a:lnSpc>
            </a:pPr>
            <a:r>
              <a:rPr lang="en-US" sz="1800" dirty="0"/>
              <a:t>Special requirements for making SPKs to be used in DSN/SPS software for view period generation, scheduling, metric predicts generation, and related functions.</a:t>
            </a:r>
          </a:p>
          <a:p>
            <a:pPr marL="457200" indent="-457200">
              <a:lnSpc>
                <a:spcPct val="80000"/>
              </a:lnSpc>
            </a:pPr>
            <a:r>
              <a:rPr lang="en-US" sz="1800" dirty="0"/>
              <a:t>Issues affecting performance (reading efficiency) and usability</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Footer Placeholder 3"/>
          <p:cNvSpPr>
            <a:spLocks noGrp="1"/>
          </p:cNvSpPr>
          <p:nvPr>
            <p:ph type="ftr" sz="quarter" idx="10"/>
          </p:nvPr>
        </p:nvSpPr>
        <p:spPr>
          <a:noFill/>
        </p:spPr>
        <p:txBody>
          <a:bodyPr/>
          <a:lstStyle/>
          <a:p>
            <a:r>
              <a:rPr lang="en-US"/>
              <a:t>Making an SPK File</a:t>
            </a:r>
            <a:endParaRPr lang="en-US" sz="1200"/>
          </a:p>
        </p:txBody>
      </p:sp>
      <p:sp>
        <p:nvSpPr>
          <p:cNvPr id="43011" name="Slide Number Placeholder 4"/>
          <p:cNvSpPr>
            <a:spLocks noGrp="1"/>
          </p:cNvSpPr>
          <p:nvPr>
            <p:ph type="sldNum" sz="quarter" idx="11"/>
          </p:nvPr>
        </p:nvSpPr>
        <p:spPr>
          <a:xfrm>
            <a:off x="7239000" y="6635750"/>
            <a:ext cx="1905000" cy="317500"/>
          </a:xfrm>
          <a:noFill/>
        </p:spPr>
        <p:txBody>
          <a:bodyPr/>
          <a:lstStyle/>
          <a:p>
            <a:fld id="{C7AC1485-3E9A-F448-921C-3D07CF1C6EC5}" type="slidenum">
              <a:rPr lang="en-US" smtClean="0"/>
              <a:pPr/>
              <a:t>20</a:t>
            </a:fld>
            <a:endParaRPr lang="en-US"/>
          </a:p>
        </p:txBody>
      </p:sp>
      <p:sp>
        <p:nvSpPr>
          <p:cNvPr id="43012" name="Rectangle 2"/>
          <p:cNvSpPr>
            <a:spLocks noGrp="1" noChangeArrowheads="1"/>
          </p:cNvSpPr>
          <p:nvPr>
            <p:ph type="title"/>
          </p:nvPr>
        </p:nvSpPr>
        <p:spPr>
          <a:xfrm>
            <a:off x="2133600" y="381000"/>
            <a:ext cx="5764213" cy="474663"/>
          </a:xfrm>
        </p:spPr>
        <p:txBody>
          <a:bodyPr/>
          <a:lstStyle/>
          <a:p>
            <a:r>
              <a:rPr lang="en-US"/>
              <a:t>Choosing Polynomial Degree</a:t>
            </a:r>
          </a:p>
        </p:txBody>
      </p:sp>
      <p:sp>
        <p:nvSpPr>
          <p:cNvPr id="43013" name="Rectangle 3"/>
          <p:cNvSpPr>
            <a:spLocks noGrp="1" noChangeArrowheads="1"/>
          </p:cNvSpPr>
          <p:nvPr>
            <p:ph type="body" idx="1"/>
          </p:nvPr>
        </p:nvSpPr>
        <p:spPr>
          <a:xfrm>
            <a:off x="692150" y="1987550"/>
            <a:ext cx="8153400" cy="4114800"/>
          </a:xfrm>
        </p:spPr>
        <p:txBody>
          <a:bodyPr/>
          <a:lstStyle/>
          <a:p>
            <a:pPr>
              <a:lnSpc>
                <a:spcPct val="80000"/>
              </a:lnSpc>
            </a:pPr>
            <a:r>
              <a:rPr lang="en-US" dirty="0"/>
              <a:t>If you make a Type 8 or 9 (Lagrange interpolation) or a Type 12 or 13 (Hermite interpolation) SPK file you must specify the degree of the interpolating polynomial that the SPK reader subroutine will use.</a:t>
            </a:r>
          </a:p>
          <a:p>
            <a:pPr lvl="1">
              <a:lnSpc>
                <a:spcPct val="80000"/>
              </a:lnSpc>
            </a:pPr>
            <a:r>
              <a:rPr lang="en-US" dirty="0"/>
              <a:t>This choice needs some consideration about desired accuracy, file size and evaluation speed (performance).</a:t>
            </a:r>
          </a:p>
          <a:p>
            <a:pPr lvl="1">
              <a:lnSpc>
                <a:spcPct val="80000"/>
              </a:lnSpc>
            </a:pPr>
            <a:r>
              <a:rPr lang="en-US" dirty="0"/>
              <a:t>This choice is also affected by the “smoothness” of the orbit data you wish to represent with an SPK file.</a:t>
            </a:r>
          </a:p>
          <a:p>
            <a:pPr lvl="1">
              <a:lnSpc>
                <a:spcPct val="80000"/>
              </a:lnSpc>
            </a:pPr>
            <a:r>
              <a:rPr lang="en-US" dirty="0"/>
              <a:t>The allowed range of degree is 1-to-27. In addition, to ensure position and velocity continuity over the time span covered by the orbit data:</a:t>
            </a:r>
          </a:p>
          <a:p>
            <a:pPr lvl="2">
              <a:lnSpc>
                <a:spcPct val="80000"/>
              </a:lnSpc>
            </a:pPr>
            <a:r>
              <a:rPr lang="en-US" dirty="0"/>
              <a:t>for Types 8 and 9, the polynomial degree must be odd.</a:t>
            </a:r>
          </a:p>
          <a:p>
            <a:pPr lvl="2">
              <a:lnSpc>
                <a:spcPct val="80000"/>
              </a:lnSpc>
            </a:pPr>
            <a:r>
              <a:rPr lang="en-US" dirty="0"/>
              <a:t>for Types 12 and 13, the polynomial degree </a:t>
            </a:r>
            <a:r>
              <a:rPr lang="en-US" dirty="0">
                <a:solidFill>
                  <a:srgbClr val="000000"/>
                </a:solidFill>
              </a:rPr>
              <a:t>must </a:t>
            </a:r>
            <a:r>
              <a:rPr lang="en-US" dirty="0"/>
              <a:t>be equivalent to 3-mod-4, meaning </a:t>
            </a:r>
            <a:r>
              <a:rPr lang="en-US" sz="2000" dirty="0"/>
              <a:t>degree 3, 7, 11, 15, 19, 23 or 27.</a:t>
            </a: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Footer Placeholder 3"/>
          <p:cNvSpPr>
            <a:spLocks noGrp="1"/>
          </p:cNvSpPr>
          <p:nvPr>
            <p:ph type="ftr" sz="quarter" idx="10"/>
          </p:nvPr>
        </p:nvSpPr>
        <p:spPr>
          <a:noFill/>
        </p:spPr>
        <p:txBody>
          <a:bodyPr/>
          <a:lstStyle/>
          <a:p>
            <a:r>
              <a:rPr lang="en-US"/>
              <a:t>Making an SPK File</a:t>
            </a:r>
            <a:endParaRPr lang="en-US" sz="1200"/>
          </a:p>
        </p:txBody>
      </p:sp>
      <p:sp>
        <p:nvSpPr>
          <p:cNvPr id="44035" name="Slide Number Placeholder 4"/>
          <p:cNvSpPr>
            <a:spLocks noGrp="1"/>
          </p:cNvSpPr>
          <p:nvPr>
            <p:ph type="sldNum" sz="quarter" idx="11"/>
          </p:nvPr>
        </p:nvSpPr>
        <p:spPr>
          <a:noFill/>
        </p:spPr>
        <p:txBody>
          <a:bodyPr/>
          <a:lstStyle/>
          <a:p>
            <a:fld id="{060B8A34-A605-8B40-8294-4AE3F7AA39AA}" type="slidenum">
              <a:rPr lang="en-US" smtClean="0"/>
              <a:pPr/>
              <a:t>21</a:t>
            </a:fld>
            <a:endParaRPr lang="en-US"/>
          </a:p>
        </p:txBody>
      </p:sp>
      <p:sp>
        <p:nvSpPr>
          <p:cNvPr id="44036" name="Rectangle 2"/>
          <p:cNvSpPr>
            <a:spLocks noGrp="1" noChangeArrowheads="1"/>
          </p:cNvSpPr>
          <p:nvPr>
            <p:ph type="title"/>
          </p:nvPr>
        </p:nvSpPr>
        <p:spPr>
          <a:xfrm>
            <a:off x="2876515" y="381000"/>
            <a:ext cx="3454471" cy="479747"/>
          </a:xfrm>
        </p:spPr>
        <p:txBody>
          <a:bodyPr/>
          <a:lstStyle/>
          <a:p>
            <a:r>
              <a:rPr lang="en-US" dirty="0"/>
              <a:t>Reference Frame</a:t>
            </a:r>
          </a:p>
        </p:txBody>
      </p:sp>
      <p:sp>
        <p:nvSpPr>
          <p:cNvPr id="44037" name="Rectangle 3"/>
          <p:cNvSpPr>
            <a:spLocks noGrp="1" noChangeArrowheads="1"/>
          </p:cNvSpPr>
          <p:nvPr>
            <p:ph type="body" idx="1"/>
          </p:nvPr>
        </p:nvSpPr>
        <p:spPr>
          <a:xfrm>
            <a:off x="692150" y="1524000"/>
            <a:ext cx="8153400" cy="5105400"/>
          </a:xfrm>
        </p:spPr>
        <p:txBody>
          <a:bodyPr/>
          <a:lstStyle/>
          <a:p>
            <a:r>
              <a:rPr lang="en-US" dirty="0"/>
              <a:t>Any reference frame known to the SPICE system, whether built-in (hard coded) or defined at run time through a Frames Kernel (FK), may be used for ephemeris data placed in an SPK file.</a:t>
            </a:r>
          </a:p>
          <a:p>
            <a:pPr lvl="1"/>
            <a:r>
              <a:rPr lang="en-US" dirty="0"/>
              <a:t>If the frame is provided via an FK, that same FK must be used when reading the SPK</a:t>
            </a:r>
          </a:p>
          <a:p>
            <a:r>
              <a:rPr lang="en-US" dirty="0"/>
              <a:t>Some examples of typical reference frames used:</a:t>
            </a:r>
          </a:p>
          <a:p>
            <a:pPr marL="685800" lvl="1"/>
            <a:r>
              <a:rPr lang="en-US" dirty="0"/>
              <a:t>Inertial (non-rotating):</a:t>
            </a:r>
          </a:p>
          <a:p>
            <a:pPr marL="1143000" lvl="2"/>
            <a:r>
              <a:rPr lang="en-US" dirty="0"/>
              <a:t>J2000: Earth Mean Equator and Equinox of J2000, a.k.a. EME2000; J2000 is generally used in SPICE as a label for the ICRF frame </a:t>
            </a:r>
          </a:p>
          <a:p>
            <a:pPr marL="1143000" lvl="2"/>
            <a:r>
              <a:rPr lang="en-US" dirty="0"/>
              <a:t>ECLIPJ2000: Mean ecliptic and equinox of J2000</a:t>
            </a:r>
          </a:p>
          <a:p>
            <a:pPr marL="685800" lvl="1"/>
            <a:r>
              <a:rPr lang="en-US" dirty="0"/>
              <a:t>Body-fixed (non-inertial)</a:t>
            </a:r>
          </a:p>
          <a:p>
            <a:pPr marL="1143000" lvl="2"/>
            <a:r>
              <a:rPr lang="en-US" dirty="0"/>
              <a:t>ITRF93:  International Terrestrial Reference Frame, for earth</a:t>
            </a:r>
          </a:p>
          <a:p>
            <a:pPr marL="1143000" lvl="2"/>
            <a:r>
              <a:rPr lang="en-US" dirty="0"/>
              <a:t>MOON_PA: Moon Principal Axes</a:t>
            </a:r>
          </a:p>
        </p:txBody>
      </p:sp>
    </p:spTree>
    <p:extLst>
      <p:ext uri="{BB962C8B-B14F-4D97-AF65-F5344CB8AC3E}">
        <p14:creationId xmlns:p14="http://schemas.microsoft.com/office/powerpoint/2010/main" val="129460489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ctrTitle"/>
          </p:nvPr>
        </p:nvSpPr>
        <p:spPr>
          <a:xfrm>
            <a:off x="2130425" y="2819400"/>
            <a:ext cx="5003800" cy="474663"/>
          </a:xfrm>
        </p:spPr>
        <p:txBody>
          <a:bodyPr/>
          <a:lstStyle/>
          <a:p>
            <a:r>
              <a:rPr lang="en-US"/>
              <a:t>SPK Production Methods</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Footer Placeholder 3"/>
          <p:cNvSpPr>
            <a:spLocks noGrp="1"/>
          </p:cNvSpPr>
          <p:nvPr>
            <p:ph type="ftr" sz="quarter" idx="10"/>
          </p:nvPr>
        </p:nvSpPr>
        <p:spPr>
          <a:noFill/>
        </p:spPr>
        <p:txBody>
          <a:bodyPr/>
          <a:lstStyle/>
          <a:p>
            <a:r>
              <a:rPr lang="en-US"/>
              <a:t>Making an SPK File</a:t>
            </a:r>
            <a:endParaRPr lang="en-US" sz="1200"/>
          </a:p>
        </p:txBody>
      </p:sp>
      <p:sp>
        <p:nvSpPr>
          <p:cNvPr id="46083" name="Slide Number Placeholder 4"/>
          <p:cNvSpPr>
            <a:spLocks noGrp="1"/>
          </p:cNvSpPr>
          <p:nvPr>
            <p:ph type="sldNum" sz="quarter" idx="11"/>
          </p:nvPr>
        </p:nvSpPr>
        <p:spPr>
          <a:noFill/>
        </p:spPr>
        <p:txBody>
          <a:bodyPr/>
          <a:lstStyle/>
          <a:p>
            <a:fld id="{7B62B69F-6150-104C-B499-547A37328353}" type="slidenum">
              <a:rPr lang="en-US" smtClean="0"/>
              <a:pPr/>
              <a:t>23</a:t>
            </a:fld>
            <a:endParaRPr lang="en-US"/>
          </a:p>
        </p:txBody>
      </p:sp>
      <p:sp>
        <p:nvSpPr>
          <p:cNvPr id="46084" name="Rectangle 4"/>
          <p:cNvSpPr>
            <a:spLocks noGrp="1" noChangeArrowheads="1"/>
          </p:cNvSpPr>
          <p:nvPr>
            <p:ph type="title"/>
          </p:nvPr>
        </p:nvSpPr>
        <p:spPr>
          <a:xfrm>
            <a:off x="2209800" y="381000"/>
            <a:ext cx="6215063" cy="474663"/>
          </a:xfrm>
          <a:noFill/>
        </p:spPr>
        <p:txBody>
          <a:bodyPr/>
          <a:lstStyle/>
          <a:p>
            <a:r>
              <a:rPr lang="en-US"/>
              <a:t>Choices for Making an SPK File</a:t>
            </a:r>
          </a:p>
        </p:txBody>
      </p:sp>
      <p:sp>
        <p:nvSpPr>
          <p:cNvPr id="46085" name="Rectangle 5"/>
          <p:cNvSpPr>
            <a:spLocks noGrp="1" noChangeArrowheads="1"/>
          </p:cNvSpPr>
          <p:nvPr>
            <p:ph type="body" idx="1"/>
          </p:nvPr>
        </p:nvSpPr>
        <p:spPr>
          <a:xfrm>
            <a:off x="381000" y="1752600"/>
            <a:ext cx="8458200" cy="4114800"/>
          </a:xfrm>
          <a:noFill/>
        </p:spPr>
        <p:txBody>
          <a:bodyPr/>
          <a:lstStyle/>
          <a:p>
            <a:pPr marL="457200" indent="-457200"/>
            <a:r>
              <a:rPr lang="en-US" dirty="0"/>
              <a:t>There are two* methods available for making an SPK file.</a:t>
            </a:r>
          </a:p>
          <a:p>
            <a:pPr marL="742950" lvl="1" indent="-342900">
              <a:buFontTx/>
              <a:buAutoNum type="arabicPeriod"/>
            </a:pPr>
            <a:r>
              <a:rPr lang="en-US" dirty="0"/>
              <a:t>Take an ephemeris data file produced by your own trajectory propagator program and input this into the conversion utility (MKSPK) provided by NAIF that outputs an SPK file.</a:t>
            </a:r>
          </a:p>
          <a:p>
            <a:pPr marL="742950" lvl="1" indent="-342900">
              <a:buFontTx/>
              <a:buAutoNum type="arabicPeriod"/>
            </a:pPr>
            <a:r>
              <a:rPr lang="en-US" dirty="0"/>
              <a:t>Incorporate the appropriate SPK writer modules (subroutines) into your own code:</a:t>
            </a:r>
          </a:p>
          <a:p>
            <a:pPr marL="1085850" lvl="2" indent="-342900"/>
            <a:r>
              <a:rPr lang="en-US" dirty="0"/>
              <a:t>Add these routines to your trajectory estimator/propagator.</a:t>
            </a:r>
          </a:p>
          <a:p>
            <a:pPr marL="1085850" lvl="2" indent="-342900">
              <a:buFontTx/>
              <a:buNone/>
            </a:pPr>
            <a:r>
              <a:rPr lang="en-US" dirty="0"/>
              <a:t> or...</a:t>
            </a:r>
          </a:p>
          <a:p>
            <a:pPr marL="1085850" lvl="2" indent="-342900"/>
            <a:r>
              <a:rPr lang="en-US" dirty="0"/>
              <a:t>Write your own “post-processor” conversion utility, similar to MKSPK mentioned above.</a:t>
            </a:r>
          </a:p>
          <a:p>
            <a:pPr marL="457200" indent="-457200"/>
            <a:r>
              <a:rPr lang="en-US" dirty="0"/>
              <a:t>Both methods are described in the next few pages.</a:t>
            </a:r>
          </a:p>
        </p:txBody>
      </p:sp>
      <p:sp>
        <p:nvSpPr>
          <p:cNvPr id="2" name="TextBox 1"/>
          <p:cNvSpPr txBox="1"/>
          <p:nvPr/>
        </p:nvSpPr>
        <p:spPr>
          <a:xfrm>
            <a:off x="2444750" y="6133394"/>
            <a:ext cx="4589594" cy="480131"/>
          </a:xfrm>
          <a:prstGeom prst="rect">
            <a:avLst/>
          </a:prstGeom>
          <a:noFill/>
        </p:spPr>
        <p:txBody>
          <a:bodyPr wrap="square" rtlCol="0">
            <a:spAutoFit/>
          </a:bodyPr>
          <a:lstStyle/>
          <a:p>
            <a:r>
              <a:rPr lang="en-US" b="1" dirty="0"/>
              <a:t>*The OEM2SPK and NIOSPK specialized utilities are also methods, but are not discussed in this tutorial.</a:t>
            </a:r>
          </a:p>
        </p:txBody>
      </p:sp>
    </p:spTree>
  </p:cSld>
  <p:clrMapOvr>
    <a:masterClrMapping/>
  </p:clrMapOvr>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Footer Placeholder 3"/>
          <p:cNvSpPr>
            <a:spLocks noGrp="1"/>
          </p:cNvSpPr>
          <p:nvPr>
            <p:ph type="ftr" sz="quarter" idx="10"/>
          </p:nvPr>
        </p:nvSpPr>
        <p:spPr>
          <a:noFill/>
        </p:spPr>
        <p:txBody>
          <a:bodyPr/>
          <a:lstStyle/>
          <a:p>
            <a:r>
              <a:rPr lang="en-US"/>
              <a:t>Making an SPK File</a:t>
            </a:r>
            <a:endParaRPr lang="en-US" sz="1200"/>
          </a:p>
        </p:txBody>
      </p:sp>
      <p:sp>
        <p:nvSpPr>
          <p:cNvPr id="48131" name="Slide Number Placeholder 4"/>
          <p:cNvSpPr>
            <a:spLocks noGrp="1"/>
          </p:cNvSpPr>
          <p:nvPr>
            <p:ph type="sldNum" sz="quarter" idx="11"/>
          </p:nvPr>
        </p:nvSpPr>
        <p:spPr>
          <a:noFill/>
        </p:spPr>
        <p:txBody>
          <a:bodyPr/>
          <a:lstStyle/>
          <a:p>
            <a:fld id="{983A22AD-D4BB-AB4E-992F-81FBD997A416}" type="slidenum">
              <a:rPr lang="en-US" smtClean="0"/>
              <a:pPr/>
              <a:t>24</a:t>
            </a:fld>
            <a:endParaRPr lang="en-US"/>
          </a:p>
        </p:txBody>
      </p:sp>
      <p:sp>
        <p:nvSpPr>
          <p:cNvPr id="48132" name="Rectangle 2"/>
          <p:cNvSpPr>
            <a:spLocks noGrp="1" noChangeArrowheads="1"/>
          </p:cNvSpPr>
          <p:nvPr>
            <p:ph type="title"/>
          </p:nvPr>
        </p:nvSpPr>
        <p:spPr>
          <a:xfrm>
            <a:off x="2601913" y="381000"/>
            <a:ext cx="4619625" cy="474663"/>
          </a:xfrm>
        </p:spPr>
        <p:txBody>
          <a:bodyPr/>
          <a:lstStyle/>
          <a:p>
            <a:r>
              <a:rPr lang="en-US"/>
              <a:t>Making Your Choice - 1</a:t>
            </a:r>
          </a:p>
        </p:txBody>
      </p:sp>
      <p:sp>
        <p:nvSpPr>
          <p:cNvPr id="48133" name="Rectangle 3"/>
          <p:cNvSpPr>
            <a:spLocks noGrp="1" noChangeArrowheads="1"/>
          </p:cNvSpPr>
          <p:nvPr>
            <p:ph type="body" idx="1"/>
          </p:nvPr>
        </p:nvSpPr>
        <p:spPr>
          <a:xfrm>
            <a:off x="609600" y="1676400"/>
            <a:ext cx="8305800" cy="4572000"/>
          </a:xfrm>
        </p:spPr>
        <p:txBody>
          <a:bodyPr/>
          <a:lstStyle/>
          <a:p>
            <a:r>
              <a:rPr lang="en-US" dirty="0"/>
              <a:t>Using the MKSPK program provided in the Toolkit could be the easiest and safest for many situations.</a:t>
            </a:r>
          </a:p>
          <a:p>
            <a:pPr lvl="1"/>
            <a:r>
              <a:rPr lang="en-US" dirty="0"/>
              <a:t>Provides considerable flexibility for accepting a wide assortment of input data formats.</a:t>
            </a:r>
          </a:p>
          <a:p>
            <a:pPr lvl="1"/>
            <a:r>
              <a:rPr lang="en-US" dirty="0"/>
              <a:t>Allows one to make multi-segment SPK files when the target, center of motion, reference frame, or SPK type changes. </a:t>
            </a:r>
          </a:p>
          <a:p>
            <a:pPr lvl="2"/>
            <a:r>
              <a:rPr lang="en-US" dirty="0"/>
              <a:t>But not as straight forward as it could/should be.</a:t>
            </a:r>
          </a:p>
          <a:p>
            <a:pPr lvl="3"/>
            <a:r>
              <a:rPr lang="en-US" sz="1600" dirty="0"/>
              <a:t>Best done through multiple program executions (although one could be tricky and accomplish this in a single execution).</a:t>
            </a:r>
          </a:p>
          <a:p>
            <a:pPr lvl="3"/>
            <a:r>
              <a:rPr lang="en-US" sz="1600" dirty="0"/>
              <a:t>A future version of MKSPK may better accommodate this.</a:t>
            </a:r>
          </a:p>
          <a:p>
            <a:pPr lvl="3"/>
            <a:r>
              <a:rPr lang="en-US" sz="1600" dirty="0"/>
              <a:t>Note: production of multiple segments in type 5, 8, 9, 12 and 13 SPK files, when the amount of input data requires this, is automatically handled.</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Footer Placeholder 3"/>
          <p:cNvSpPr>
            <a:spLocks noGrp="1"/>
          </p:cNvSpPr>
          <p:nvPr>
            <p:ph type="ftr" sz="quarter" idx="10"/>
          </p:nvPr>
        </p:nvSpPr>
        <p:spPr>
          <a:noFill/>
        </p:spPr>
        <p:txBody>
          <a:bodyPr/>
          <a:lstStyle/>
          <a:p>
            <a:r>
              <a:rPr lang="en-US"/>
              <a:t>Making an SPK File</a:t>
            </a:r>
            <a:endParaRPr lang="en-US" sz="1200"/>
          </a:p>
        </p:txBody>
      </p:sp>
      <p:sp>
        <p:nvSpPr>
          <p:cNvPr id="49155" name="Slide Number Placeholder 4"/>
          <p:cNvSpPr>
            <a:spLocks noGrp="1"/>
          </p:cNvSpPr>
          <p:nvPr>
            <p:ph type="sldNum" sz="quarter" idx="11"/>
          </p:nvPr>
        </p:nvSpPr>
        <p:spPr>
          <a:noFill/>
        </p:spPr>
        <p:txBody>
          <a:bodyPr/>
          <a:lstStyle/>
          <a:p>
            <a:fld id="{2CE8A71E-533A-844C-8E8A-B3BC832B96D6}" type="slidenum">
              <a:rPr lang="en-US" smtClean="0"/>
              <a:pPr/>
              <a:t>25</a:t>
            </a:fld>
            <a:endParaRPr lang="en-US"/>
          </a:p>
        </p:txBody>
      </p:sp>
      <p:sp>
        <p:nvSpPr>
          <p:cNvPr id="49156" name="Rectangle 2"/>
          <p:cNvSpPr>
            <a:spLocks noGrp="1" noChangeArrowheads="1"/>
          </p:cNvSpPr>
          <p:nvPr>
            <p:ph type="title"/>
          </p:nvPr>
        </p:nvSpPr>
        <p:spPr>
          <a:xfrm>
            <a:off x="2284413" y="381000"/>
            <a:ext cx="4621212" cy="474663"/>
          </a:xfrm>
        </p:spPr>
        <p:txBody>
          <a:bodyPr/>
          <a:lstStyle/>
          <a:p>
            <a:r>
              <a:rPr lang="en-US"/>
              <a:t>Making Your Choice - 2</a:t>
            </a:r>
          </a:p>
        </p:txBody>
      </p:sp>
      <p:sp>
        <p:nvSpPr>
          <p:cNvPr id="49157" name="Rectangle 3"/>
          <p:cNvSpPr>
            <a:spLocks noGrp="1" noChangeArrowheads="1"/>
          </p:cNvSpPr>
          <p:nvPr>
            <p:ph type="body" idx="1"/>
          </p:nvPr>
        </p:nvSpPr>
        <p:spPr/>
        <p:txBody>
          <a:bodyPr/>
          <a:lstStyle/>
          <a:p>
            <a:r>
              <a:rPr lang="en-US" dirty="0"/>
              <a:t>Using the SPK “writer” modules found in SPICELIB, CSPICE, Icy and Mice offers the greatest flexibility and user control.</a:t>
            </a:r>
          </a:p>
          <a:p>
            <a:pPr lvl="1"/>
            <a:r>
              <a:rPr lang="en-US" dirty="0"/>
              <a:t>Using these requires that you write your own program.</a:t>
            </a:r>
          </a:p>
          <a:p>
            <a:pPr lvl="1"/>
            <a:r>
              <a:rPr lang="en-US" dirty="0"/>
              <a:t>You’ll likely need to use some additional SPICE modules as well.</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Footer Placeholder 2"/>
          <p:cNvSpPr>
            <a:spLocks noGrp="1"/>
          </p:cNvSpPr>
          <p:nvPr>
            <p:ph type="ftr" sz="quarter" idx="10"/>
          </p:nvPr>
        </p:nvSpPr>
        <p:spPr>
          <a:noFill/>
        </p:spPr>
        <p:txBody>
          <a:bodyPr/>
          <a:lstStyle/>
          <a:p>
            <a:r>
              <a:rPr lang="en-US"/>
              <a:t>Making an SPK File</a:t>
            </a:r>
            <a:endParaRPr lang="en-US" sz="1200"/>
          </a:p>
        </p:txBody>
      </p:sp>
      <p:sp>
        <p:nvSpPr>
          <p:cNvPr id="50179" name="Slide Number Placeholder 3"/>
          <p:cNvSpPr>
            <a:spLocks noGrp="1"/>
          </p:cNvSpPr>
          <p:nvPr>
            <p:ph type="sldNum" sz="quarter" idx="11"/>
          </p:nvPr>
        </p:nvSpPr>
        <p:spPr>
          <a:noFill/>
        </p:spPr>
        <p:txBody>
          <a:bodyPr/>
          <a:lstStyle/>
          <a:p>
            <a:fld id="{1E529B6D-9F00-434B-A62F-BD2ABC08971E}" type="slidenum">
              <a:rPr lang="en-US" smtClean="0"/>
              <a:pPr/>
              <a:t>26</a:t>
            </a:fld>
            <a:endParaRPr lang="en-US"/>
          </a:p>
        </p:txBody>
      </p:sp>
      <p:sp>
        <p:nvSpPr>
          <p:cNvPr id="50180" name="Rectangle 2"/>
          <p:cNvSpPr>
            <a:spLocks noGrp="1" noChangeArrowheads="1"/>
          </p:cNvSpPr>
          <p:nvPr>
            <p:ph type="title"/>
          </p:nvPr>
        </p:nvSpPr>
        <p:spPr>
          <a:xfrm>
            <a:off x="2063750" y="2895600"/>
            <a:ext cx="5122863" cy="1641475"/>
          </a:xfrm>
        </p:spPr>
        <p:txBody>
          <a:bodyPr/>
          <a:lstStyle/>
          <a:p>
            <a:r>
              <a:rPr lang="en-US" sz="4000" dirty="0"/>
              <a:t>Using NAIF’s</a:t>
            </a:r>
            <a:br>
              <a:rPr lang="en-US" sz="4000" dirty="0"/>
            </a:br>
            <a:r>
              <a:rPr lang="en-US" sz="4000" dirty="0"/>
              <a:t>MKSPK</a:t>
            </a:r>
            <a:br>
              <a:rPr lang="en-US" sz="4000" dirty="0"/>
            </a:br>
            <a:r>
              <a:rPr lang="en-US" sz="4000" dirty="0"/>
              <a:t>Application Program</a:t>
            </a:r>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Footer Placeholder 2"/>
          <p:cNvSpPr>
            <a:spLocks noGrp="1"/>
          </p:cNvSpPr>
          <p:nvPr>
            <p:ph type="ftr" sz="quarter" idx="10"/>
          </p:nvPr>
        </p:nvSpPr>
        <p:spPr>
          <a:noFill/>
        </p:spPr>
        <p:txBody>
          <a:bodyPr/>
          <a:lstStyle/>
          <a:p>
            <a:r>
              <a:rPr lang="en-US"/>
              <a:t>Making an SPK File</a:t>
            </a:r>
            <a:endParaRPr lang="en-US" sz="1200"/>
          </a:p>
        </p:txBody>
      </p:sp>
      <p:sp>
        <p:nvSpPr>
          <p:cNvPr id="51203" name="Slide Number Placeholder 3"/>
          <p:cNvSpPr>
            <a:spLocks noGrp="1"/>
          </p:cNvSpPr>
          <p:nvPr>
            <p:ph type="sldNum" sz="quarter" idx="11"/>
          </p:nvPr>
        </p:nvSpPr>
        <p:spPr>
          <a:noFill/>
        </p:spPr>
        <p:txBody>
          <a:bodyPr/>
          <a:lstStyle/>
          <a:p>
            <a:fld id="{937C4373-E986-2E41-ACDC-5CEE12ABE686}" type="slidenum">
              <a:rPr lang="en-US" smtClean="0"/>
              <a:pPr/>
              <a:t>27</a:t>
            </a:fld>
            <a:endParaRPr lang="en-US"/>
          </a:p>
        </p:txBody>
      </p:sp>
      <p:sp>
        <p:nvSpPr>
          <p:cNvPr id="51204" name="Rectangle 4"/>
          <p:cNvSpPr>
            <a:spLocks noGrp="1" noChangeArrowheads="1"/>
          </p:cNvSpPr>
          <p:nvPr>
            <p:ph type="title"/>
          </p:nvPr>
        </p:nvSpPr>
        <p:spPr>
          <a:xfrm>
            <a:off x="2514600" y="457200"/>
            <a:ext cx="5381625" cy="474663"/>
          </a:xfrm>
          <a:noFill/>
        </p:spPr>
        <p:txBody>
          <a:bodyPr/>
          <a:lstStyle/>
          <a:p>
            <a:r>
              <a:rPr lang="en-US"/>
              <a:t>Using the MKSPK Utility - 1</a:t>
            </a:r>
          </a:p>
        </p:txBody>
      </p:sp>
      <p:sp>
        <p:nvSpPr>
          <p:cNvPr id="51205" name="Rectangle 5"/>
          <p:cNvSpPr>
            <a:spLocks noChangeArrowheads="1"/>
          </p:cNvSpPr>
          <p:nvPr/>
        </p:nvSpPr>
        <p:spPr bwMode="auto">
          <a:xfrm>
            <a:off x="3840163" y="1538288"/>
            <a:ext cx="1524000" cy="149225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1206" name="Rectangle 6"/>
          <p:cNvSpPr>
            <a:spLocks noChangeArrowheads="1"/>
          </p:cNvSpPr>
          <p:nvPr/>
        </p:nvSpPr>
        <p:spPr bwMode="auto">
          <a:xfrm>
            <a:off x="4024313" y="1905000"/>
            <a:ext cx="1120775" cy="831850"/>
          </a:xfrm>
          <a:prstGeom prst="rect">
            <a:avLst/>
          </a:prstGeom>
          <a:noFill/>
          <a:ln w="12700">
            <a:noFill/>
            <a:miter lim="800000"/>
            <a:headEnd/>
            <a:tailEnd/>
          </a:ln>
        </p:spPr>
        <p:txBody>
          <a:bodyPr wrap="none" lIns="90487" tIns="44450" rIns="90487" bIns="44450">
            <a:prstTxWarp prst="textNoShape">
              <a:avLst/>
            </a:prstTxWarp>
            <a:spAutoFit/>
          </a:bodyPr>
          <a:lstStyle/>
          <a:p>
            <a:pPr algn="ctr"/>
            <a:r>
              <a:rPr lang="en-US" sz="1800" b="1" dirty="0"/>
              <a:t>NAIF’s</a:t>
            </a:r>
          </a:p>
          <a:p>
            <a:pPr algn="ctr"/>
            <a:r>
              <a:rPr lang="en-US" sz="1800" b="1" dirty="0"/>
              <a:t>MKSPK</a:t>
            </a:r>
          </a:p>
          <a:p>
            <a:pPr algn="ctr"/>
            <a:r>
              <a:rPr lang="en-US" sz="1800" b="1" dirty="0"/>
              <a:t>Program</a:t>
            </a:r>
          </a:p>
        </p:txBody>
      </p:sp>
      <p:sp>
        <p:nvSpPr>
          <p:cNvPr id="51207" name="Line 9"/>
          <p:cNvSpPr>
            <a:spLocks noChangeShapeType="1"/>
          </p:cNvSpPr>
          <p:nvPr/>
        </p:nvSpPr>
        <p:spPr bwMode="auto">
          <a:xfrm>
            <a:off x="5448300" y="2300288"/>
            <a:ext cx="1052513" cy="1587"/>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1208" name="Line 10"/>
          <p:cNvSpPr>
            <a:spLocks noChangeShapeType="1"/>
          </p:cNvSpPr>
          <p:nvPr/>
        </p:nvSpPr>
        <p:spPr bwMode="auto">
          <a:xfrm>
            <a:off x="2705100" y="2300288"/>
            <a:ext cx="1052513" cy="1587"/>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1209" name="Rectangle 11"/>
          <p:cNvSpPr>
            <a:spLocks noChangeArrowheads="1"/>
          </p:cNvSpPr>
          <p:nvPr/>
        </p:nvSpPr>
        <p:spPr bwMode="auto">
          <a:xfrm>
            <a:off x="6515100" y="2135188"/>
            <a:ext cx="1597025" cy="336550"/>
          </a:xfrm>
          <a:prstGeom prst="rect">
            <a:avLst/>
          </a:prstGeom>
          <a:noFill/>
          <a:ln w="12700">
            <a:noFill/>
            <a:miter lim="800000"/>
            <a:headEnd/>
            <a:tailEnd/>
          </a:ln>
        </p:spPr>
        <p:txBody>
          <a:bodyPr lIns="90487" tIns="44450" rIns="90487" bIns="44450">
            <a:prstTxWarp prst="textNoShape">
              <a:avLst/>
            </a:prstTxWarp>
            <a:spAutoFit/>
          </a:bodyPr>
          <a:lstStyle/>
          <a:p>
            <a:pPr algn="ctr"/>
            <a:r>
              <a:rPr lang="en-US" sz="1800" b="1"/>
              <a:t>SPK File</a:t>
            </a:r>
          </a:p>
        </p:txBody>
      </p:sp>
      <p:sp>
        <p:nvSpPr>
          <p:cNvPr id="51210" name="Rectangle 12"/>
          <p:cNvSpPr>
            <a:spLocks noChangeArrowheads="1"/>
          </p:cNvSpPr>
          <p:nvPr/>
        </p:nvSpPr>
        <p:spPr bwMode="auto">
          <a:xfrm>
            <a:off x="6477000" y="3186113"/>
            <a:ext cx="1704975" cy="3060700"/>
          </a:xfrm>
          <a:prstGeom prst="rect">
            <a:avLst/>
          </a:prstGeom>
          <a:noFill/>
          <a:ln w="12700">
            <a:noFill/>
            <a:miter lim="800000"/>
            <a:headEnd/>
            <a:tailEnd/>
          </a:ln>
        </p:spPr>
        <p:txBody>
          <a:bodyPr wrap="none" lIns="90487" tIns="44450" rIns="90487" bIns="44450">
            <a:prstTxWarp prst="textNoShape">
              <a:avLst/>
            </a:prstTxWarp>
            <a:spAutoFit/>
          </a:bodyPr>
          <a:lstStyle/>
          <a:p>
            <a:r>
              <a:rPr lang="en-US" sz="1800" b="1"/>
              <a:t>Possible SPK</a:t>
            </a:r>
          </a:p>
          <a:p>
            <a:r>
              <a:rPr lang="en-US" sz="1800" b="1"/>
              <a:t>data types</a:t>
            </a:r>
          </a:p>
          <a:p>
            <a:r>
              <a:rPr lang="en-US" sz="1800" b="1"/>
              <a:t>produced are:</a:t>
            </a:r>
          </a:p>
          <a:p>
            <a:endParaRPr lang="en-US" sz="1800" b="1"/>
          </a:p>
          <a:p>
            <a:r>
              <a:rPr lang="en-US" sz="1800" b="1"/>
              <a:t>  - Type 05</a:t>
            </a:r>
          </a:p>
          <a:p>
            <a:r>
              <a:rPr lang="en-US" sz="1800" b="1"/>
              <a:t>  - Type 08</a:t>
            </a:r>
          </a:p>
          <a:p>
            <a:r>
              <a:rPr lang="en-US" sz="1800" b="1"/>
              <a:t>  - Type 09</a:t>
            </a:r>
          </a:p>
          <a:p>
            <a:r>
              <a:rPr lang="en-US" sz="1800" b="1"/>
              <a:t>  - Type 10</a:t>
            </a:r>
          </a:p>
          <a:p>
            <a:r>
              <a:rPr lang="en-US" sz="1800" b="1"/>
              <a:t>  - Type 12</a:t>
            </a:r>
          </a:p>
          <a:p>
            <a:r>
              <a:rPr lang="en-US" sz="1800" b="1"/>
              <a:t>  - Type 13</a:t>
            </a:r>
          </a:p>
          <a:p>
            <a:r>
              <a:rPr lang="en-US" sz="1800" b="1"/>
              <a:t>  - Type 15</a:t>
            </a:r>
          </a:p>
          <a:p>
            <a:r>
              <a:rPr lang="en-US" sz="1800" b="1"/>
              <a:t>  - Type 17</a:t>
            </a:r>
          </a:p>
        </p:txBody>
      </p:sp>
      <p:sp>
        <p:nvSpPr>
          <p:cNvPr id="51211" name="Rectangle 13"/>
          <p:cNvSpPr>
            <a:spLocks noChangeArrowheads="1"/>
          </p:cNvSpPr>
          <p:nvPr/>
        </p:nvSpPr>
        <p:spPr bwMode="auto">
          <a:xfrm>
            <a:off x="457200" y="3663950"/>
            <a:ext cx="5181600" cy="1839478"/>
          </a:xfrm>
          <a:prstGeom prst="rect">
            <a:avLst/>
          </a:prstGeom>
          <a:noFill/>
          <a:ln w="12700">
            <a:noFill/>
            <a:miter lim="800000"/>
            <a:headEnd/>
            <a:tailEnd/>
          </a:ln>
        </p:spPr>
        <p:txBody>
          <a:bodyPr lIns="90487" tIns="44450" rIns="90487" bIns="44450">
            <a:prstTxWarp prst="textNoShape">
              <a:avLst/>
            </a:prstTxWarp>
            <a:spAutoFit/>
          </a:bodyPr>
          <a:lstStyle/>
          <a:p>
            <a:r>
              <a:rPr lang="en-US" sz="1800" b="1" dirty="0"/>
              <a:t>Suitable kinds of input ephemeris data are:</a:t>
            </a:r>
          </a:p>
          <a:p>
            <a:endParaRPr lang="en-US" sz="1800" b="1" dirty="0"/>
          </a:p>
          <a:p>
            <a:r>
              <a:rPr lang="en-US" sz="1800" b="1" dirty="0"/>
              <a:t>  - Table of Cartesian state vectors</a:t>
            </a:r>
          </a:p>
          <a:p>
            <a:r>
              <a:rPr lang="en-US" sz="1800" b="1" dirty="0"/>
              <a:t>  - Table of conic elements</a:t>
            </a:r>
          </a:p>
          <a:p>
            <a:r>
              <a:rPr lang="en-US" sz="1800" b="1" dirty="0"/>
              <a:t>  - One or more sets of equinoctial elements</a:t>
            </a:r>
          </a:p>
          <a:p>
            <a:r>
              <a:rPr lang="en-US" sz="1800" b="1" dirty="0"/>
              <a:t>  - One or more sets of Space Command two-line elements</a:t>
            </a:r>
          </a:p>
        </p:txBody>
      </p:sp>
      <p:sp>
        <p:nvSpPr>
          <p:cNvPr id="51212" name="Rectangle 14"/>
          <p:cNvSpPr>
            <a:spLocks noChangeArrowheads="1"/>
          </p:cNvSpPr>
          <p:nvPr/>
        </p:nvSpPr>
        <p:spPr bwMode="auto">
          <a:xfrm>
            <a:off x="1241425" y="2001838"/>
            <a:ext cx="1241425" cy="665162"/>
          </a:xfrm>
          <a:prstGeom prst="rect">
            <a:avLst/>
          </a:prstGeom>
          <a:noFill/>
          <a:ln w="12700">
            <a:noFill/>
            <a:miter lim="800000"/>
            <a:headEnd/>
            <a:tailEnd/>
          </a:ln>
        </p:spPr>
        <p:txBody>
          <a:bodyPr lIns="90487" tIns="44450" rIns="90487" bIns="44450">
            <a:prstTxWarp prst="textNoShape">
              <a:avLst/>
            </a:prstTxWarp>
            <a:spAutoFit/>
          </a:bodyPr>
          <a:lstStyle/>
          <a:p>
            <a:pPr algn="ctr"/>
            <a:r>
              <a:rPr lang="en-US" b="1"/>
              <a:t>ASCII file of</a:t>
            </a:r>
          </a:p>
          <a:p>
            <a:pPr algn="ctr"/>
            <a:r>
              <a:rPr lang="en-US" b="1"/>
              <a:t>ephemeris</a:t>
            </a:r>
          </a:p>
          <a:p>
            <a:pPr algn="ctr"/>
            <a:r>
              <a:rPr lang="en-US" b="1"/>
              <a:t>data</a:t>
            </a:r>
          </a:p>
        </p:txBody>
      </p:sp>
      <p:sp>
        <p:nvSpPr>
          <p:cNvPr id="51213" name="Line 19"/>
          <p:cNvSpPr>
            <a:spLocks noChangeShapeType="1"/>
          </p:cNvSpPr>
          <p:nvPr/>
        </p:nvSpPr>
        <p:spPr bwMode="auto">
          <a:xfrm>
            <a:off x="615950" y="4044950"/>
            <a:ext cx="4572000" cy="0"/>
          </a:xfrm>
          <a:prstGeom prst="line">
            <a:avLst/>
          </a:prstGeom>
          <a:noFill/>
          <a:ln w="12700">
            <a:solidFill>
              <a:schemeClr val="tx1"/>
            </a:solidFill>
            <a:round/>
            <a:headEnd/>
            <a:tailEnd/>
          </a:ln>
        </p:spPr>
        <p:txBody>
          <a:bodyPr wrap="none" anchor="ctr">
            <a:prstTxWarp prst="textNoShape">
              <a:avLst/>
            </a:prstTxWarp>
          </a:bodyPr>
          <a:lstStyle/>
          <a:p>
            <a:endParaRPr lang="en-US"/>
          </a:p>
        </p:txBody>
      </p:sp>
      <p:sp>
        <p:nvSpPr>
          <p:cNvPr id="51214" name="Line 21"/>
          <p:cNvSpPr>
            <a:spLocks noChangeShapeType="1"/>
          </p:cNvSpPr>
          <p:nvPr/>
        </p:nvSpPr>
        <p:spPr bwMode="auto">
          <a:xfrm>
            <a:off x="6553200" y="4038600"/>
            <a:ext cx="1600200" cy="0"/>
          </a:xfrm>
          <a:prstGeom prst="line">
            <a:avLst/>
          </a:prstGeom>
          <a:noFill/>
          <a:ln w="12700">
            <a:solidFill>
              <a:schemeClr val="tx1"/>
            </a:solidFill>
            <a:round/>
            <a:headEnd/>
            <a:tailEnd/>
          </a:ln>
        </p:spPr>
        <p:txBody>
          <a:bodyPr wrap="none" anchor="ctr">
            <a:prstTxWarp prst="textNoShape">
              <a:avLst/>
            </a:prstTxWarp>
          </a:bodyPr>
          <a:lstStyle/>
          <a:p>
            <a:endParaRPr lang="en-US"/>
          </a:p>
        </p:txBody>
      </p:sp>
      <p:sp>
        <p:nvSpPr>
          <p:cNvPr id="51215" name="Rectangle 33"/>
          <p:cNvSpPr>
            <a:spLocks noChangeArrowheads="1"/>
          </p:cNvSpPr>
          <p:nvPr/>
        </p:nvSpPr>
        <p:spPr bwMode="auto">
          <a:xfrm>
            <a:off x="1241425" y="1617663"/>
            <a:ext cx="1241425" cy="280987"/>
          </a:xfrm>
          <a:prstGeom prst="rect">
            <a:avLst/>
          </a:prstGeom>
          <a:noFill/>
          <a:ln w="12700">
            <a:noFill/>
            <a:miter lim="800000"/>
            <a:headEnd/>
            <a:tailEnd/>
          </a:ln>
        </p:spPr>
        <p:txBody>
          <a:bodyPr lIns="90487" tIns="44450" rIns="90487" bIns="44450">
            <a:prstTxWarp prst="textNoShape">
              <a:avLst/>
            </a:prstTxWarp>
            <a:spAutoFit/>
          </a:bodyPr>
          <a:lstStyle/>
          <a:p>
            <a:pPr algn="ctr"/>
            <a:r>
              <a:rPr lang="en-US" b="1"/>
              <a:t>Setup file</a:t>
            </a:r>
          </a:p>
        </p:txBody>
      </p:sp>
      <p:sp>
        <p:nvSpPr>
          <p:cNvPr id="51216" name="Line 34"/>
          <p:cNvSpPr>
            <a:spLocks noChangeShapeType="1"/>
          </p:cNvSpPr>
          <p:nvPr/>
        </p:nvSpPr>
        <p:spPr bwMode="auto">
          <a:xfrm>
            <a:off x="2719388" y="1746250"/>
            <a:ext cx="1052512" cy="1588"/>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1217" name="Rectangle 37"/>
          <p:cNvSpPr>
            <a:spLocks noChangeArrowheads="1"/>
          </p:cNvSpPr>
          <p:nvPr/>
        </p:nvSpPr>
        <p:spPr bwMode="auto">
          <a:xfrm>
            <a:off x="1198563" y="2732088"/>
            <a:ext cx="1377950" cy="665162"/>
          </a:xfrm>
          <a:prstGeom prst="rect">
            <a:avLst/>
          </a:prstGeom>
          <a:noFill/>
          <a:ln w="12700">
            <a:noFill/>
            <a:miter lim="800000"/>
            <a:headEnd/>
            <a:tailEnd/>
          </a:ln>
        </p:spPr>
        <p:txBody>
          <a:bodyPr lIns="90487" tIns="44450" rIns="90487" bIns="44450">
            <a:prstTxWarp prst="textNoShape">
              <a:avLst/>
            </a:prstTxWarp>
            <a:spAutoFit/>
          </a:bodyPr>
          <a:lstStyle/>
          <a:p>
            <a:pPr algn="ctr"/>
            <a:r>
              <a:rPr lang="en-US" b="1"/>
              <a:t>Optional comment</a:t>
            </a:r>
          </a:p>
          <a:p>
            <a:pPr algn="ctr"/>
            <a:r>
              <a:rPr lang="en-US" b="1"/>
              <a:t>file</a:t>
            </a:r>
          </a:p>
        </p:txBody>
      </p:sp>
      <p:sp>
        <p:nvSpPr>
          <p:cNvPr id="51218" name="Line 38"/>
          <p:cNvSpPr>
            <a:spLocks noChangeShapeType="1"/>
          </p:cNvSpPr>
          <p:nvPr/>
        </p:nvSpPr>
        <p:spPr bwMode="auto">
          <a:xfrm>
            <a:off x="2681288" y="2897188"/>
            <a:ext cx="1052512" cy="1587"/>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1219" name="AutoShape 39"/>
          <p:cNvSpPr>
            <a:spLocks noChangeArrowheads="1"/>
          </p:cNvSpPr>
          <p:nvPr/>
        </p:nvSpPr>
        <p:spPr bwMode="auto">
          <a:xfrm>
            <a:off x="1295400" y="1554163"/>
            <a:ext cx="1295400" cy="381000"/>
          </a:xfrm>
          <a:prstGeom prst="flowChartOnlineStorage">
            <a:avLst/>
          </a:prstGeom>
          <a:noFill/>
          <a:ln w="12700">
            <a:solidFill>
              <a:schemeClr val="tx1"/>
            </a:solidFill>
            <a:miter lim="800000"/>
            <a:headEnd/>
            <a:tailEnd/>
          </a:ln>
        </p:spPr>
        <p:txBody>
          <a:bodyPr wrap="none" lIns="90487" tIns="44450" rIns="90487" bIns="44450" anchor="ctr">
            <a:prstTxWarp prst="textNoShape">
              <a:avLst/>
            </a:prstTxWarp>
            <a:spAutoFit/>
          </a:bodyPr>
          <a:lstStyle/>
          <a:p>
            <a:endParaRPr lang="en-US"/>
          </a:p>
        </p:txBody>
      </p:sp>
      <p:sp>
        <p:nvSpPr>
          <p:cNvPr id="51220" name="AutoShape 40"/>
          <p:cNvSpPr>
            <a:spLocks noChangeArrowheads="1"/>
          </p:cNvSpPr>
          <p:nvPr/>
        </p:nvSpPr>
        <p:spPr bwMode="auto">
          <a:xfrm>
            <a:off x="1295400" y="1981200"/>
            <a:ext cx="1295400" cy="638175"/>
          </a:xfrm>
          <a:prstGeom prst="flowChartOnlineStorage">
            <a:avLst/>
          </a:prstGeom>
          <a:noFill/>
          <a:ln w="12700">
            <a:solidFill>
              <a:schemeClr val="tx1"/>
            </a:solidFill>
            <a:miter lim="800000"/>
            <a:headEnd/>
            <a:tailEnd/>
          </a:ln>
        </p:spPr>
        <p:txBody>
          <a:bodyPr lIns="90487" tIns="44450" rIns="90487" bIns="44450" anchor="ctr">
            <a:prstTxWarp prst="textNoShape">
              <a:avLst/>
            </a:prstTxWarp>
            <a:spAutoFit/>
          </a:bodyPr>
          <a:lstStyle/>
          <a:p>
            <a:endParaRPr lang="en-US"/>
          </a:p>
        </p:txBody>
      </p:sp>
      <p:sp>
        <p:nvSpPr>
          <p:cNvPr id="51221" name="AutoShape 41"/>
          <p:cNvSpPr>
            <a:spLocks noChangeArrowheads="1"/>
          </p:cNvSpPr>
          <p:nvPr/>
        </p:nvSpPr>
        <p:spPr bwMode="auto">
          <a:xfrm>
            <a:off x="1295400" y="2667000"/>
            <a:ext cx="1295400" cy="685800"/>
          </a:xfrm>
          <a:prstGeom prst="flowChartOnlineStorage">
            <a:avLst/>
          </a:prstGeom>
          <a:noFill/>
          <a:ln w="12700">
            <a:solidFill>
              <a:schemeClr val="tx1"/>
            </a:solidFill>
            <a:miter lim="800000"/>
            <a:headEnd/>
            <a:tailEnd/>
          </a:ln>
        </p:spPr>
        <p:txBody>
          <a:bodyPr lIns="90487" tIns="44450" rIns="90487" bIns="44450" anchor="ctr">
            <a:prstTxWarp prst="textNoShape">
              <a:avLst/>
            </a:prstTxWarp>
            <a:spAutoFit/>
          </a:bodyPr>
          <a:lstStyle/>
          <a:p>
            <a:endParaRPr lang="en-US"/>
          </a:p>
        </p:txBody>
      </p:sp>
      <p:sp>
        <p:nvSpPr>
          <p:cNvPr id="51222" name="AutoShape 42"/>
          <p:cNvSpPr>
            <a:spLocks noChangeArrowheads="1"/>
          </p:cNvSpPr>
          <p:nvPr/>
        </p:nvSpPr>
        <p:spPr bwMode="auto">
          <a:xfrm>
            <a:off x="6742113" y="2097088"/>
            <a:ext cx="1295400" cy="381000"/>
          </a:xfrm>
          <a:prstGeom prst="flowChartOnlineStorage">
            <a:avLst/>
          </a:prstGeom>
          <a:noFill/>
          <a:ln w="12700">
            <a:solidFill>
              <a:schemeClr val="tx1"/>
            </a:solidFill>
            <a:miter lim="800000"/>
            <a:headEnd/>
            <a:tailEnd/>
          </a:ln>
        </p:spPr>
        <p:txBody>
          <a:bodyPr wrap="none" lIns="90487" tIns="44450" rIns="90487" bIns="44450" anchor="ctr">
            <a:prstTxWarp prst="textNoShape">
              <a:avLst/>
            </a:prstTxWarp>
            <a:spAutoFit/>
          </a:bodyPr>
          <a:lstStyle/>
          <a:p>
            <a:endParaRPr lang="en-US"/>
          </a:p>
        </p:txBody>
      </p:sp>
    </p:spTree>
  </p:cSld>
  <p:clrMapOvr>
    <a:masterClrMapping/>
  </p:clrMapOvr>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1" name="Footer Placeholder 2"/>
          <p:cNvSpPr>
            <a:spLocks noGrp="1"/>
          </p:cNvSpPr>
          <p:nvPr>
            <p:ph type="ftr" sz="quarter" idx="10"/>
          </p:nvPr>
        </p:nvSpPr>
        <p:spPr>
          <a:noFill/>
        </p:spPr>
        <p:txBody>
          <a:bodyPr/>
          <a:lstStyle/>
          <a:p>
            <a:r>
              <a:rPr lang="en-US"/>
              <a:t>Making an SPK File</a:t>
            </a:r>
            <a:endParaRPr lang="en-US" sz="1200"/>
          </a:p>
        </p:txBody>
      </p:sp>
      <p:sp>
        <p:nvSpPr>
          <p:cNvPr id="53252" name="Slide Number Placeholder 3"/>
          <p:cNvSpPr>
            <a:spLocks noGrp="1"/>
          </p:cNvSpPr>
          <p:nvPr>
            <p:ph type="sldNum" sz="quarter" idx="11"/>
          </p:nvPr>
        </p:nvSpPr>
        <p:spPr>
          <a:noFill/>
        </p:spPr>
        <p:txBody>
          <a:bodyPr/>
          <a:lstStyle/>
          <a:p>
            <a:fld id="{4143F931-4A81-294A-8F0D-6517D5AD03DB}" type="slidenum">
              <a:rPr lang="en-US" smtClean="0"/>
              <a:pPr/>
              <a:t>28</a:t>
            </a:fld>
            <a:endParaRPr lang="en-US"/>
          </a:p>
        </p:txBody>
      </p:sp>
      <p:sp>
        <p:nvSpPr>
          <p:cNvPr id="53253" name="Rectangle 4"/>
          <p:cNvSpPr>
            <a:spLocks noGrp="1" noChangeArrowheads="1"/>
          </p:cNvSpPr>
          <p:nvPr>
            <p:ph type="title"/>
          </p:nvPr>
        </p:nvSpPr>
        <p:spPr>
          <a:xfrm>
            <a:off x="2514600" y="457200"/>
            <a:ext cx="5381625" cy="474663"/>
          </a:xfrm>
          <a:noFill/>
        </p:spPr>
        <p:txBody>
          <a:bodyPr/>
          <a:lstStyle/>
          <a:p>
            <a:r>
              <a:rPr lang="en-US"/>
              <a:t>Using the MKSPK Utility - 2</a:t>
            </a:r>
          </a:p>
        </p:txBody>
      </p:sp>
      <p:sp>
        <p:nvSpPr>
          <p:cNvPr id="53254" name="Rectangle 5"/>
          <p:cNvSpPr>
            <a:spLocks noChangeArrowheads="1"/>
          </p:cNvSpPr>
          <p:nvPr/>
        </p:nvSpPr>
        <p:spPr bwMode="auto">
          <a:xfrm>
            <a:off x="2579688" y="1601788"/>
            <a:ext cx="4208462" cy="831850"/>
          </a:xfrm>
          <a:prstGeom prst="rect">
            <a:avLst/>
          </a:prstGeom>
          <a:noFill/>
          <a:ln w="12700">
            <a:noFill/>
            <a:miter lim="800000"/>
            <a:headEnd/>
            <a:tailEnd/>
          </a:ln>
        </p:spPr>
        <p:txBody>
          <a:bodyPr wrap="none" lIns="90487" tIns="44450" rIns="90487" bIns="44450">
            <a:prstTxWarp prst="textNoShape">
              <a:avLst/>
            </a:prstTxWarp>
            <a:spAutoFit/>
          </a:bodyPr>
          <a:lstStyle/>
          <a:p>
            <a:pPr algn="ctr"/>
            <a:r>
              <a:rPr lang="en-US" sz="1800" b="1"/>
              <a:t>This table indicates which SPK types</a:t>
            </a:r>
          </a:p>
          <a:p>
            <a:pPr algn="ctr"/>
            <a:r>
              <a:rPr lang="en-US" sz="1800" b="1"/>
              <a:t>can be made from the four kinds</a:t>
            </a:r>
          </a:p>
          <a:p>
            <a:pPr algn="ctr"/>
            <a:r>
              <a:rPr lang="en-US" sz="1800" b="1"/>
              <a:t>of input data accepted by MKSPK</a:t>
            </a:r>
          </a:p>
        </p:txBody>
      </p:sp>
      <p:sp>
        <p:nvSpPr>
          <p:cNvPr id="53255" name="Rectangle 6"/>
          <p:cNvSpPr>
            <a:spLocks noChangeArrowheads="1"/>
          </p:cNvSpPr>
          <p:nvPr/>
        </p:nvSpPr>
        <p:spPr bwMode="auto">
          <a:xfrm>
            <a:off x="3800475" y="5335588"/>
            <a:ext cx="1633538" cy="280987"/>
          </a:xfrm>
          <a:prstGeom prst="rect">
            <a:avLst/>
          </a:prstGeom>
          <a:noFill/>
          <a:ln w="12700">
            <a:noFill/>
            <a:miter lim="800000"/>
            <a:headEnd/>
            <a:tailEnd/>
          </a:ln>
        </p:spPr>
        <p:txBody>
          <a:bodyPr wrap="none" lIns="90487" tIns="44450" rIns="90487" bIns="44450">
            <a:prstTxWarp prst="textNoShape">
              <a:avLst/>
            </a:prstTxWarp>
            <a:spAutoFit/>
          </a:bodyPr>
          <a:lstStyle/>
          <a:p>
            <a:pPr algn="ctr"/>
            <a:r>
              <a:rPr lang="en-US" b="1"/>
              <a:t>Y = Yes     N = No</a:t>
            </a:r>
          </a:p>
        </p:txBody>
      </p:sp>
      <p:graphicFrame>
        <p:nvGraphicFramePr>
          <p:cNvPr id="53250" name="Object 2"/>
          <p:cNvGraphicFramePr>
            <a:graphicFrameLocks noChangeAspect="1"/>
          </p:cNvGraphicFramePr>
          <p:nvPr>
            <p:extLst>
              <p:ext uri="{D42A27DB-BD31-4B8C-83A1-F6EECF244321}">
                <p14:modId xmlns:p14="http://schemas.microsoft.com/office/powerpoint/2010/main" val="4127479035"/>
              </p:ext>
            </p:extLst>
          </p:nvPr>
        </p:nvGraphicFramePr>
        <p:xfrm>
          <a:off x="381000" y="3048000"/>
          <a:ext cx="8370888" cy="1155700"/>
        </p:xfrm>
        <a:graphic>
          <a:graphicData uri="http://schemas.openxmlformats.org/presentationml/2006/ole">
            <mc:AlternateContent xmlns:mc="http://schemas.openxmlformats.org/markup-compatibility/2006">
              <mc:Choice xmlns:v="urn:schemas-microsoft-com:vml" Requires="v">
                <p:oleObj name="Worksheet" r:id="rId3" imgW="8369300" imgH="1155700" progId="Excel.Sheet.8">
                  <p:embed/>
                </p:oleObj>
              </mc:Choice>
              <mc:Fallback>
                <p:oleObj name="Worksheet" r:id="rId3" imgW="8369300" imgH="1155700" progId="Excel.Sheet.8">
                  <p:embed/>
                  <p:pic>
                    <p:nvPicPr>
                      <p:cNvPr id="0" name="Picture 2"/>
                      <p:cNvPicPr>
                        <a:picLocks noChangeAspect="1" noChangeArrowheads="1"/>
                      </p:cNvPicPr>
                      <p:nvPr/>
                    </p:nvPicPr>
                    <p:blipFill>
                      <a:blip r:embed="rId4"/>
                      <a:srcRect/>
                      <a:stretch>
                        <a:fillRect/>
                      </a:stretch>
                    </p:blipFill>
                    <p:spPr bwMode="auto">
                      <a:xfrm>
                        <a:off x="381000" y="3048000"/>
                        <a:ext cx="8370888" cy="1155700"/>
                      </a:xfrm>
                      <a:prstGeom prst="rect">
                        <a:avLst/>
                      </a:prstGeom>
                      <a:noFill/>
                      <a:ln>
                        <a:noFill/>
                      </a:ln>
                      <a:effectLst/>
                      <a:extLst>
                        <a:ext uri="{909E8E84-426E-40dd-AFC4-6F175D3DCCD1}">
                          <a14:hiddenFill xmlns="" xmlns:a14="http://schemas.microsoft.com/office/drawing/2010/main">
                            <a:solidFill>
                              <a:schemeClr val="accent1"/>
                            </a:solidFill>
                          </a14:hiddenFill>
                        </a:ext>
                        <a:ext uri="{91240B29-F687-4f45-9708-019B960494DF}">
                          <a14:hiddenLine xmlns="" xmlns:a14="http://schemas.microsoft.com/office/drawing/2010/main" w="12700">
                            <a:solidFill>
                              <a:schemeClr val="tx1"/>
                            </a:solidFill>
                            <a:miter lim="800000"/>
                            <a:headEnd/>
                            <a:tailEnd/>
                          </a14:hiddenLine>
                        </a:ext>
                        <a:ext uri="{AF507438-7753-43e0-B8FC-AC1667EBCBE1}">
                          <a14:hiddenEffects xmlns="" xmlns:a14="http://schemas.microsoft.com/office/drawing/2010/main">
                            <a:effectLst>
                              <a:outerShdw blurRad="63500" dist="38099" dir="2700000" algn="ctr" rotWithShape="0">
                                <a:schemeClr val="bg2">
                                  <a:alpha val="74998"/>
                                </a:schemeClr>
                              </a:outerShdw>
                            </a:effectLst>
                          </a14:hiddenEffects>
                        </a:ext>
                      </a:extLst>
                    </p:spPr>
                  </p:pic>
                </p:oleObj>
              </mc:Fallback>
            </mc:AlternateContent>
          </a:graphicData>
        </a:graphic>
      </p:graphicFrame>
    </p:spTree>
  </p:cSld>
  <p:clrMapOvr>
    <a:masterClrMapping/>
  </p:clrMapOvr>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Footer Placeholder 3"/>
          <p:cNvSpPr>
            <a:spLocks noGrp="1"/>
          </p:cNvSpPr>
          <p:nvPr>
            <p:ph type="ftr" sz="quarter" idx="10"/>
          </p:nvPr>
        </p:nvSpPr>
        <p:spPr>
          <a:noFill/>
        </p:spPr>
        <p:txBody>
          <a:bodyPr/>
          <a:lstStyle/>
          <a:p>
            <a:r>
              <a:rPr lang="en-US"/>
              <a:t>Making an SPK File</a:t>
            </a:r>
            <a:endParaRPr lang="en-US" sz="1200"/>
          </a:p>
        </p:txBody>
      </p:sp>
      <p:sp>
        <p:nvSpPr>
          <p:cNvPr id="55299" name="Slide Number Placeholder 4"/>
          <p:cNvSpPr>
            <a:spLocks noGrp="1"/>
          </p:cNvSpPr>
          <p:nvPr>
            <p:ph type="sldNum" sz="quarter" idx="11"/>
          </p:nvPr>
        </p:nvSpPr>
        <p:spPr>
          <a:noFill/>
        </p:spPr>
        <p:txBody>
          <a:bodyPr/>
          <a:lstStyle/>
          <a:p>
            <a:fld id="{69BC4548-D4EA-FC42-AF54-C7E65D327530}" type="slidenum">
              <a:rPr lang="en-US" smtClean="0"/>
              <a:pPr/>
              <a:t>29</a:t>
            </a:fld>
            <a:endParaRPr lang="en-US"/>
          </a:p>
        </p:txBody>
      </p:sp>
      <p:sp>
        <p:nvSpPr>
          <p:cNvPr id="55300" name="Rectangle 2"/>
          <p:cNvSpPr>
            <a:spLocks noGrp="1" noChangeArrowheads="1"/>
          </p:cNvSpPr>
          <p:nvPr>
            <p:ph type="title"/>
          </p:nvPr>
        </p:nvSpPr>
        <p:spPr>
          <a:xfrm>
            <a:off x="2286000" y="381000"/>
            <a:ext cx="5381625" cy="474663"/>
          </a:xfrm>
        </p:spPr>
        <p:txBody>
          <a:bodyPr/>
          <a:lstStyle/>
          <a:p>
            <a:r>
              <a:rPr lang="en-US"/>
              <a:t>Using the MKSPK Utility - 3</a:t>
            </a:r>
          </a:p>
        </p:txBody>
      </p:sp>
      <p:sp>
        <p:nvSpPr>
          <p:cNvPr id="55301" name="Rectangle 3"/>
          <p:cNvSpPr>
            <a:spLocks noGrp="1" noChangeArrowheads="1"/>
          </p:cNvSpPr>
          <p:nvPr>
            <p:ph type="body" idx="1"/>
          </p:nvPr>
        </p:nvSpPr>
        <p:spPr>
          <a:xfrm>
            <a:off x="533400" y="1600200"/>
            <a:ext cx="8077200" cy="4800600"/>
          </a:xfrm>
        </p:spPr>
        <p:txBody>
          <a:bodyPr/>
          <a:lstStyle/>
          <a:p>
            <a:r>
              <a:rPr lang="en-US" dirty="0"/>
              <a:t>MKSPK will produce a file consisting of one or more segments as needed.</a:t>
            </a:r>
          </a:p>
          <a:p>
            <a:pPr lvl="1"/>
            <a:r>
              <a:rPr lang="en-US" dirty="0"/>
              <a:t>It can write up to 10,000 data points in one segment.</a:t>
            </a:r>
          </a:p>
          <a:p>
            <a:pPr lvl="1"/>
            <a:r>
              <a:rPr lang="en-US" dirty="0"/>
              <a:t>For multi-segment files based on types 5, 8, 9, 12 and 13, the program will repeat sufficient data points at both sides of each interior segment boundary to ensure the SPK file will provide a continuous ephemeris through the segment boundary epoch.</a:t>
            </a:r>
          </a:p>
          <a:p>
            <a:r>
              <a:rPr lang="en-US" dirty="0"/>
              <a:t>You can use MKSPK to add a new segment to an existing SPK file.</a:t>
            </a:r>
          </a:p>
          <a:p>
            <a:r>
              <a:rPr lang="en-US" dirty="0"/>
              <a:t>You can use SPKMERGE to merge two or more SPK files made from separate executions of MKSPK.</a:t>
            </a:r>
          </a:p>
          <a:p>
            <a:pPr lvl="1"/>
            <a:r>
              <a:rPr lang="en-US" dirty="0"/>
              <a:t>It’s important to fully understand how SPKMERGE works if you do this; see the User’s Guide.</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Footer Placeholder 3"/>
          <p:cNvSpPr>
            <a:spLocks noGrp="1"/>
          </p:cNvSpPr>
          <p:nvPr>
            <p:ph type="ftr" sz="quarter" idx="10"/>
          </p:nvPr>
        </p:nvSpPr>
        <p:spPr>
          <a:noFill/>
        </p:spPr>
        <p:txBody>
          <a:bodyPr/>
          <a:lstStyle/>
          <a:p>
            <a:r>
              <a:rPr lang="en-US" dirty="0"/>
              <a:t>Making an SPK File</a:t>
            </a:r>
            <a:endParaRPr lang="en-US" sz="1200" dirty="0"/>
          </a:p>
        </p:txBody>
      </p:sp>
      <p:sp>
        <p:nvSpPr>
          <p:cNvPr id="18435" name="Slide Number Placeholder 4"/>
          <p:cNvSpPr>
            <a:spLocks noGrp="1"/>
          </p:cNvSpPr>
          <p:nvPr>
            <p:ph type="sldNum" sz="quarter" idx="11"/>
          </p:nvPr>
        </p:nvSpPr>
        <p:spPr>
          <a:noFill/>
        </p:spPr>
        <p:txBody>
          <a:bodyPr/>
          <a:lstStyle/>
          <a:p>
            <a:fld id="{E78624C7-0E4B-E642-9ACD-4D1AF276B7D8}" type="slidenum">
              <a:rPr lang="en-US" smtClean="0"/>
              <a:pPr/>
              <a:t>3</a:t>
            </a:fld>
            <a:endParaRPr lang="en-US" dirty="0"/>
          </a:p>
        </p:txBody>
      </p:sp>
      <p:sp>
        <p:nvSpPr>
          <p:cNvPr id="18436" name="Rectangle 2"/>
          <p:cNvSpPr>
            <a:spLocks noGrp="1" noChangeArrowheads="1"/>
          </p:cNvSpPr>
          <p:nvPr>
            <p:ph type="title"/>
          </p:nvPr>
        </p:nvSpPr>
        <p:spPr>
          <a:xfrm>
            <a:off x="3725250" y="304800"/>
            <a:ext cx="1768113" cy="479747"/>
          </a:xfrm>
          <a:noFill/>
        </p:spPr>
        <p:txBody>
          <a:bodyPr/>
          <a:lstStyle/>
          <a:p>
            <a:r>
              <a:rPr lang="en-US" dirty="0"/>
              <a:t>Purpose</a:t>
            </a:r>
          </a:p>
        </p:txBody>
      </p:sp>
      <p:sp>
        <p:nvSpPr>
          <p:cNvPr id="18437" name="Rectangle 3"/>
          <p:cNvSpPr>
            <a:spLocks noGrp="1" noChangeArrowheads="1"/>
          </p:cNvSpPr>
          <p:nvPr>
            <p:ph type="body" idx="1"/>
          </p:nvPr>
        </p:nvSpPr>
        <p:spPr>
          <a:xfrm>
            <a:off x="990600" y="2216150"/>
            <a:ext cx="7391400" cy="2889250"/>
          </a:xfrm>
          <a:noFill/>
        </p:spPr>
        <p:txBody>
          <a:bodyPr/>
          <a:lstStyle/>
          <a:p>
            <a:pPr>
              <a:lnSpc>
                <a:spcPct val="80000"/>
              </a:lnSpc>
            </a:pPr>
            <a:r>
              <a:rPr lang="en-US" dirty="0"/>
              <a:t>This tutorial provides guidance for writing an SPK file using software provided by NAIF:</a:t>
            </a:r>
          </a:p>
          <a:p>
            <a:pPr lvl="1">
              <a:lnSpc>
                <a:spcPct val="80000"/>
              </a:lnSpc>
            </a:pPr>
            <a:r>
              <a:rPr lang="en-US" dirty="0"/>
              <a:t>the MKSPK application program</a:t>
            </a:r>
          </a:p>
          <a:p>
            <a:pPr lvl="1">
              <a:lnSpc>
                <a:spcPct val="80000"/>
              </a:lnSpc>
              <a:buFontTx/>
              <a:buNone/>
            </a:pPr>
            <a:r>
              <a:rPr lang="en-US" dirty="0"/>
              <a:t>or</a:t>
            </a:r>
          </a:p>
          <a:p>
            <a:pPr lvl="1">
              <a:lnSpc>
                <a:spcPct val="80000"/>
              </a:lnSpc>
            </a:pPr>
            <a:r>
              <a:rPr lang="en-US" dirty="0"/>
              <a:t>SPK writer modules from SPICELIB (FORTRAN), CSPICE (C-language), Icy (IDL) or Mice (MATLAB) toolkit</a:t>
            </a:r>
          </a:p>
          <a:p>
            <a:pPr lvl="2">
              <a:lnSpc>
                <a:spcPct val="80000"/>
              </a:lnSpc>
            </a:pPr>
            <a:r>
              <a:rPr lang="en-US" dirty="0"/>
              <a:t>Only partial implementation in Icy and Mice</a:t>
            </a:r>
          </a:p>
        </p:txBody>
      </p:sp>
    </p:spTree>
    <p:extLst>
      <p:ext uri="{BB962C8B-B14F-4D97-AF65-F5344CB8AC3E}">
        <p14:creationId xmlns:p14="http://schemas.microsoft.com/office/powerpoint/2010/main" val="2096364935"/>
      </p:ext>
    </p:extLst>
  </p:cSld>
  <p:clrMapOvr>
    <a:masterClrMapping/>
  </p:clrMapOvr>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Footer Placeholder 3"/>
          <p:cNvSpPr>
            <a:spLocks noGrp="1"/>
          </p:cNvSpPr>
          <p:nvPr>
            <p:ph type="ftr" sz="quarter" idx="10"/>
          </p:nvPr>
        </p:nvSpPr>
        <p:spPr>
          <a:noFill/>
        </p:spPr>
        <p:txBody>
          <a:bodyPr/>
          <a:lstStyle/>
          <a:p>
            <a:r>
              <a:rPr lang="en-US"/>
              <a:t>Making an SPK File</a:t>
            </a:r>
            <a:endParaRPr lang="en-US" sz="1200"/>
          </a:p>
        </p:txBody>
      </p:sp>
      <p:sp>
        <p:nvSpPr>
          <p:cNvPr id="56323" name="Slide Number Placeholder 4"/>
          <p:cNvSpPr>
            <a:spLocks noGrp="1"/>
          </p:cNvSpPr>
          <p:nvPr>
            <p:ph type="sldNum" sz="quarter" idx="11"/>
          </p:nvPr>
        </p:nvSpPr>
        <p:spPr>
          <a:noFill/>
        </p:spPr>
        <p:txBody>
          <a:bodyPr/>
          <a:lstStyle/>
          <a:p>
            <a:fld id="{50E2D90D-44DD-F445-8114-0259A4B72C26}" type="slidenum">
              <a:rPr lang="en-US" smtClean="0"/>
              <a:pPr/>
              <a:t>30</a:t>
            </a:fld>
            <a:endParaRPr lang="en-US"/>
          </a:p>
        </p:txBody>
      </p:sp>
      <p:sp>
        <p:nvSpPr>
          <p:cNvPr id="56324" name="Rectangle 2"/>
          <p:cNvSpPr>
            <a:spLocks noGrp="1" noChangeArrowheads="1"/>
          </p:cNvSpPr>
          <p:nvPr>
            <p:ph type="title"/>
          </p:nvPr>
        </p:nvSpPr>
        <p:spPr>
          <a:xfrm>
            <a:off x="2514600" y="304800"/>
            <a:ext cx="5381625" cy="474663"/>
          </a:xfrm>
        </p:spPr>
        <p:txBody>
          <a:bodyPr/>
          <a:lstStyle/>
          <a:p>
            <a:r>
              <a:rPr lang="en-US"/>
              <a:t>Using the MKSPK Utility - 4</a:t>
            </a:r>
          </a:p>
        </p:txBody>
      </p:sp>
      <p:sp>
        <p:nvSpPr>
          <p:cNvPr id="56325" name="Rectangle 3"/>
          <p:cNvSpPr>
            <a:spLocks noGrp="1" noChangeArrowheads="1"/>
          </p:cNvSpPr>
          <p:nvPr>
            <p:ph type="body" idx="1"/>
          </p:nvPr>
        </p:nvSpPr>
        <p:spPr>
          <a:xfrm>
            <a:off x="457200" y="1987550"/>
            <a:ext cx="8007350" cy="4114800"/>
          </a:xfrm>
        </p:spPr>
        <p:txBody>
          <a:bodyPr/>
          <a:lstStyle/>
          <a:p>
            <a:r>
              <a:rPr lang="en-US"/>
              <a:t>MKSPK does not provide direct/specific means for including propulsive maneuvers within an SPK file.</a:t>
            </a:r>
          </a:p>
          <a:p>
            <a:pPr lvl="1"/>
            <a:r>
              <a:rPr lang="en-US"/>
              <a:t>Instead, use either of these two methods.</a:t>
            </a:r>
          </a:p>
          <a:p>
            <a:pPr lvl="2"/>
            <a:r>
              <a:rPr lang="en-US"/>
              <a:t>Append a new SPK segment to an existing SPK file, using MKSPK.</a:t>
            </a:r>
          </a:p>
          <a:p>
            <a:pPr lvl="2"/>
            <a:r>
              <a:rPr lang="en-US"/>
              <a:t>Merge a collection of SPK files, using SPKMERGE.</a:t>
            </a: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Footer Placeholder 2"/>
          <p:cNvSpPr>
            <a:spLocks noGrp="1"/>
          </p:cNvSpPr>
          <p:nvPr>
            <p:ph type="ftr" sz="quarter" idx="10"/>
          </p:nvPr>
        </p:nvSpPr>
        <p:spPr>
          <a:noFill/>
        </p:spPr>
        <p:txBody>
          <a:bodyPr/>
          <a:lstStyle/>
          <a:p>
            <a:r>
              <a:rPr lang="en-US"/>
              <a:t>Making an SPK File</a:t>
            </a:r>
            <a:endParaRPr lang="en-US" sz="1200"/>
          </a:p>
        </p:txBody>
      </p:sp>
      <p:sp>
        <p:nvSpPr>
          <p:cNvPr id="57347" name="Slide Number Placeholder 3"/>
          <p:cNvSpPr>
            <a:spLocks noGrp="1"/>
          </p:cNvSpPr>
          <p:nvPr>
            <p:ph type="sldNum" sz="quarter" idx="11"/>
          </p:nvPr>
        </p:nvSpPr>
        <p:spPr>
          <a:noFill/>
        </p:spPr>
        <p:txBody>
          <a:bodyPr/>
          <a:lstStyle/>
          <a:p>
            <a:fld id="{E7A9CB37-7FB8-7D49-AF13-965757DAA305}" type="slidenum">
              <a:rPr lang="en-US" smtClean="0"/>
              <a:pPr/>
              <a:t>31</a:t>
            </a:fld>
            <a:endParaRPr lang="en-US"/>
          </a:p>
        </p:txBody>
      </p:sp>
      <p:sp>
        <p:nvSpPr>
          <p:cNvPr id="57348" name="Rectangle 2"/>
          <p:cNvSpPr>
            <a:spLocks noGrp="1" noChangeArrowheads="1"/>
          </p:cNvSpPr>
          <p:nvPr>
            <p:ph type="title"/>
          </p:nvPr>
        </p:nvSpPr>
        <p:spPr>
          <a:xfrm>
            <a:off x="1089025" y="2971800"/>
            <a:ext cx="7040563" cy="581025"/>
          </a:xfrm>
        </p:spPr>
        <p:txBody>
          <a:bodyPr/>
          <a:lstStyle/>
          <a:p>
            <a:r>
              <a:rPr lang="en-US" sz="4000" dirty="0"/>
              <a:t>Using SPK “Writer” Modules</a:t>
            </a:r>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Footer Placeholder 3"/>
          <p:cNvSpPr>
            <a:spLocks noGrp="1"/>
          </p:cNvSpPr>
          <p:nvPr>
            <p:ph type="ftr" sz="quarter" idx="10"/>
          </p:nvPr>
        </p:nvSpPr>
        <p:spPr>
          <a:noFill/>
        </p:spPr>
        <p:txBody>
          <a:bodyPr/>
          <a:lstStyle/>
          <a:p>
            <a:r>
              <a:rPr lang="en-US"/>
              <a:t>Making an SPK File</a:t>
            </a:r>
            <a:endParaRPr lang="en-US" sz="1200"/>
          </a:p>
        </p:txBody>
      </p:sp>
      <p:sp>
        <p:nvSpPr>
          <p:cNvPr id="58371" name="Slide Number Placeholder 4"/>
          <p:cNvSpPr>
            <a:spLocks noGrp="1"/>
          </p:cNvSpPr>
          <p:nvPr>
            <p:ph type="sldNum" sz="quarter" idx="11"/>
          </p:nvPr>
        </p:nvSpPr>
        <p:spPr>
          <a:noFill/>
        </p:spPr>
        <p:txBody>
          <a:bodyPr/>
          <a:lstStyle/>
          <a:p>
            <a:fld id="{AF5D6F2F-3B12-BC45-B91A-EC3D41D47B32}" type="slidenum">
              <a:rPr lang="en-US" smtClean="0"/>
              <a:pPr/>
              <a:t>32</a:t>
            </a:fld>
            <a:endParaRPr lang="en-US"/>
          </a:p>
        </p:txBody>
      </p:sp>
      <p:sp>
        <p:nvSpPr>
          <p:cNvPr id="58372" name="Rectangle 4"/>
          <p:cNvSpPr>
            <a:spLocks noGrp="1" noChangeArrowheads="1"/>
          </p:cNvSpPr>
          <p:nvPr>
            <p:ph type="title"/>
          </p:nvPr>
        </p:nvSpPr>
        <p:spPr>
          <a:xfrm>
            <a:off x="2336132" y="387350"/>
            <a:ext cx="5390899" cy="479747"/>
          </a:xfrm>
          <a:noFill/>
        </p:spPr>
        <p:txBody>
          <a:bodyPr/>
          <a:lstStyle/>
          <a:p>
            <a:r>
              <a:rPr lang="en-US" dirty="0"/>
              <a:t>Using SPK Writer Routines</a:t>
            </a:r>
          </a:p>
        </p:txBody>
      </p:sp>
      <p:sp>
        <p:nvSpPr>
          <p:cNvPr id="58373" name="Rectangle 5"/>
          <p:cNvSpPr>
            <a:spLocks noGrp="1" noChangeArrowheads="1"/>
          </p:cNvSpPr>
          <p:nvPr>
            <p:ph type="body" idx="1"/>
          </p:nvPr>
        </p:nvSpPr>
        <p:spPr>
          <a:xfrm>
            <a:off x="838200" y="1746250"/>
            <a:ext cx="7772400" cy="927100"/>
          </a:xfrm>
          <a:noFill/>
        </p:spPr>
        <p:txBody>
          <a:bodyPr/>
          <a:lstStyle/>
          <a:p>
            <a:pPr>
              <a:lnSpc>
                <a:spcPct val="80000"/>
              </a:lnSpc>
            </a:pPr>
            <a:r>
              <a:rPr lang="en-US" sz="2000" dirty="0"/>
              <a:t>The next several charts outline how to use the “SPK writer” modules available in the Toolkit libraries. The types available in the supported Toolkits are summarized below.*</a:t>
            </a:r>
          </a:p>
        </p:txBody>
      </p:sp>
      <p:graphicFrame>
        <p:nvGraphicFramePr>
          <p:cNvPr id="2" name="Table 1"/>
          <p:cNvGraphicFramePr>
            <a:graphicFrameLocks noGrp="1"/>
          </p:cNvGraphicFramePr>
          <p:nvPr/>
        </p:nvGraphicFramePr>
        <p:xfrm>
          <a:off x="920750" y="2749550"/>
          <a:ext cx="7315205" cy="2956560"/>
        </p:xfrm>
        <a:graphic>
          <a:graphicData uri="http://schemas.openxmlformats.org/drawingml/2006/table">
            <a:tbl>
              <a:tblPr firstRow="1" firstCol="1">
                <a:tableStyleId>{93296810-A885-4BE3-A3E7-6D5BEEA58F35}</a:tableStyleId>
              </a:tblPr>
              <a:tblGrid>
                <a:gridCol w="762000">
                  <a:extLst>
                    <a:ext uri="{9D8B030D-6E8A-4147-A177-3AD203B41FA5}">
                      <a16:colId xmlns:a16="http://schemas.microsoft.com/office/drawing/2014/main" val="20000"/>
                    </a:ext>
                  </a:extLst>
                </a:gridCol>
                <a:gridCol w="280945">
                  <a:extLst>
                    <a:ext uri="{9D8B030D-6E8A-4147-A177-3AD203B41FA5}">
                      <a16:colId xmlns:a16="http://schemas.microsoft.com/office/drawing/2014/main" val="20001"/>
                    </a:ext>
                  </a:extLst>
                </a:gridCol>
                <a:gridCol w="313613">
                  <a:extLst>
                    <a:ext uri="{9D8B030D-6E8A-4147-A177-3AD203B41FA5}">
                      <a16:colId xmlns:a16="http://schemas.microsoft.com/office/drawing/2014/main" val="20002"/>
                    </a:ext>
                  </a:extLst>
                </a:gridCol>
                <a:gridCol w="313613">
                  <a:extLst>
                    <a:ext uri="{9D8B030D-6E8A-4147-A177-3AD203B41FA5}">
                      <a16:colId xmlns:a16="http://schemas.microsoft.com/office/drawing/2014/main" val="20003"/>
                    </a:ext>
                  </a:extLst>
                </a:gridCol>
                <a:gridCol w="313613">
                  <a:extLst>
                    <a:ext uri="{9D8B030D-6E8A-4147-A177-3AD203B41FA5}">
                      <a16:colId xmlns:a16="http://schemas.microsoft.com/office/drawing/2014/main" val="20004"/>
                    </a:ext>
                  </a:extLst>
                </a:gridCol>
                <a:gridCol w="313613">
                  <a:extLst>
                    <a:ext uri="{9D8B030D-6E8A-4147-A177-3AD203B41FA5}">
                      <a16:colId xmlns:a16="http://schemas.microsoft.com/office/drawing/2014/main" val="20005"/>
                    </a:ext>
                  </a:extLst>
                </a:gridCol>
                <a:gridCol w="313613">
                  <a:extLst>
                    <a:ext uri="{9D8B030D-6E8A-4147-A177-3AD203B41FA5}">
                      <a16:colId xmlns:a16="http://schemas.microsoft.com/office/drawing/2014/main" val="20006"/>
                    </a:ext>
                  </a:extLst>
                </a:gridCol>
                <a:gridCol w="313613">
                  <a:extLst>
                    <a:ext uri="{9D8B030D-6E8A-4147-A177-3AD203B41FA5}">
                      <a16:colId xmlns:a16="http://schemas.microsoft.com/office/drawing/2014/main" val="20007"/>
                    </a:ext>
                  </a:extLst>
                </a:gridCol>
                <a:gridCol w="313613">
                  <a:extLst>
                    <a:ext uri="{9D8B030D-6E8A-4147-A177-3AD203B41FA5}">
                      <a16:colId xmlns:a16="http://schemas.microsoft.com/office/drawing/2014/main" val="20008"/>
                    </a:ext>
                  </a:extLst>
                </a:gridCol>
                <a:gridCol w="313613">
                  <a:extLst>
                    <a:ext uri="{9D8B030D-6E8A-4147-A177-3AD203B41FA5}">
                      <a16:colId xmlns:a16="http://schemas.microsoft.com/office/drawing/2014/main" val="20009"/>
                    </a:ext>
                  </a:extLst>
                </a:gridCol>
                <a:gridCol w="313613">
                  <a:extLst>
                    <a:ext uri="{9D8B030D-6E8A-4147-A177-3AD203B41FA5}">
                      <a16:colId xmlns:a16="http://schemas.microsoft.com/office/drawing/2014/main" val="20010"/>
                    </a:ext>
                  </a:extLst>
                </a:gridCol>
                <a:gridCol w="325538">
                  <a:extLst>
                    <a:ext uri="{9D8B030D-6E8A-4147-A177-3AD203B41FA5}">
                      <a16:colId xmlns:a16="http://schemas.microsoft.com/office/drawing/2014/main" val="20011"/>
                    </a:ext>
                  </a:extLst>
                </a:gridCol>
                <a:gridCol w="301688">
                  <a:extLst>
                    <a:ext uri="{9D8B030D-6E8A-4147-A177-3AD203B41FA5}">
                      <a16:colId xmlns:a16="http://schemas.microsoft.com/office/drawing/2014/main" val="20012"/>
                    </a:ext>
                  </a:extLst>
                </a:gridCol>
                <a:gridCol w="313613">
                  <a:extLst>
                    <a:ext uri="{9D8B030D-6E8A-4147-A177-3AD203B41FA5}">
                      <a16:colId xmlns:a16="http://schemas.microsoft.com/office/drawing/2014/main" val="20013"/>
                    </a:ext>
                  </a:extLst>
                </a:gridCol>
                <a:gridCol w="313613">
                  <a:extLst>
                    <a:ext uri="{9D8B030D-6E8A-4147-A177-3AD203B41FA5}">
                      <a16:colId xmlns:a16="http://schemas.microsoft.com/office/drawing/2014/main" val="20014"/>
                    </a:ext>
                  </a:extLst>
                </a:gridCol>
                <a:gridCol w="313613">
                  <a:extLst>
                    <a:ext uri="{9D8B030D-6E8A-4147-A177-3AD203B41FA5}">
                      <a16:colId xmlns:a16="http://schemas.microsoft.com/office/drawing/2014/main" val="20015"/>
                    </a:ext>
                  </a:extLst>
                </a:gridCol>
                <a:gridCol w="313613">
                  <a:extLst>
                    <a:ext uri="{9D8B030D-6E8A-4147-A177-3AD203B41FA5}">
                      <a16:colId xmlns:a16="http://schemas.microsoft.com/office/drawing/2014/main" val="20016"/>
                    </a:ext>
                  </a:extLst>
                </a:gridCol>
                <a:gridCol w="313613">
                  <a:extLst>
                    <a:ext uri="{9D8B030D-6E8A-4147-A177-3AD203B41FA5}">
                      <a16:colId xmlns:a16="http://schemas.microsoft.com/office/drawing/2014/main" val="20017"/>
                    </a:ext>
                  </a:extLst>
                </a:gridCol>
                <a:gridCol w="313613">
                  <a:extLst>
                    <a:ext uri="{9D8B030D-6E8A-4147-A177-3AD203B41FA5}">
                      <a16:colId xmlns:a16="http://schemas.microsoft.com/office/drawing/2014/main" val="20018"/>
                    </a:ext>
                  </a:extLst>
                </a:gridCol>
                <a:gridCol w="313613">
                  <a:extLst>
                    <a:ext uri="{9D8B030D-6E8A-4147-A177-3AD203B41FA5}">
                      <a16:colId xmlns:a16="http://schemas.microsoft.com/office/drawing/2014/main" val="20019"/>
                    </a:ext>
                  </a:extLst>
                </a:gridCol>
                <a:gridCol w="313613">
                  <a:extLst>
                    <a:ext uri="{9D8B030D-6E8A-4147-A177-3AD203B41FA5}">
                      <a16:colId xmlns:a16="http://schemas.microsoft.com/office/drawing/2014/main" val="20020"/>
                    </a:ext>
                  </a:extLst>
                </a:gridCol>
                <a:gridCol w="313613">
                  <a:extLst>
                    <a:ext uri="{9D8B030D-6E8A-4147-A177-3AD203B41FA5}">
                      <a16:colId xmlns:a16="http://schemas.microsoft.com/office/drawing/2014/main" val="20021"/>
                    </a:ext>
                  </a:extLst>
                </a:gridCol>
              </a:tblGrid>
              <a:tr h="579120">
                <a:tc>
                  <a:txBody>
                    <a:bodyPr/>
                    <a:lstStyle/>
                    <a:p>
                      <a:pPr algn="ctr"/>
                      <a:r>
                        <a:rPr lang="en-US" sz="800" dirty="0"/>
                        <a:t>SPK Types Supported</a:t>
                      </a:r>
                    </a:p>
                  </a:txBody>
                  <a:tcPr/>
                </a:tc>
                <a:tc>
                  <a:txBody>
                    <a:bodyPr/>
                    <a:lstStyle/>
                    <a:p>
                      <a:pPr algn="ctr"/>
                      <a:r>
                        <a:rPr lang="en-US" sz="800" dirty="0"/>
                        <a:t>1</a:t>
                      </a:r>
                    </a:p>
                  </a:txBody>
                  <a:tcPr/>
                </a:tc>
                <a:tc>
                  <a:txBody>
                    <a:bodyPr/>
                    <a:lstStyle/>
                    <a:p>
                      <a:pPr algn="ctr"/>
                      <a:r>
                        <a:rPr lang="en-US" sz="800" dirty="0"/>
                        <a:t>2</a:t>
                      </a:r>
                    </a:p>
                  </a:txBody>
                  <a:tcPr/>
                </a:tc>
                <a:tc>
                  <a:txBody>
                    <a:bodyPr/>
                    <a:lstStyle/>
                    <a:p>
                      <a:pPr algn="ctr"/>
                      <a:r>
                        <a:rPr lang="en-US" sz="800" dirty="0"/>
                        <a:t>3</a:t>
                      </a:r>
                    </a:p>
                  </a:txBody>
                  <a:tcPr/>
                </a:tc>
                <a:tc>
                  <a:txBody>
                    <a:bodyPr/>
                    <a:lstStyle/>
                    <a:p>
                      <a:pPr algn="ctr"/>
                      <a:r>
                        <a:rPr lang="en-US" sz="800" dirty="0"/>
                        <a:t>4</a:t>
                      </a:r>
                    </a:p>
                  </a:txBody>
                  <a:tcPr/>
                </a:tc>
                <a:tc>
                  <a:txBody>
                    <a:bodyPr/>
                    <a:lstStyle/>
                    <a:p>
                      <a:pPr algn="ctr"/>
                      <a:r>
                        <a:rPr lang="en-US" sz="800" dirty="0"/>
                        <a:t>5</a:t>
                      </a:r>
                    </a:p>
                  </a:txBody>
                  <a:tcPr/>
                </a:tc>
                <a:tc>
                  <a:txBody>
                    <a:bodyPr/>
                    <a:lstStyle/>
                    <a:p>
                      <a:pPr algn="ctr"/>
                      <a:r>
                        <a:rPr lang="en-US" sz="800" dirty="0"/>
                        <a:t>6</a:t>
                      </a:r>
                    </a:p>
                  </a:txBody>
                  <a:tcPr/>
                </a:tc>
                <a:tc>
                  <a:txBody>
                    <a:bodyPr/>
                    <a:lstStyle/>
                    <a:p>
                      <a:pPr algn="ctr"/>
                      <a:r>
                        <a:rPr lang="en-US" sz="800" dirty="0"/>
                        <a:t>7</a:t>
                      </a:r>
                    </a:p>
                  </a:txBody>
                  <a:tcPr/>
                </a:tc>
                <a:tc>
                  <a:txBody>
                    <a:bodyPr/>
                    <a:lstStyle/>
                    <a:p>
                      <a:pPr algn="ctr"/>
                      <a:r>
                        <a:rPr lang="en-US" sz="800" dirty="0"/>
                        <a:t>8</a:t>
                      </a:r>
                    </a:p>
                  </a:txBody>
                  <a:tcPr/>
                </a:tc>
                <a:tc>
                  <a:txBody>
                    <a:bodyPr/>
                    <a:lstStyle/>
                    <a:p>
                      <a:pPr algn="ctr"/>
                      <a:r>
                        <a:rPr lang="en-US" sz="800" dirty="0"/>
                        <a:t>9</a:t>
                      </a:r>
                    </a:p>
                  </a:txBody>
                  <a:tcPr/>
                </a:tc>
                <a:tc>
                  <a:txBody>
                    <a:bodyPr/>
                    <a:lstStyle/>
                    <a:p>
                      <a:pPr algn="ctr"/>
                      <a:r>
                        <a:rPr lang="en-US" sz="800" dirty="0"/>
                        <a:t>10</a:t>
                      </a:r>
                    </a:p>
                  </a:txBody>
                  <a:tcPr/>
                </a:tc>
                <a:tc>
                  <a:txBody>
                    <a:bodyPr/>
                    <a:lstStyle/>
                    <a:p>
                      <a:pPr algn="ctr"/>
                      <a:r>
                        <a:rPr lang="en-US" sz="800" dirty="0"/>
                        <a:t>11</a:t>
                      </a:r>
                    </a:p>
                  </a:txBody>
                  <a:tcPr/>
                </a:tc>
                <a:tc>
                  <a:txBody>
                    <a:bodyPr/>
                    <a:lstStyle/>
                    <a:p>
                      <a:pPr algn="ctr"/>
                      <a:r>
                        <a:rPr lang="en-US" sz="800" dirty="0"/>
                        <a:t>12</a:t>
                      </a:r>
                    </a:p>
                  </a:txBody>
                  <a:tcPr/>
                </a:tc>
                <a:tc>
                  <a:txBody>
                    <a:bodyPr/>
                    <a:lstStyle/>
                    <a:p>
                      <a:pPr algn="ctr"/>
                      <a:r>
                        <a:rPr lang="en-US" sz="800" dirty="0"/>
                        <a:t>13</a:t>
                      </a:r>
                    </a:p>
                  </a:txBody>
                  <a:tcPr/>
                </a:tc>
                <a:tc>
                  <a:txBody>
                    <a:bodyPr/>
                    <a:lstStyle/>
                    <a:p>
                      <a:pPr algn="ctr"/>
                      <a:r>
                        <a:rPr lang="en-US" sz="800" dirty="0"/>
                        <a:t>14</a:t>
                      </a:r>
                    </a:p>
                  </a:txBody>
                  <a:tcPr/>
                </a:tc>
                <a:tc>
                  <a:txBody>
                    <a:bodyPr/>
                    <a:lstStyle/>
                    <a:p>
                      <a:pPr algn="ctr"/>
                      <a:r>
                        <a:rPr lang="en-US" sz="800" dirty="0"/>
                        <a:t>15</a:t>
                      </a:r>
                    </a:p>
                  </a:txBody>
                  <a:tcPr/>
                </a:tc>
                <a:tc>
                  <a:txBody>
                    <a:bodyPr/>
                    <a:lstStyle/>
                    <a:p>
                      <a:pPr algn="ctr"/>
                      <a:r>
                        <a:rPr lang="en-US" sz="800" dirty="0"/>
                        <a:t>16</a:t>
                      </a:r>
                    </a:p>
                  </a:txBody>
                  <a:tcPr/>
                </a:tc>
                <a:tc>
                  <a:txBody>
                    <a:bodyPr/>
                    <a:lstStyle/>
                    <a:p>
                      <a:pPr algn="ctr"/>
                      <a:r>
                        <a:rPr lang="en-US" sz="800" dirty="0"/>
                        <a:t>17</a:t>
                      </a:r>
                    </a:p>
                  </a:txBody>
                  <a:tcPr/>
                </a:tc>
                <a:tc>
                  <a:txBody>
                    <a:bodyPr/>
                    <a:lstStyle/>
                    <a:p>
                      <a:pPr algn="ctr"/>
                      <a:r>
                        <a:rPr lang="en-US" sz="800" dirty="0"/>
                        <a:t>18</a:t>
                      </a:r>
                    </a:p>
                  </a:txBody>
                  <a:tcPr/>
                </a:tc>
                <a:tc>
                  <a:txBody>
                    <a:bodyPr/>
                    <a:lstStyle/>
                    <a:p>
                      <a:pPr algn="ctr"/>
                      <a:r>
                        <a:rPr lang="en-US" sz="800" dirty="0"/>
                        <a:t>19</a:t>
                      </a:r>
                    </a:p>
                  </a:txBody>
                  <a:tcPr/>
                </a:tc>
                <a:tc>
                  <a:txBody>
                    <a:bodyPr/>
                    <a:lstStyle/>
                    <a:p>
                      <a:pPr algn="ctr"/>
                      <a:r>
                        <a:rPr lang="en-US" sz="800" dirty="0"/>
                        <a:t>20</a:t>
                      </a:r>
                    </a:p>
                  </a:txBody>
                  <a:tcPr/>
                </a:tc>
                <a:tc>
                  <a:txBody>
                    <a:bodyPr/>
                    <a:lstStyle/>
                    <a:p>
                      <a:pPr algn="ctr"/>
                      <a:r>
                        <a:rPr lang="en-US" sz="800" dirty="0"/>
                        <a:t>21</a:t>
                      </a:r>
                    </a:p>
                  </a:txBody>
                  <a:tcPr/>
                </a:tc>
                <a:extLst>
                  <a:ext uri="{0D108BD9-81ED-4DB2-BD59-A6C34878D82A}">
                    <a16:rowId xmlns:a16="http://schemas.microsoft.com/office/drawing/2014/main" val="10000"/>
                  </a:ext>
                </a:extLst>
              </a:tr>
              <a:tr h="579120">
                <a:tc>
                  <a:txBody>
                    <a:bodyPr/>
                    <a:lstStyle/>
                    <a:p>
                      <a:pPr algn="ctr"/>
                      <a:r>
                        <a:rPr lang="en-US" sz="800" dirty="0"/>
                        <a:t>SPICELIB</a:t>
                      </a:r>
                    </a:p>
                    <a:p>
                      <a:pPr algn="ctr"/>
                      <a:r>
                        <a:rPr lang="en-US" sz="800" dirty="0"/>
                        <a:t>(Fortran 77)</a:t>
                      </a:r>
                    </a:p>
                  </a:txBody>
                  <a:tcPr>
                    <a:solidFill>
                      <a:schemeClr val="tx2">
                        <a:lumMod val="50000"/>
                        <a:lumOff val="50000"/>
                      </a:schemeClr>
                    </a:solidFill>
                  </a:tcPr>
                </a:tc>
                <a:tc>
                  <a:txBody>
                    <a:bodyPr/>
                    <a:lstStyle/>
                    <a:p>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chemeClr val="tx1">
                        <a:lumMod val="50000"/>
                        <a:lumOff val="50000"/>
                      </a:schemeClr>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chemeClr val="tx1"/>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extLst>
                  <a:ext uri="{0D108BD9-81ED-4DB2-BD59-A6C34878D82A}">
                    <a16:rowId xmlns:a16="http://schemas.microsoft.com/office/drawing/2014/main" val="10001"/>
                  </a:ext>
                </a:extLst>
              </a:tr>
              <a:tr h="579120">
                <a:tc>
                  <a:txBody>
                    <a:bodyPr/>
                    <a:lstStyle/>
                    <a:p>
                      <a:pPr algn="ctr"/>
                      <a:r>
                        <a:rPr lang="en-US" sz="800" dirty="0"/>
                        <a:t>CSPICE</a:t>
                      </a:r>
                    </a:p>
                    <a:p>
                      <a:pPr algn="ctr"/>
                      <a:r>
                        <a:rPr lang="en-US" sz="800" dirty="0"/>
                        <a:t>(C)</a:t>
                      </a:r>
                    </a:p>
                  </a:txBody>
                  <a:tcPr>
                    <a:solidFill>
                      <a:schemeClr val="tx2">
                        <a:lumMod val="50000"/>
                        <a:lumOff val="50000"/>
                      </a:schemeClr>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solidFill>
                      <a:schemeClr val="tx1">
                        <a:lumMod val="50000"/>
                        <a:lumOff val="50000"/>
                      </a:schemeClr>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solidFill>
                      <a:srgbClr val="7F7F7F"/>
                    </a:solidFill>
                  </a:tcPr>
                </a:tc>
                <a:tc>
                  <a:txBody>
                    <a:bodyPr/>
                    <a:lstStyle/>
                    <a:p>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chemeClr val="tx1"/>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tc>
                <a:extLst>
                  <a:ext uri="{0D108BD9-81ED-4DB2-BD59-A6C34878D82A}">
                    <a16:rowId xmlns:a16="http://schemas.microsoft.com/office/drawing/2014/main" val="10002"/>
                  </a:ext>
                </a:extLst>
              </a:tr>
              <a:tr h="579120">
                <a:tc>
                  <a:txBody>
                    <a:bodyPr/>
                    <a:lstStyle/>
                    <a:p>
                      <a:pPr algn="ctr"/>
                      <a:r>
                        <a:rPr lang="en-US" sz="800" dirty="0"/>
                        <a:t>ICY</a:t>
                      </a:r>
                    </a:p>
                    <a:p>
                      <a:pPr algn="ctr"/>
                      <a:r>
                        <a:rPr lang="en-US" sz="800" dirty="0"/>
                        <a:t>(IDL)</a:t>
                      </a:r>
                    </a:p>
                  </a:txBody>
                  <a:tcPr>
                    <a:solidFill>
                      <a:schemeClr val="tx2">
                        <a:lumMod val="50000"/>
                        <a:lumOff val="50000"/>
                      </a:schemeClr>
                    </a:solidFill>
                  </a:tcPr>
                </a:tc>
                <a:tc>
                  <a:txBody>
                    <a:bodyPr/>
                    <a:lstStyle/>
                    <a:p>
                      <a:endParaRPr lang="en-US" sz="1800" dirty="0">
                        <a:latin typeface="Wingdings" charset="2"/>
                        <a:cs typeface="Wingdings" charset="2"/>
                      </a:endParaRP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solidFill>
                      <a:schemeClr val="tx1">
                        <a:lumMod val="50000"/>
                        <a:lumOff val="50000"/>
                      </a:schemeClr>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solidFill>
                      <a:srgbClr val="7F7F7F"/>
                    </a:solidFill>
                  </a:tcPr>
                </a:tc>
                <a:tc>
                  <a:txBody>
                    <a:bodyPr/>
                    <a:lstStyle/>
                    <a:p>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endParaRPr lang="en-US" sz="1800" dirty="0">
                        <a:latin typeface="Wingdings" charset="2"/>
                        <a:cs typeface="Wingdings" charset="2"/>
                      </a:endParaRPr>
                    </a:p>
                  </a:txBody>
                  <a:tcPr>
                    <a:solidFill>
                      <a:schemeClr val="tx1"/>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extLst>
                  <a:ext uri="{0D108BD9-81ED-4DB2-BD59-A6C34878D82A}">
                    <a16:rowId xmlns:a16="http://schemas.microsoft.com/office/drawing/2014/main" val="10003"/>
                  </a:ext>
                </a:extLst>
              </a:tr>
              <a:tr h="579120">
                <a:tc>
                  <a:txBody>
                    <a:bodyPr/>
                    <a:lstStyle/>
                    <a:p>
                      <a:pPr algn="ctr"/>
                      <a:r>
                        <a:rPr lang="en-US" sz="800" dirty="0"/>
                        <a:t>MICE</a:t>
                      </a:r>
                    </a:p>
                    <a:p>
                      <a:pPr algn="ctr"/>
                      <a:r>
                        <a:rPr lang="en-US" sz="800" dirty="0"/>
                        <a:t>(MATLAB)</a:t>
                      </a:r>
                    </a:p>
                  </a:txBody>
                  <a:tcPr>
                    <a:solidFill>
                      <a:schemeClr val="tx2">
                        <a:lumMod val="50000"/>
                        <a:lumOff val="50000"/>
                      </a:schemeClr>
                    </a:solidFill>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solidFill>
                      <a:schemeClr val="tx1">
                        <a:lumMod val="50000"/>
                        <a:lumOff val="50000"/>
                      </a:schemeClr>
                    </a:solidFill>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solidFill>
                      <a:srgbClr val="7F7F7F"/>
                    </a:solidFill>
                  </a:tcPr>
                </a:tc>
                <a:tc>
                  <a:txBody>
                    <a:bodyPr/>
                    <a:lstStyle/>
                    <a:p>
                      <a:endParaRPr lang="en-US" sz="1800" dirty="0">
                        <a:latin typeface="Wingdings" charset="2"/>
                        <a:cs typeface="Wingdings" charset="2"/>
                      </a:endParaRPr>
                    </a:p>
                  </a:txBody>
                  <a:tcPr>
                    <a:solidFill>
                      <a:srgbClr val="7F7F7F"/>
                    </a:solidFill>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p>
                      <a:endParaRPr lang="en-US" sz="1800" dirty="0">
                        <a:latin typeface="Wingdings" charset="2"/>
                        <a:cs typeface="Wingdings" charset="2"/>
                      </a:endParaRPr>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solidFill>
                      <a:schemeClr val="tx1"/>
                    </a:solidFill>
                  </a:tcPr>
                </a:tc>
                <a:tc>
                  <a:txBody>
                    <a:bodyPr/>
                    <a:lstStyle/>
                    <a:p>
                      <a:endParaRPr lang="en-US" sz="1800" dirty="0">
                        <a:latin typeface="Wingdings" charset="2"/>
                        <a:cs typeface="Wingdings" charset="2"/>
                      </a:endParaRPr>
                    </a:p>
                  </a:txBody>
                  <a:tcPr/>
                </a:tc>
                <a:tc>
                  <a:txBody>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lang="en-US" sz="1800" dirty="0">
                          <a:latin typeface="Wingdings" charset="2"/>
                          <a:cs typeface="Wingdings" charset="2"/>
                        </a:rPr>
                        <a:t>✔</a:t>
                      </a:r>
                    </a:p>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solidFill>
                      <a:srgbClr val="7F7F7F"/>
                    </a:solidFill>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tc>
                  <a:txBody>
                    <a:bodyPr/>
                    <a:lstStyle/>
                    <a:p>
                      <a:endParaRPr lang="en-US" sz="1800" dirty="0">
                        <a:latin typeface="Wingdings" charset="2"/>
                        <a:cs typeface="Wingdings" charset="2"/>
                      </a:endParaRPr>
                    </a:p>
                  </a:txBody>
                  <a:tcPr/>
                </a:tc>
                <a:extLst>
                  <a:ext uri="{0D108BD9-81ED-4DB2-BD59-A6C34878D82A}">
                    <a16:rowId xmlns:a16="http://schemas.microsoft.com/office/drawing/2014/main" val="10004"/>
                  </a:ext>
                </a:extLst>
              </a:tr>
            </a:tbl>
          </a:graphicData>
        </a:graphic>
      </p:graphicFrame>
      <p:sp>
        <p:nvSpPr>
          <p:cNvPr id="3" name="TextBox 2"/>
          <p:cNvSpPr txBox="1"/>
          <p:nvPr/>
        </p:nvSpPr>
        <p:spPr>
          <a:xfrm>
            <a:off x="3282950" y="6483350"/>
            <a:ext cx="2262992" cy="286232"/>
          </a:xfrm>
          <a:prstGeom prst="rect">
            <a:avLst/>
          </a:prstGeom>
          <a:noFill/>
        </p:spPr>
        <p:txBody>
          <a:bodyPr wrap="none" rtlCol="0">
            <a:spAutoFit/>
          </a:bodyPr>
          <a:lstStyle/>
          <a:p>
            <a:r>
              <a:rPr lang="en-US" dirty="0"/>
              <a:t>* As of Toolkit version N67</a:t>
            </a:r>
          </a:p>
        </p:txBody>
      </p:sp>
      <p:grpSp>
        <p:nvGrpSpPr>
          <p:cNvPr id="6" name="Group 5"/>
          <p:cNvGrpSpPr/>
          <p:nvPr/>
        </p:nvGrpSpPr>
        <p:grpSpPr>
          <a:xfrm>
            <a:off x="2368550" y="5797550"/>
            <a:ext cx="6308282" cy="314085"/>
            <a:chOff x="3463279" y="6026150"/>
            <a:chExt cx="6308282" cy="314085"/>
          </a:xfrm>
        </p:grpSpPr>
        <p:sp>
          <p:nvSpPr>
            <p:cNvPr id="4" name="Rectangle 3"/>
            <p:cNvSpPr/>
            <p:nvPr/>
          </p:nvSpPr>
          <p:spPr bwMode="auto">
            <a:xfrm>
              <a:off x="3463279" y="6056568"/>
              <a:ext cx="152400" cy="283667"/>
            </a:xfrm>
            <a:prstGeom prst="rect">
              <a:avLst/>
            </a:prstGeom>
            <a:solidFill>
              <a:srgbClr val="7F7F7F"/>
            </a:solidFill>
            <a:ln w="12700" cap="flat" cmpd="sng" algn="ctr">
              <a:noFill/>
              <a:prstDash val="solid"/>
              <a:round/>
              <a:headEnd type="none" w="med" len="med"/>
              <a:tailEnd type="none" w="med" len="med"/>
            </a:ln>
            <a:effectLst/>
          </p:spPr>
          <p:txBody>
            <a:bodyPr vert="horz" wrap="square" lIns="90487" tIns="44450" rIns="90487" bIns="44450" numCol="1" rtlCol="0" anchor="t" anchorCtr="0" compatLnSpc="1">
              <a:prstTxWarp prst="textNoShape">
                <a:avLst/>
              </a:prstTxWarp>
              <a:spAutoFit/>
            </a:bodyPr>
            <a:lstStyle/>
            <a:p>
              <a:pPr marL="0" marR="0" indent="0" algn="l" defTabSz="914400" rtl="0" eaLnBrk="0" fontAlgn="base" latinLnBrk="0" hangingPunct="0">
                <a:lnSpc>
                  <a:spcPct val="90000"/>
                </a:lnSpc>
                <a:spcBef>
                  <a:spcPct val="0"/>
                </a:spcBef>
                <a:spcAft>
                  <a:spcPct val="0"/>
                </a:spcAft>
                <a:buClrTx/>
                <a:buSzTx/>
                <a:buFontTx/>
                <a:buNone/>
                <a:tabLst/>
              </a:pPr>
              <a:endParaRPr kumimoji="0" lang="en-US" sz="1400" b="0" i="0" u="none" strike="noStrike" cap="none" normalizeH="0" baseline="0">
                <a:ln>
                  <a:noFill/>
                </a:ln>
                <a:solidFill>
                  <a:schemeClr val="tx1"/>
                </a:solidFill>
                <a:effectLst/>
                <a:latin typeface="Arial" charset="0"/>
              </a:endParaRPr>
            </a:p>
          </p:txBody>
        </p:sp>
        <p:sp>
          <p:nvSpPr>
            <p:cNvPr id="5" name="TextBox 4"/>
            <p:cNvSpPr txBox="1"/>
            <p:nvPr/>
          </p:nvSpPr>
          <p:spPr>
            <a:xfrm>
              <a:off x="3663950" y="6026150"/>
              <a:ext cx="6107611" cy="289823"/>
            </a:xfrm>
            <a:prstGeom prst="rect">
              <a:avLst/>
            </a:prstGeom>
            <a:noFill/>
          </p:spPr>
          <p:txBody>
            <a:bodyPr wrap="none" rtlCol="0">
              <a:spAutoFit/>
            </a:bodyPr>
            <a:lstStyle/>
            <a:p>
              <a:r>
                <a:rPr lang="en-US" dirty="0"/>
                <a:t>= 4, 6, 7, 16: made for special circumstances; not available for general use</a:t>
              </a:r>
            </a:p>
          </p:txBody>
        </p:sp>
      </p:grpSp>
      <p:grpSp>
        <p:nvGrpSpPr>
          <p:cNvPr id="11" name="Group 10"/>
          <p:cNvGrpSpPr/>
          <p:nvPr/>
        </p:nvGrpSpPr>
        <p:grpSpPr>
          <a:xfrm>
            <a:off x="2368550" y="6102350"/>
            <a:ext cx="2113549" cy="314085"/>
            <a:chOff x="3463279" y="6026150"/>
            <a:chExt cx="2113549" cy="314085"/>
          </a:xfrm>
        </p:grpSpPr>
        <p:sp>
          <p:nvSpPr>
            <p:cNvPr id="12" name="Rectangle 11"/>
            <p:cNvSpPr/>
            <p:nvPr/>
          </p:nvSpPr>
          <p:spPr bwMode="auto">
            <a:xfrm>
              <a:off x="3463279" y="6056568"/>
              <a:ext cx="152400" cy="283667"/>
            </a:xfrm>
            <a:prstGeom prst="rect">
              <a:avLst/>
            </a:prstGeom>
            <a:solidFill>
              <a:srgbClr val="000000"/>
            </a:solidFill>
            <a:ln w="12700" cap="flat" cmpd="sng" algn="ctr">
              <a:noFill/>
              <a:prstDash val="solid"/>
              <a:round/>
              <a:headEnd type="none" w="med" len="med"/>
              <a:tailEnd type="none" w="med" len="med"/>
            </a:ln>
            <a:effectLst/>
          </p:spPr>
          <p:txBody>
            <a:bodyPr vert="horz" wrap="square" lIns="90487" tIns="44450" rIns="90487" bIns="44450" numCol="1" rtlCol="0" anchor="t" anchorCtr="0" compatLnSpc="1">
              <a:prstTxWarp prst="textNoShape">
                <a:avLst/>
              </a:prstTxWarp>
              <a:spAutoFit/>
            </a:bodyPr>
            <a:lstStyle/>
            <a:p>
              <a:pPr marL="0" marR="0" indent="0" algn="l" defTabSz="914400" rtl="0" eaLnBrk="0" fontAlgn="base" latinLnBrk="0" hangingPunct="0">
                <a:lnSpc>
                  <a:spcPct val="90000"/>
                </a:lnSpc>
                <a:spcBef>
                  <a:spcPct val="0"/>
                </a:spcBef>
                <a:spcAft>
                  <a:spcPct val="0"/>
                </a:spcAft>
                <a:buClrTx/>
                <a:buSzTx/>
                <a:buFontTx/>
                <a:buNone/>
                <a:tabLst/>
              </a:pPr>
              <a:endParaRPr kumimoji="0" lang="en-US" sz="1400" b="0" i="0" u="none" strike="noStrike" cap="none" normalizeH="0" baseline="0">
                <a:ln>
                  <a:noFill/>
                </a:ln>
                <a:solidFill>
                  <a:schemeClr val="tx1"/>
                </a:solidFill>
                <a:effectLst/>
                <a:latin typeface="Arial" charset="0"/>
              </a:endParaRPr>
            </a:p>
          </p:txBody>
        </p:sp>
        <p:sp>
          <p:nvSpPr>
            <p:cNvPr id="13" name="TextBox 12"/>
            <p:cNvSpPr txBox="1"/>
            <p:nvPr/>
          </p:nvSpPr>
          <p:spPr>
            <a:xfrm>
              <a:off x="3663950" y="6026150"/>
              <a:ext cx="1912878" cy="289823"/>
            </a:xfrm>
            <a:prstGeom prst="rect">
              <a:avLst/>
            </a:prstGeom>
            <a:noFill/>
          </p:spPr>
          <p:txBody>
            <a:bodyPr wrap="none" rtlCol="0">
              <a:spAutoFit/>
            </a:bodyPr>
            <a:lstStyle/>
            <a:p>
              <a:r>
                <a:rPr lang="en-US" dirty="0"/>
                <a:t>= 11: ID was not used</a:t>
              </a:r>
            </a:p>
          </p:txBody>
        </p:sp>
      </p:grpSp>
    </p:spTree>
    <p:extLst>
      <p:ext uri="{BB962C8B-B14F-4D97-AF65-F5344CB8AC3E}">
        <p14:creationId xmlns:p14="http://schemas.microsoft.com/office/powerpoint/2010/main" val="152130509"/>
      </p:ext>
    </p:extLst>
  </p:cSld>
  <p:clrMapOvr>
    <a:masterClrMapping/>
  </p:clrMapOvr>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Footer Placeholder 3"/>
          <p:cNvSpPr>
            <a:spLocks noGrp="1"/>
          </p:cNvSpPr>
          <p:nvPr>
            <p:ph type="ftr" sz="quarter" idx="10"/>
          </p:nvPr>
        </p:nvSpPr>
        <p:spPr>
          <a:noFill/>
        </p:spPr>
        <p:txBody>
          <a:bodyPr/>
          <a:lstStyle/>
          <a:p>
            <a:r>
              <a:rPr lang="en-US"/>
              <a:t>Making an SPK File</a:t>
            </a:r>
            <a:endParaRPr lang="en-US" sz="1200"/>
          </a:p>
        </p:txBody>
      </p:sp>
      <p:sp>
        <p:nvSpPr>
          <p:cNvPr id="60419" name="Slide Number Placeholder 4"/>
          <p:cNvSpPr>
            <a:spLocks noGrp="1"/>
          </p:cNvSpPr>
          <p:nvPr>
            <p:ph type="sldNum" sz="quarter" idx="11"/>
          </p:nvPr>
        </p:nvSpPr>
        <p:spPr>
          <a:noFill/>
        </p:spPr>
        <p:txBody>
          <a:bodyPr/>
          <a:lstStyle/>
          <a:p>
            <a:fld id="{14F6CBE9-107D-4B49-8734-A2A811D0A50E}" type="slidenum">
              <a:rPr lang="en-US" smtClean="0"/>
              <a:pPr/>
              <a:t>33</a:t>
            </a:fld>
            <a:endParaRPr lang="en-US"/>
          </a:p>
        </p:txBody>
      </p:sp>
      <p:sp>
        <p:nvSpPr>
          <p:cNvPr id="60420" name="Rectangle 4"/>
          <p:cNvSpPr>
            <a:spLocks noGrp="1" noChangeArrowheads="1"/>
          </p:cNvSpPr>
          <p:nvPr>
            <p:ph type="title"/>
          </p:nvPr>
        </p:nvSpPr>
        <p:spPr>
          <a:xfrm>
            <a:off x="2895600" y="381000"/>
            <a:ext cx="5018088" cy="474663"/>
          </a:xfrm>
          <a:noFill/>
        </p:spPr>
        <p:txBody>
          <a:bodyPr/>
          <a:lstStyle/>
          <a:p>
            <a:r>
              <a:rPr lang="en-US"/>
              <a:t>What Routines To Use - 1</a:t>
            </a:r>
          </a:p>
        </p:txBody>
      </p:sp>
      <p:sp>
        <p:nvSpPr>
          <p:cNvPr id="60421" name="Rectangle 5"/>
          <p:cNvSpPr>
            <a:spLocks noGrp="1" noChangeArrowheads="1"/>
          </p:cNvSpPr>
          <p:nvPr>
            <p:ph type="body" idx="1"/>
          </p:nvPr>
        </p:nvSpPr>
        <p:spPr>
          <a:xfrm>
            <a:off x="1600200" y="1592263"/>
            <a:ext cx="6705600" cy="3581400"/>
          </a:xfrm>
          <a:noFill/>
        </p:spPr>
        <p:txBody>
          <a:bodyPr/>
          <a:lstStyle/>
          <a:p>
            <a:pPr>
              <a:lnSpc>
                <a:spcPct val="80000"/>
              </a:lnSpc>
              <a:buFontTx/>
              <a:buNone/>
            </a:pPr>
            <a:r>
              <a:rPr lang="en-US"/>
              <a:t>SPKOPN		</a:t>
            </a:r>
            <a:r>
              <a:rPr lang="en-US" sz="1800" b="0"/>
              <a:t>Open a new SPK file.  (Use              </a:t>
            </a:r>
          </a:p>
          <a:p>
            <a:pPr>
              <a:lnSpc>
                <a:spcPct val="80000"/>
              </a:lnSpc>
              <a:buFontTx/>
              <a:buNone/>
            </a:pPr>
            <a:r>
              <a:rPr lang="en-US" sz="1800" b="0"/>
              <a:t>                                           SPKOPA to append to existing file.)</a:t>
            </a:r>
          </a:p>
          <a:p>
            <a:pPr>
              <a:lnSpc>
                <a:spcPct val="80000"/>
              </a:lnSpc>
              <a:buFontTx/>
              <a:buNone/>
            </a:pPr>
            <a:r>
              <a:rPr lang="en-US"/>
              <a:t>SPKWxx		</a:t>
            </a:r>
            <a:r>
              <a:rPr lang="en-US" sz="1800" b="0"/>
              <a:t>Write a segment of SPK type xx</a:t>
            </a:r>
          </a:p>
          <a:p>
            <a:pPr>
              <a:lnSpc>
                <a:spcPct val="80000"/>
              </a:lnSpc>
              <a:buFontTx/>
              <a:buNone/>
            </a:pPr>
            <a:r>
              <a:rPr lang="en-US"/>
              <a:t>.</a:t>
            </a:r>
          </a:p>
          <a:p>
            <a:pPr>
              <a:lnSpc>
                <a:spcPct val="80000"/>
              </a:lnSpc>
              <a:buFontTx/>
              <a:buNone/>
            </a:pPr>
            <a:r>
              <a:rPr lang="en-US"/>
              <a:t>.</a:t>
            </a:r>
          </a:p>
          <a:p>
            <a:pPr>
              <a:lnSpc>
                <a:spcPct val="80000"/>
              </a:lnSpc>
              <a:buFontTx/>
              <a:buNone/>
            </a:pPr>
            <a:r>
              <a:rPr lang="en-US"/>
              <a:t>[SPKWxx]		</a:t>
            </a:r>
            <a:r>
              <a:rPr lang="en-US" sz="1800" b="0"/>
              <a:t>[ Write more segments ]</a:t>
            </a:r>
            <a:endParaRPr lang="en-US"/>
          </a:p>
          <a:p>
            <a:pPr>
              <a:lnSpc>
                <a:spcPct val="80000"/>
              </a:lnSpc>
              <a:buFontTx/>
              <a:buNone/>
            </a:pPr>
            <a:r>
              <a:rPr lang="en-US"/>
              <a:t>.                              </a:t>
            </a:r>
            <a:r>
              <a:rPr lang="en-US" sz="1800"/>
              <a:t>  </a:t>
            </a:r>
            <a:r>
              <a:rPr lang="en-US" sz="1800" b="0"/>
              <a:t>[ Repeat as needed ]</a:t>
            </a:r>
            <a:endParaRPr lang="en-US" sz="1800"/>
          </a:p>
          <a:p>
            <a:pPr>
              <a:lnSpc>
                <a:spcPct val="80000"/>
              </a:lnSpc>
              <a:buFontTx/>
              <a:buNone/>
            </a:pPr>
            <a:r>
              <a:rPr lang="en-US"/>
              <a:t>.</a:t>
            </a:r>
          </a:p>
          <a:p>
            <a:pPr>
              <a:lnSpc>
                <a:spcPct val="80000"/>
              </a:lnSpc>
              <a:buFontTx/>
              <a:buNone/>
            </a:pPr>
            <a:r>
              <a:rPr lang="en-US"/>
              <a:t>SPKCLS		</a:t>
            </a:r>
            <a:r>
              <a:rPr lang="en-US" sz="1800" b="0"/>
              <a:t>Close the file</a:t>
            </a:r>
          </a:p>
        </p:txBody>
      </p:sp>
      <p:sp>
        <p:nvSpPr>
          <p:cNvPr id="60422" name="Rectangle 6"/>
          <p:cNvSpPr>
            <a:spLocks noChangeArrowheads="1"/>
          </p:cNvSpPr>
          <p:nvPr/>
        </p:nvSpPr>
        <p:spPr bwMode="auto">
          <a:xfrm>
            <a:off x="3276600" y="1246188"/>
            <a:ext cx="3198813" cy="336550"/>
          </a:xfrm>
          <a:prstGeom prst="rect">
            <a:avLst/>
          </a:prstGeom>
          <a:noFill/>
          <a:ln w="12700">
            <a:noFill/>
            <a:miter lim="800000"/>
            <a:headEnd/>
            <a:tailEnd/>
          </a:ln>
        </p:spPr>
        <p:txBody>
          <a:bodyPr lIns="90487" tIns="44450" rIns="90487" bIns="44450">
            <a:prstTxWarp prst="textNoShape">
              <a:avLst/>
            </a:prstTxWarp>
            <a:spAutoFit/>
          </a:bodyPr>
          <a:lstStyle/>
          <a:p>
            <a:pPr>
              <a:spcBef>
                <a:spcPct val="50000"/>
              </a:spcBef>
            </a:pPr>
            <a:r>
              <a:rPr lang="en-US" sz="1800" b="1" u="sng">
                <a:solidFill>
                  <a:schemeClr val="accent2"/>
                </a:solidFill>
              </a:rPr>
              <a:t>For all except SPK type 14</a:t>
            </a:r>
            <a:endParaRPr lang="en-US" sz="1800" b="1" u="sng"/>
          </a:p>
        </p:txBody>
      </p:sp>
      <p:sp>
        <p:nvSpPr>
          <p:cNvPr id="60423" name="Rectangle 7"/>
          <p:cNvSpPr>
            <a:spLocks noChangeArrowheads="1"/>
          </p:cNvSpPr>
          <p:nvPr/>
        </p:nvSpPr>
        <p:spPr bwMode="auto">
          <a:xfrm>
            <a:off x="2209800" y="5164138"/>
            <a:ext cx="5256213" cy="336550"/>
          </a:xfrm>
          <a:prstGeom prst="rect">
            <a:avLst/>
          </a:prstGeom>
          <a:noFill/>
          <a:ln w="12700">
            <a:noFill/>
            <a:miter lim="800000"/>
            <a:headEnd/>
            <a:tailEnd/>
          </a:ln>
        </p:spPr>
        <p:txBody>
          <a:bodyPr lIns="90487" tIns="44450" rIns="90487" bIns="44450">
            <a:prstTxWarp prst="textNoShape">
              <a:avLst/>
            </a:prstTxWarp>
            <a:spAutoFit/>
          </a:bodyPr>
          <a:lstStyle/>
          <a:p>
            <a:pPr algn="ctr">
              <a:spcBef>
                <a:spcPct val="50000"/>
              </a:spcBef>
            </a:pPr>
            <a:r>
              <a:rPr lang="en-US" sz="1800" b="1"/>
              <a:t>[ … ]  indicates possible multiple occurrences</a:t>
            </a:r>
          </a:p>
        </p:txBody>
      </p:sp>
      <p:sp>
        <p:nvSpPr>
          <p:cNvPr id="60424" name="Rectangle 8"/>
          <p:cNvSpPr>
            <a:spLocks noChangeArrowheads="1"/>
          </p:cNvSpPr>
          <p:nvPr/>
        </p:nvSpPr>
        <p:spPr bwMode="auto">
          <a:xfrm>
            <a:off x="1736725" y="5740400"/>
            <a:ext cx="6777038" cy="766763"/>
          </a:xfrm>
          <a:prstGeom prst="rect">
            <a:avLst/>
          </a:prstGeom>
          <a:noFill/>
          <a:ln w="12700">
            <a:noFill/>
            <a:miter lim="800000"/>
            <a:headEnd/>
            <a:tailEnd/>
          </a:ln>
        </p:spPr>
        <p:txBody>
          <a:bodyPr lIns="90487" tIns="44450" rIns="90487" bIns="44450">
            <a:prstTxWarp prst="textNoShape">
              <a:avLst/>
            </a:prstTxWarp>
          </a:bodyPr>
          <a:lstStyle/>
          <a:p>
            <a:r>
              <a:rPr lang="en-US" dirty="0"/>
              <a:t>These routine names are for the FORTRAN (SPICELIB) Toolkit. For CSPICE</a:t>
            </a:r>
          </a:p>
          <a:p>
            <a:r>
              <a:rPr lang="en-US" dirty="0"/>
              <a:t>the names are the same but are in lower case and have an “_c” appended.  For Icy and Mice, module names are case-insensitive and have "cspice_" prepended.</a:t>
            </a:r>
          </a:p>
        </p:txBody>
      </p:sp>
    </p:spTree>
  </p:cSld>
  <p:clrMapOvr>
    <a:masterClrMapping/>
  </p:clrMapOvr>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Footer Placeholder 3"/>
          <p:cNvSpPr>
            <a:spLocks noGrp="1"/>
          </p:cNvSpPr>
          <p:nvPr>
            <p:ph type="ftr" sz="quarter" idx="10"/>
          </p:nvPr>
        </p:nvSpPr>
        <p:spPr>
          <a:noFill/>
        </p:spPr>
        <p:txBody>
          <a:bodyPr/>
          <a:lstStyle/>
          <a:p>
            <a:r>
              <a:rPr lang="en-US"/>
              <a:t>Making an SPK File</a:t>
            </a:r>
            <a:endParaRPr lang="en-US" sz="1200"/>
          </a:p>
        </p:txBody>
      </p:sp>
      <p:sp>
        <p:nvSpPr>
          <p:cNvPr id="62467" name="Slide Number Placeholder 4"/>
          <p:cNvSpPr>
            <a:spLocks noGrp="1"/>
          </p:cNvSpPr>
          <p:nvPr>
            <p:ph type="sldNum" sz="quarter" idx="11"/>
          </p:nvPr>
        </p:nvSpPr>
        <p:spPr>
          <a:noFill/>
        </p:spPr>
        <p:txBody>
          <a:bodyPr/>
          <a:lstStyle/>
          <a:p>
            <a:fld id="{C6E272B5-BEA3-7B42-BF33-201282273C06}" type="slidenum">
              <a:rPr lang="en-US" smtClean="0"/>
              <a:pPr/>
              <a:t>34</a:t>
            </a:fld>
            <a:endParaRPr lang="en-US"/>
          </a:p>
        </p:txBody>
      </p:sp>
      <p:sp>
        <p:nvSpPr>
          <p:cNvPr id="62468" name="Rectangle 4"/>
          <p:cNvSpPr>
            <a:spLocks noGrp="1" noChangeArrowheads="1"/>
          </p:cNvSpPr>
          <p:nvPr>
            <p:ph type="title"/>
          </p:nvPr>
        </p:nvSpPr>
        <p:spPr>
          <a:xfrm>
            <a:off x="2514600" y="381000"/>
            <a:ext cx="5018088" cy="474663"/>
          </a:xfrm>
          <a:noFill/>
        </p:spPr>
        <p:txBody>
          <a:bodyPr/>
          <a:lstStyle/>
          <a:p>
            <a:r>
              <a:rPr lang="en-US"/>
              <a:t>What Routines To Use - 2</a:t>
            </a:r>
          </a:p>
        </p:txBody>
      </p:sp>
      <p:sp>
        <p:nvSpPr>
          <p:cNvPr id="62469" name="Rectangle 5"/>
          <p:cNvSpPr>
            <a:spLocks noGrp="1" noChangeArrowheads="1"/>
          </p:cNvSpPr>
          <p:nvPr>
            <p:ph type="body" idx="1"/>
          </p:nvPr>
        </p:nvSpPr>
        <p:spPr>
          <a:xfrm>
            <a:off x="392113" y="1592263"/>
            <a:ext cx="7834312" cy="4275137"/>
          </a:xfrm>
          <a:noFill/>
        </p:spPr>
        <p:txBody>
          <a:bodyPr/>
          <a:lstStyle/>
          <a:p>
            <a:pPr marL="0" indent="0">
              <a:buFontTx/>
              <a:buNone/>
            </a:pPr>
            <a:r>
              <a:rPr lang="en-US" dirty="0"/>
              <a:t>SPKOPN, SPKOPA	          </a:t>
            </a:r>
            <a:r>
              <a:rPr lang="en-US" sz="1800" b="0" dirty="0"/>
              <a:t>Open file to add data </a:t>
            </a:r>
          </a:p>
          <a:p>
            <a:pPr marL="0" indent="0">
              <a:buFontTx/>
              <a:buNone/>
            </a:pPr>
            <a:r>
              <a:rPr lang="en-US" dirty="0"/>
              <a:t>SPK14B	 	                     </a:t>
            </a:r>
            <a:r>
              <a:rPr lang="en-US" sz="1800" b="0" dirty="0"/>
              <a:t>Begin a new segment</a:t>
            </a:r>
            <a:endParaRPr lang="en-US" dirty="0"/>
          </a:p>
          <a:p>
            <a:pPr marL="0" indent="0">
              <a:buFontTx/>
              <a:buNone/>
            </a:pPr>
            <a:r>
              <a:rPr lang="en-US" dirty="0"/>
              <a:t>SPK14A		                     </a:t>
            </a:r>
            <a:r>
              <a:rPr lang="en-US" sz="1800" b="0" dirty="0"/>
              <a:t>Add data to segment</a:t>
            </a:r>
            <a:endParaRPr lang="en-US" dirty="0"/>
          </a:p>
          <a:p>
            <a:pPr marL="0" indent="0">
              <a:buFontTx/>
              <a:buNone/>
            </a:pPr>
            <a:r>
              <a:rPr lang="en-US" dirty="0">
                <a:solidFill>
                  <a:srgbClr val="008000"/>
                </a:solidFill>
              </a:rPr>
              <a:t>[</a:t>
            </a:r>
            <a:r>
              <a:rPr lang="en-US" dirty="0"/>
              <a:t>SPK14A</a:t>
            </a:r>
            <a:r>
              <a:rPr lang="en-US" dirty="0">
                <a:solidFill>
                  <a:srgbClr val="008000"/>
                </a:solidFill>
              </a:rPr>
              <a:t>]</a:t>
            </a:r>
            <a:r>
              <a:rPr lang="en-US" dirty="0"/>
              <a:t>		                     </a:t>
            </a:r>
            <a:r>
              <a:rPr lang="en-US" sz="1800" b="0" dirty="0"/>
              <a:t>Add more data</a:t>
            </a:r>
            <a:endParaRPr lang="en-US" dirty="0"/>
          </a:p>
          <a:p>
            <a:pPr marL="0" indent="0">
              <a:buFontTx/>
              <a:buNone/>
            </a:pPr>
            <a:r>
              <a:rPr lang="en-US" dirty="0"/>
              <a:t>SPK14E		                     </a:t>
            </a:r>
            <a:r>
              <a:rPr lang="en-US" sz="1800" b="0" dirty="0"/>
              <a:t>End the segment</a:t>
            </a:r>
            <a:endParaRPr lang="en-US" dirty="0"/>
          </a:p>
          <a:p>
            <a:pPr marL="0" indent="0">
              <a:buFontTx/>
              <a:buNone/>
            </a:pPr>
            <a:r>
              <a:rPr lang="en-US" dirty="0"/>
              <a:t>SPK14B		                     </a:t>
            </a:r>
            <a:r>
              <a:rPr lang="en-US" sz="1800" b="0" dirty="0"/>
              <a:t>Begin a new segment</a:t>
            </a:r>
            <a:endParaRPr lang="en-US" dirty="0"/>
          </a:p>
          <a:p>
            <a:pPr marL="0" indent="0">
              <a:buFontTx/>
              <a:buNone/>
            </a:pPr>
            <a:r>
              <a:rPr lang="en-US" dirty="0"/>
              <a:t>SPK14A		                     </a:t>
            </a:r>
            <a:r>
              <a:rPr lang="en-US" sz="1800" b="0" dirty="0"/>
              <a:t>Add data to segment</a:t>
            </a:r>
            <a:endParaRPr lang="en-US" dirty="0"/>
          </a:p>
          <a:p>
            <a:pPr marL="0" indent="0">
              <a:buFontTx/>
              <a:buNone/>
            </a:pPr>
            <a:r>
              <a:rPr lang="en-US" dirty="0">
                <a:solidFill>
                  <a:srgbClr val="008000"/>
                </a:solidFill>
              </a:rPr>
              <a:t>[</a:t>
            </a:r>
            <a:r>
              <a:rPr lang="en-US" dirty="0"/>
              <a:t>SPK14A</a:t>
            </a:r>
            <a:r>
              <a:rPr lang="en-US" dirty="0">
                <a:solidFill>
                  <a:srgbClr val="008000"/>
                </a:solidFill>
              </a:rPr>
              <a:t>]</a:t>
            </a:r>
            <a:r>
              <a:rPr lang="en-US" dirty="0"/>
              <a:t>		                     </a:t>
            </a:r>
            <a:r>
              <a:rPr lang="en-US" sz="1800" b="0" dirty="0"/>
              <a:t>Add more data</a:t>
            </a:r>
            <a:endParaRPr lang="en-US" dirty="0"/>
          </a:p>
          <a:p>
            <a:pPr marL="0" indent="0">
              <a:buFontTx/>
              <a:buNone/>
            </a:pPr>
            <a:r>
              <a:rPr lang="en-US" dirty="0"/>
              <a:t>SPK14E</a:t>
            </a:r>
            <a:r>
              <a:rPr lang="en-US" b="0" dirty="0"/>
              <a:t>		                     </a:t>
            </a:r>
            <a:r>
              <a:rPr lang="en-US" sz="1800" b="0" dirty="0"/>
              <a:t>End the segment</a:t>
            </a:r>
            <a:endParaRPr lang="en-US" dirty="0"/>
          </a:p>
          <a:p>
            <a:pPr marL="0" indent="0">
              <a:buFontTx/>
              <a:buNone/>
            </a:pPr>
            <a:r>
              <a:rPr lang="en-US" dirty="0"/>
              <a:t>  etc.</a:t>
            </a:r>
          </a:p>
          <a:p>
            <a:pPr marL="0" indent="0">
              <a:buFontTx/>
              <a:buNone/>
            </a:pPr>
            <a:r>
              <a:rPr lang="en-US" dirty="0"/>
              <a:t>SPKCLS		                     </a:t>
            </a:r>
            <a:r>
              <a:rPr lang="en-US" sz="1800" b="0" dirty="0"/>
              <a:t>Close the file</a:t>
            </a:r>
            <a:endParaRPr lang="en-US" dirty="0"/>
          </a:p>
          <a:p>
            <a:pPr marL="0" indent="0"/>
            <a:endParaRPr lang="en-US" dirty="0"/>
          </a:p>
        </p:txBody>
      </p:sp>
      <p:sp>
        <p:nvSpPr>
          <p:cNvPr id="62470" name="Rectangle 6"/>
          <p:cNvSpPr>
            <a:spLocks noChangeArrowheads="1"/>
          </p:cNvSpPr>
          <p:nvPr/>
        </p:nvSpPr>
        <p:spPr bwMode="auto">
          <a:xfrm>
            <a:off x="4038600" y="2362200"/>
            <a:ext cx="4279900" cy="4114800"/>
          </a:xfrm>
          <a:prstGeom prst="rect">
            <a:avLst/>
          </a:prstGeom>
          <a:noFill/>
          <a:ln w="12700">
            <a:noFill/>
            <a:miter lim="800000"/>
            <a:headEnd/>
            <a:tailEnd/>
          </a:ln>
        </p:spPr>
        <p:txBody>
          <a:bodyPr wrap="none" anchor="ctr">
            <a:prstTxWarp prst="textNoShape">
              <a:avLst/>
            </a:prstTxWarp>
          </a:bodyPr>
          <a:lstStyle/>
          <a:p>
            <a:endParaRPr lang="en-US"/>
          </a:p>
        </p:txBody>
      </p:sp>
      <p:sp>
        <p:nvSpPr>
          <p:cNvPr id="62471" name="Rectangle 7"/>
          <p:cNvSpPr>
            <a:spLocks noChangeArrowheads="1"/>
          </p:cNvSpPr>
          <p:nvPr/>
        </p:nvSpPr>
        <p:spPr bwMode="auto">
          <a:xfrm>
            <a:off x="3582988" y="1296988"/>
            <a:ext cx="3197225" cy="336550"/>
          </a:xfrm>
          <a:prstGeom prst="rect">
            <a:avLst/>
          </a:prstGeom>
          <a:noFill/>
          <a:ln w="12700">
            <a:noFill/>
            <a:miter lim="800000"/>
            <a:headEnd/>
            <a:tailEnd/>
          </a:ln>
        </p:spPr>
        <p:txBody>
          <a:bodyPr lIns="90487" tIns="44450" rIns="90487" bIns="44450">
            <a:prstTxWarp prst="textNoShape">
              <a:avLst/>
            </a:prstTxWarp>
            <a:spAutoFit/>
          </a:bodyPr>
          <a:lstStyle/>
          <a:p>
            <a:pPr>
              <a:spcBef>
                <a:spcPct val="50000"/>
              </a:spcBef>
            </a:pPr>
            <a:r>
              <a:rPr lang="en-US" sz="1800" b="1" u="sng">
                <a:solidFill>
                  <a:schemeClr val="accent2"/>
                </a:solidFill>
              </a:rPr>
              <a:t>For SPK type 14</a:t>
            </a:r>
          </a:p>
        </p:txBody>
      </p:sp>
      <p:sp>
        <p:nvSpPr>
          <p:cNvPr id="62472" name="Rectangle 8"/>
          <p:cNvSpPr>
            <a:spLocks noChangeArrowheads="1"/>
          </p:cNvSpPr>
          <p:nvPr/>
        </p:nvSpPr>
        <p:spPr bwMode="auto">
          <a:xfrm>
            <a:off x="2173990" y="6532563"/>
            <a:ext cx="5750108" cy="343684"/>
          </a:xfrm>
          <a:prstGeom prst="rect">
            <a:avLst/>
          </a:prstGeom>
          <a:noFill/>
          <a:ln w="12700">
            <a:noFill/>
            <a:miter lim="800000"/>
            <a:headEnd/>
            <a:tailEnd/>
          </a:ln>
        </p:spPr>
        <p:txBody>
          <a:bodyPr wrap="none" lIns="90487" tIns="44450" rIns="90487" bIns="44450">
            <a:prstTxWarp prst="textNoShape">
              <a:avLst/>
            </a:prstTxWarp>
            <a:spAutoFit/>
          </a:bodyPr>
          <a:lstStyle/>
          <a:p>
            <a:pPr algn="ctr"/>
            <a:r>
              <a:rPr lang="en-US" sz="1800" b="1" dirty="0">
                <a:solidFill>
                  <a:srgbClr val="008000"/>
                </a:solidFill>
              </a:rPr>
              <a:t>[</a:t>
            </a:r>
            <a:r>
              <a:rPr lang="en-US" sz="1800" b="1" dirty="0"/>
              <a:t>SPK14A</a:t>
            </a:r>
            <a:r>
              <a:rPr lang="en-US" sz="1800" b="1" dirty="0">
                <a:solidFill>
                  <a:srgbClr val="008000"/>
                </a:solidFill>
              </a:rPr>
              <a:t>]</a:t>
            </a:r>
            <a:r>
              <a:rPr lang="en-US" sz="1800" b="1" dirty="0"/>
              <a:t>  indicates possible multiple occurrences</a:t>
            </a:r>
          </a:p>
        </p:txBody>
      </p:sp>
      <p:sp>
        <p:nvSpPr>
          <p:cNvPr id="62473" name="Rectangle 9"/>
          <p:cNvSpPr>
            <a:spLocks noChangeArrowheads="1"/>
          </p:cNvSpPr>
          <p:nvPr/>
        </p:nvSpPr>
        <p:spPr bwMode="auto">
          <a:xfrm>
            <a:off x="7872413" y="4486275"/>
            <a:ext cx="1050925" cy="473075"/>
          </a:xfrm>
          <a:prstGeom prst="rect">
            <a:avLst/>
          </a:prstGeom>
          <a:noFill/>
          <a:ln w="12700">
            <a:noFill/>
            <a:miter lim="800000"/>
            <a:headEnd/>
            <a:tailEnd/>
          </a:ln>
        </p:spPr>
        <p:txBody>
          <a:bodyPr wrap="none" lIns="90487" tIns="44450" rIns="90487" bIns="44450">
            <a:prstTxWarp prst="textNoShape">
              <a:avLst/>
            </a:prstTxWarp>
            <a:spAutoFit/>
          </a:bodyPr>
          <a:lstStyle/>
          <a:p>
            <a:pPr algn="ctr"/>
            <a:r>
              <a:rPr lang="en-US" b="1"/>
              <a:t>Repeat</a:t>
            </a:r>
          </a:p>
          <a:p>
            <a:pPr algn="ctr"/>
            <a:r>
              <a:rPr lang="en-US" b="1"/>
              <a:t>as needed</a:t>
            </a:r>
          </a:p>
        </p:txBody>
      </p:sp>
      <p:sp>
        <p:nvSpPr>
          <p:cNvPr id="62474" name="AutoShape 14"/>
          <p:cNvSpPr>
            <a:spLocks/>
          </p:cNvSpPr>
          <p:nvPr/>
        </p:nvSpPr>
        <p:spPr bwMode="auto">
          <a:xfrm>
            <a:off x="7391400" y="3886200"/>
            <a:ext cx="304800" cy="1600200"/>
          </a:xfrm>
          <a:prstGeom prst="rightBrace">
            <a:avLst>
              <a:gd name="adj1" fmla="val 43750"/>
              <a:gd name="adj2" fmla="val 50000"/>
            </a:avLst>
          </a:prstGeom>
          <a:noFill/>
          <a:ln w="12700">
            <a:solidFill>
              <a:schemeClr val="tx1"/>
            </a:solidFill>
            <a:round/>
            <a:headEnd/>
            <a:tailEnd/>
          </a:ln>
        </p:spPr>
        <p:txBody>
          <a:bodyPr wrap="none" lIns="90487" tIns="44450" rIns="90487" bIns="44450" anchor="ctr">
            <a:prstTxWarp prst="textNoShape">
              <a:avLst/>
            </a:prstTxWarp>
            <a:spAutoFit/>
          </a:bodyPr>
          <a:lstStyle/>
          <a:p>
            <a:endParaRPr lang="en-US"/>
          </a:p>
        </p:txBody>
      </p:sp>
    </p:spTree>
  </p:cSld>
  <p:clrMapOvr>
    <a:masterClrMapping/>
  </p:clrMapOvr>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Footer Placeholder 3"/>
          <p:cNvSpPr>
            <a:spLocks noGrp="1"/>
          </p:cNvSpPr>
          <p:nvPr>
            <p:ph type="ftr" sz="quarter" idx="10"/>
          </p:nvPr>
        </p:nvSpPr>
        <p:spPr>
          <a:noFill/>
        </p:spPr>
        <p:txBody>
          <a:bodyPr/>
          <a:lstStyle/>
          <a:p>
            <a:r>
              <a:rPr lang="en-US"/>
              <a:t>Making an SPK File</a:t>
            </a:r>
            <a:endParaRPr lang="en-US" sz="1200"/>
          </a:p>
        </p:txBody>
      </p:sp>
      <p:sp>
        <p:nvSpPr>
          <p:cNvPr id="64515" name="Slide Number Placeholder 4"/>
          <p:cNvSpPr>
            <a:spLocks noGrp="1"/>
          </p:cNvSpPr>
          <p:nvPr>
            <p:ph type="sldNum" sz="quarter" idx="11"/>
          </p:nvPr>
        </p:nvSpPr>
        <p:spPr>
          <a:noFill/>
        </p:spPr>
        <p:txBody>
          <a:bodyPr/>
          <a:lstStyle/>
          <a:p>
            <a:fld id="{5743047C-0ADE-5D47-98DF-12E60B301D89}" type="slidenum">
              <a:rPr lang="en-US" smtClean="0"/>
              <a:pPr/>
              <a:t>35</a:t>
            </a:fld>
            <a:endParaRPr lang="en-US"/>
          </a:p>
        </p:txBody>
      </p:sp>
      <p:sp>
        <p:nvSpPr>
          <p:cNvPr id="64516" name="Rectangle 4"/>
          <p:cNvSpPr>
            <a:spLocks noGrp="1" noChangeArrowheads="1"/>
          </p:cNvSpPr>
          <p:nvPr>
            <p:ph type="title"/>
          </p:nvPr>
        </p:nvSpPr>
        <p:spPr>
          <a:xfrm>
            <a:off x="2735263" y="422275"/>
            <a:ext cx="3713162" cy="474663"/>
          </a:xfrm>
          <a:noFill/>
        </p:spPr>
        <p:txBody>
          <a:bodyPr/>
          <a:lstStyle/>
          <a:p>
            <a:r>
              <a:rPr lang="en-US"/>
              <a:t>Close the SPK File</a:t>
            </a:r>
          </a:p>
        </p:txBody>
      </p:sp>
      <p:sp>
        <p:nvSpPr>
          <p:cNvPr id="64517" name="Rectangle 5"/>
          <p:cNvSpPr>
            <a:spLocks noGrp="1" noChangeArrowheads="1"/>
          </p:cNvSpPr>
          <p:nvPr>
            <p:ph type="body" idx="1"/>
          </p:nvPr>
        </p:nvSpPr>
        <p:spPr>
          <a:xfrm>
            <a:off x="1066800" y="2209800"/>
            <a:ext cx="7391400" cy="2590800"/>
          </a:xfrm>
          <a:noFill/>
        </p:spPr>
        <p:txBody>
          <a:bodyPr/>
          <a:lstStyle/>
          <a:p>
            <a:r>
              <a:rPr lang="en-US"/>
              <a:t>Once you have completed the addition of all data to your SPK file, be sure to call the SPKCLS routine to close the file.</a:t>
            </a:r>
          </a:p>
          <a:p>
            <a:pPr lvl="1"/>
            <a:r>
              <a:rPr lang="en-US"/>
              <a:t>Failure to properly close an SPK file will result in a problem file having been produced.</a:t>
            </a:r>
          </a:p>
          <a:p>
            <a:r>
              <a:rPr lang="en-US"/>
              <a:t>This point is emphasized here because it has been a frequent problem.</a:t>
            </a:r>
          </a:p>
        </p:txBody>
      </p:sp>
    </p:spTree>
  </p:cSld>
  <p:clrMapOvr>
    <a:masterClrMapping/>
  </p:clrMapOvr>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Footer Placeholder 2"/>
          <p:cNvSpPr>
            <a:spLocks noGrp="1"/>
          </p:cNvSpPr>
          <p:nvPr>
            <p:ph type="ftr" sz="quarter" idx="10"/>
          </p:nvPr>
        </p:nvSpPr>
        <p:spPr>
          <a:noFill/>
        </p:spPr>
        <p:txBody>
          <a:bodyPr/>
          <a:lstStyle/>
          <a:p>
            <a:r>
              <a:rPr lang="en-US"/>
              <a:t>Making an SPK File</a:t>
            </a:r>
            <a:endParaRPr lang="en-US" sz="1200"/>
          </a:p>
        </p:txBody>
      </p:sp>
      <p:sp>
        <p:nvSpPr>
          <p:cNvPr id="66563" name="Slide Number Placeholder 3"/>
          <p:cNvSpPr>
            <a:spLocks noGrp="1"/>
          </p:cNvSpPr>
          <p:nvPr>
            <p:ph type="sldNum" sz="quarter" idx="11"/>
          </p:nvPr>
        </p:nvSpPr>
        <p:spPr>
          <a:noFill/>
        </p:spPr>
        <p:txBody>
          <a:bodyPr/>
          <a:lstStyle/>
          <a:p>
            <a:fld id="{4A4FDEC4-0A7C-7842-894B-B5898FE0A78A}" type="slidenum">
              <a:rPr lang="en-US" smtClean="0"/>
              <a:pPr/>
              <a:t>36</a:t>
            </a:fld>
            <a:endParaRPr lang="en-US"/>
          </a:p>
        </p:txBody>
      </p:sp>
      <p:sp>
        <p:nvSpPr>
          <p:cNvPr id="66564" name="Rectangle 2"/>
          <p:cNvSpPr>
            <a:spLocks noGrp="1" noChangeArrowheads="1"/>
          </p:cNvSpPr>
          <p:nvPr>
            <p:ph type="title"/>
          </p:nvPr>
        </p:nvSpPr>
        <p:spPr>
          <a:xfrm>
            <a:off x="3122613" y="3124200"/>
            <a:ext cx="3198812" cy="581025"/>
          </a:xfrm>
        </p:spPr>
        <p:txBody>
          <a:bodyPr/>
          <a:lstStyle/>
          <a:p>
            <a:r>
              <a:rPr lang="en-US" sz="4000"/>
              <a:t>Finishing Up</a:t>
            </a:r>
            <a:endParaRPr lang="en-US"/>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Footer Placeholder 3"/>
          <p:cNvSpPr>
            <a:spLocks noGrp="1"/>
          </p:cNvSpPr>
          <p:nvPr>
            <p:ph type="ftr" sz="quarter" idx="10"/>
          </p:nvPr>
        </p:nvSpPr>
        <p:spPr>
          <a:noFill/>
        </p:spPr>
        <p:txBody>
          <a:bodyPr/>
          <a:lstStyle/>
          <a:p>
            <a:r>
              <a:rPr lang="en-US"/>
              <a:t>Making an SPK File</a:t>
            </a:r>
            <a:endParaRPr lang="en-US" sz="1200"/>
          </a:p>
        </p:txBody>
      </p:sp>
      <p:sp>
        <p:nvSpPr>
          <p:cNvPr id="67587" name="Slide Number Placeholder 4"/>
          <p:cNvSpPr>
            <a:spLocks noGrp="1"/>
          </p:cNvSpPr>
          <p:nvPr>
            <p:ph type="sldNum" sz="quarter" idx="11"/>
          </p:nvPr>
        </p:nvSpPr>
        <p:spPr>
          <a:noFill/>
        </p:spPr>
        <p:txBody>
          <a:bodyPr/>
          <a:lstStyle/>
          <a:p>
            <a:fld id="{869D9652-3F25-5C49-988F-154DDA300DC4}" type="slidenum">
              <a:rPr lang="en-US" smtClean="0"/>
              <a:pPr/>
              <a:t>37</a:t>
            </a:fld>
            <a:endParaRPr lang="en-US"/>
          </a:p>
        </p:txBody>
      </p:sp>
      <p:sp>
        <p:nvSpPr>
          <p:cNvPr id="67588" name="Rectangle 4"/>
          <p:cNvSpPr>
            <a:spLocks noGrp="1" noChangeArrowheads="1"/>
          </p:cNvSpPr>
          <p:nvPr>
            <p:ph type="title"/>
          </p:nvPr>
        </p:nvSpPr>
        <p:spPr>
          <a:xfrm>
            <a:off x="2971800" y="381000"/>
            <a:ext cx="3824288" cy="474663"/>
          </a:xfrm>
          <a:noFill/>
        </p:spPr>
        <p:txBody>
          <a:bodyPr/>
          <a:lstStyle/>
          <a:p>
            <a:r>
              <a:rPr lang="en-US"/>
              <a:t>Not Quite Done Yet</a:t>
            </a:r>
          </a:p>
        </p:txBody>
      </p:sp>
      <p:sp>
        <p:nvSpPr>
          <p:cNvPr id="67589" name="Rectangle 5"/>
          <p:cNvSpPr>
            <a:spLocks noGrp="1" noChangeArrowheads="1"/>
          </p:cNvSpPr>
          <p:nvPr>
            <p:ph type="body" idx="1"/>
          </p:nvPr>
        </p:nvSpPr>
        <p:spPr>
          <a:xfrm>
            <a:off x="533400" y="1905000"/>
            <a:ext cx="8001000" cy="3886200"/>
          </a:xfrm>
          <a:noFill/>
        </p:spPr>
        <p:txBody>
          <a:bodyPr/>
          <a:lstStyle/>
          <a:p>
            <a:r>
              <a:rPr lang="en-US" dirty="0"/>
              <a:t>You’ve now used either MKSPK or the appropriate SPK writer routines to produce an SPK file. To complete the job you should do the following.</a:t>
            </a:r>
          </a:p>
          <a:p>
            <a:pPr lvl="1"/>
            <a:r>
              <a:rPr lang="en-US" dirty="0"/>
              <a:t>Add comments (metadata) to the comment area of the SPK file.</a:t>
            </a:r>
          </a:p>
          <a:p>
            <a:pPr lvl="2"/>
            <a:r>
              <a:rPr lang="en-US" dirty="0"/>
              <a:t>This could have been done during execution of MKSPK.</a:t>
            </a:r>
          </a:p>
          <a:p>
            <a:pPr lvl="2"/>
            <a:r>
              <a:rPr lang="en-US" dirty="0"/>
              <a:t>It can be done after the SPK has been created by using the Toolkit’s “</a:t>
            </a:r>
            <a:r>
              <a:rPr lang="en-US" dirty="0" err="1"/>
              <a:t>commnt</a:t>
            </a:r>
            <a:r>
              <a:rPr lang="en-US" dirty="0"/>
              <a:t>” utility program.</a:t>
            </a:r>
          </a:p>
          <a:p>
            <a:pPr lvl="1"/>
            <a:r>
              <a:rPr lang="en-US" dirty="0"/>
              <a:t>Validate the file before sending it off to your customer.</a:t>
            </a:r>
          </a:p>
          <a:p>
            <a:pPr lvl="1"/>
            <a:r>
              <a:rPr lang="en-US" dirty="0"/>
              <a:t>Consider if there is a need to merge this newly made SPK file with others.</a:t>
            </a:r>
          </a:p>
          <a:p>
            <a:pPr lvl="1"/>
            <a:endParaRPr lang="en-US" dirty="0"/>
          </a:p>
          <a:p>
            <a:r>
              <a:rPr lang="en-US" dirty="0"/>
              <a:t>See the next several charts for more information on these subjects.</a:t>
            </a:r>
          </a:p>
        </p:txBody>
      </p:sp>
    </p:spTree>
  </p:cSld>
  <p:clrMapOvr>
    <a:masterClrMapping/>
  </p:clrMapOvr>
  <p:transition/>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Footer Placeholder 3"/>
          <p:cNvSpPr>
            <a:spLocks noGrp="1"/>
          </p:cNvSpPr>
          <p:nvPr>
            <p:ph type="ftr" sz="quarter" idx="10"/>
          </p:nvPr>
        </p:nvSpPr>
        <p:spPr>
          <a:noFill/>
        </p:spPr>
        <p:txBody>
          <a:bodyPr/>
          <a:lstStyle/>
          <a:p>
            <a:r>
              <a:rPr lang="en-US"/>
              <a:t>Making an SPK File</a:t>
            </a:r>
            <a:endParaRPr lang="en-US" sz="1200"/>
          </a:p>
        </p:txBody>
      </p:sp>
      <p:sp>
        <p:nvSpPr>
          <p:cNvPr id="69635" name="Slide Number Placeholder 4"/>
          <p:cNvSpPr>
            <a:spLocks noGrp="1"/>
          </p:cNvSpPr>
          <p:nvPr>
            <p:ph type="sldNum" sz="quarter" idx="11"/>
          </p:nvPr>
        </p:nvSpPr>
        <p:spPr>
          <a:noFill/>
        </p:spPr>
        <p:txBody>
          <a:bodyPr/>
          <a:lstStyle/>
          <a:p>
            <a:fld id="{8CA4C2AA-9AB2-4F44-9C8F-DFBB6DBFA449}" type="slidenum">
              <a:rPr lang="en-US" smtClean="0"/>
              <a:pPr/>
              <a:t>38</a:t>
            </a:fld>
            <a:endParaRPr lang="en-US"/>
          </a:p>
        </p:txBody>
      </p:sp>
      <p:sp>
        <p:nvSpPr>
          <p:cNvPr id="69636" name="Rectangle 4"/>
          <p:cNvSpPr>
            <a:spLocks noGrp="1" noChangeArrowheads="1"/>
          </p:cNvSpPr>
          <p:nvPr>
            <p:ph type="title"/>
          </p:nvPr>
        </p:nvSpPr>
        <p:spPr>
          <a:xfrm>
            <a:off x="2514600" y="457200"/>
            <a:ext cx="5291138" cy="474663"/>
          </a:xfrm>
          <a:noFill/>
        </p:spPr>
        <p:txBody>
          <a:bodyPr/>
          <a:lstStyle/>
          <a:p>
            <a:r>
              <a:rPr lang="en-US"/>
              <a:t>Add Comments (metadata)</a:t>
            </a:r>
          </a:p>
        </p:txBody>
      </p:sp>
      <p:sp>
        <p:nvSpPr>
          <p:cNvPr id="69637" name="Rectangle 5"/>
          <p:cNvSpPr>
            <a:spLocks noGrp="1" noChangeArrowheads="1"/>
          </p:cNvSpPr>
          <p:nvPr>
            <p:ph type="body" idx="1"/>
          </p:nvPr>
        </p:nvSpPr>
        <p:spPr>
          <a:xfrm>
            <a:off x="539750" y="1359693"/>
            <a:ext cx="8382000" cy="5253831"/>
          </a:xfrm>
          <a:noFill/>
        </p:spPr>
        <p:txBody>
          <a:bodyPr/>
          <a:lstStyle/>
          <a:p>
            <a:pPr>
              <a:lnSpc>
                <a:spcPct val="80000"/>
              </a:lnSpc>
            </a:pPr>
            <a:r>
              <a:rPr lang="en-US" sz="2000" dirty="0"/>
              <a:t>It is strongly recommended that the producer of an SPK file add to the file, in the “comment area,” appropriate descriptive information. Topics should include at least:</a:t>
            </a:r>
          </a:p>
          <a:p>
            <a:pPr lvl="1">
              <a:lnSpc>
                <a:spcPct val="80000"/>
              </a:lnSpc>
            </a:pPr>
            <a:r>
              <a:rPr lang="en-US" sz="1600" dirty="0"/>
              <a:t>when, how and by whom the file was created,</a:t>
            </a:r>
          </a:p>
          <a:p>
            <a:pPr lvl="1">
              <a:lnSpc>
                <a:spcPct val="80000"/>
              </a:lnSpc>
            </a:pPr>
            <a:r>
              <a:rPr lang="en-US" sz="1600" dirty="0"/>
              <a:t>intended use for the file,</a:t>
            </a:r>
          </a:p>
          <a:p>
            <a:pPr lvl="1">
              <a:lnSpc>
                <a:spcPct val="80000"/>
              </a:lnSpc>
            </a:pPr>
            <a:r>
              <a:rPr lang="en-US" sz="1600" dirty="0"/>
              <a:t>cautions or restrictions on how the file is to be used.</a:t>
            </a:r>
          </a:p>
          <a:p>
            <a:pPr>
              <a:lnSpc>
                <a:spcPct val="80000"/>
              </a:lnSpc>
            </a:pPr>
            <a:r>
              <a:rPr lang="en-US" sz="2000" dirty="0"/>
              <a:t>The comments might also include some of these topics.</a:t>
            </a:r>
          </a:p>
          <a:p>
            <a:pPr lvl="1">
              <a:lnSpc>
                <a:spcPct val="80000"/>
              </a:lnSpc>
            </a:pPr>
            <a:r>
              <a:rPr lang="en-US" sz="1600" dirty="0"/>
              <a:t>Time coverage</a:t>
            </a:r>
          </a:p>
          <a:p>
            <a:pPr lvl="1">
              <a:lnSpc>
                <a:spcPct val="80000"/>
              </a:lnSpc>
            </a:pPr>
            <a:r>
              <a:rPr lang="en-US" sz="1600" dirty="0"/>
              <a:t>Ephemeris objects included</a:t>
            </a:r>
          </a:p>
          <a:p>
            <a:pPr lvl="1">
              <a:lnSpc>
                <a:spcPct val="80000"/>
              </a:lnSpc>
            </a:pPr>
            <a:r>
              <a:rPr lang="en-US" sz="1600" dirty="0"/>
              <a:t>Type(s) of data used (in the sense of reconstructed versus predicted)</a:t>
            </a:r>
          </a:p>
          <a:p>
            <a:pPr lvl="1">
              <a:lnSpc>
                <a:spcPct val="80000"/>
              </a:lnSpc>
            </a:pPr>
            <a:r>
              <a:rPr lang="en-US" sz="1600" dirty="0"/>
              <a:t>Any available estimates of accuracy</a:t>
            </a:r>
          </a:p>
          <a:p>
            <a:pPr lvl="1">
              <a:lnSpc>
                <a:spcPct val="80000"/>
              </a:lnSpc>
            </a:pPr>
            <a:r>
              <a:rPr lang="en-US" sz="1600" dirty="0"/>
              <a:t>Sources of the data used to produce this SPK file</a:t>
            </a:r>
          </a:p>
          <a:p>
            <a:pPr lvl="1">
              <a:lnSpc>
                <a:spcPct val="80000"/>
              </a:lnSpc>
            </a:pPr>
            <a:r>
              <a:rPr lang="en-US" sz="1600" dirty="0"/>
              <a:t>Name(s) of previously generated SPK file(s) being replaced by this file</a:t>
            </a:r>
          </a:p>
          <a:p>
            <a:pPr lvl="1">
              <a:lnSpc>
                <a:spcPct val="80000"/>
              </a:lnSpc>
            </a:pPr>
            <a:r>
              <a:rPr lang="en-US" sz="1600" dirty="0"/>
              <a:t>Any knowledge of plans for future updates to (replacements for) this file</a:t>
            </a:r>
          </a:p>
          <a:p>
            <a:pPr lvl="1">
              <a:lnSpc>
                <a:spcPct val="80000"/>
              </a:lnSpc>
            </a:pPr>
            <a:r>
              <a:rPr lang="en-US" sz="1600" dirty="0"/>
              <a:t>Name and version number of your SPK production program</a:t>
            </a:r>
          </a:p>
          <a:p>
            <a:pPr lvl="1">
              <a:lnSpc>
                <a:spcPct val="80000"/>
              </a:lnSpc>
            </a:pPr>
            <a:r>
              <a:rPr lang="en-US" sz="1600" dirty="0"/>
              <a:t>Type of platform (hardware/OS/compiler) on which the SPK file was generated</a:t>
            </a:r>
          </a:p>
          <a:p>
            <a:pPr>
              <a:lnSpc>
                <a:spcPct val="80000"/>
              </a:lnSpc>
            </a:pPr>
            <a:r>
              <a:rPr lang="en-US" sz="2000" dirty="0"/>
              <a:t>If you are modifying an existing SPK file, be sure to check the existing comments to see if updates are needed in addition to adding appropriate new ones.</a:t>
            </a:r>
          </a:p>
        </p:txBody>
      </p:sp>
    </p:spTree>
  </p:cSld>
  <p:clrMapOvr>
    <a:masterClrMapping/>
  </p:clrMapOvr>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Footer Placeholder 3"/>
          <p:cNvSpPr>
            <a:spLocks noGrp="1"/>
          </p:cNvSpPr>
          <p:nvPr>
            <p:ph type="ftr" sz="quarter" idx="10"/>
          </p:nvPr>
        </p:nvSpPr>
        <p:spPr>
          <a:noFill/>
        </p:spPr>
        <p:txBody>
          <a:bodyPr/>
          <a:lstStyle/>
          <a:p>
            <a:r>
              <a:rPr lang="en-US"/>
              <a:t>Making an SPK File</a:t>
            </a:r>
            <a:endParaRPr lang="en-US" sz="1200"/>
          </a:p>
        </p:txBody>
      </p:sp>
      <p:sp>
        <p:nvSpPr>
          <p:cNvPr id="71683" name="Slide Number Placeholder 4"/>
          <p:cNvSpPr>
            <a:spLocks noGrp="1"/>
          </p:cNvSpPr>
          <p:nvPr>
            <p:ph type="sldNum" sz="quarter" idx="11"/>
          </p:nvPr>
        </p:nvSpPr>
        <p:spPr>
          <a:noFill/>
        </p:spPr>
        <p:txBody>
          <a:bodyPr/>
          <a:lstStyle/>
          <a:p>
            <a:fld id="{44D23BF5-824F-C946-B79D-CDCA927A2307}" type="slidenum">
              <a:rPr lang="en-US" smtClean="0"/>
              <a:pPr/>
              <a:t>39</a:t>
            </a:fld>
            <a:endParaRPr lang="en-US"/>
          </a:p>
        </p:txBody>
      </p:sp>
      <p:sp>
        <p:nvSpPr>
          <p:cNvPr id="71684" name="Rectangle 2"/>
          <p:cNvSpPr>
            <a:spLocks noGrp="1" noChangeArrowheads="1"/>
          </p:cNvSpPr>
          <p:nvPr>
            <p:ph type="title"/>
          </p:nvPr>
        </p:nvSpPr>
        <p:spPr>
          <a:xfrm>
            <a:off x="2133600" y="381000"/>
            <a:ext cx="6623050" cy="474663"/>
          </a:xfrm>
        </p:spPr>
        <p:txBody>
          <a:bodyPr/>
          <a:lstStyle/>
          <a:p>
            <a:r>
              <a:rPr lang="en-US"/>
              <a:t>How to Add Comments to an SPK</a:t>
            </a:r>
          </a:p>
        </p:txBody>
      </p:sp>
      <p:sp>
        <p:nvSpPr>
          <p:cNvPr id="71685" name="Rectangle 3"/>
          <p:cNvSpPr>
            <a:spLocks noGrp="1" noChangeArrowheads="1"/>
          </p:cNvSpPr>
          <p:nvPr>
            <p:ph type="body" idx="1"/>
          </p:nvPr>
        </p:nvSpPr>
        <p:spPr>
          <a:xfrm>
            <a:off x="685800" y="1676400"/>
            <a:ext cx="7772400" cy="4724400"/>
          </a:xfrm>
        </p:spPr>
        <p:txBody>
          <a:bodyPr/>
          <a:lstStyle/>
          <a:p>
            <a:r>
              <a:rPr lang="en-US" sz="2800" dirty="0"/>
              <a:t>Several means are available for adding comments (metadata) to an SPK file.</a:t>
            </a:r>
          </a:p>
          <a:p>
            <a:pPr lvl="1"/>
            <a:r>
              <a:rPr lang="en-US" sz="2000" dirty="0"/>
              <a:t>An option in the MKSPK program allows comments supplied in a separate text file to be added to the comment area during MKSPK execution.</a:t>
            </a:r>
          </a:p>
          <a:p>
            <a:pPr lvl="1"/>
            <a:r>
              <a:rPr lang="en-US" sz="2000" dirty="0"/>
              <a:t>Use the “COMMNT” utility program from the SPICE Toolkit.</a:t>
            </a:r>
          </a:p>
          <a:p>
            <a:pPr lvl="2"/>
            <a:r>
              <a:rPr lang="en-US" sz="2000" dirty="0"/>
              <a:t>This may be run as an interactive program or in command line mode within a script.</a:t>
            </a:r>
          </a:p>
          <a:p>
            <a:pPr lvl="1"/>
            <a:r>
              <a:rPr lang="en-US" sz="2000" dirty="0"/>
              <a:t>If using FORTRAN, C or IDL you can use APIs. </a:t>
            </a:r>
          </a:p>
          <a:p>
            <a:pPr lvl="2"/>
            <a:r>
              <a:rPr lang="en-US" sz="2000" dirty="0"/>
              <a:t>Not currently supported in MATLAB.</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Footer Placeholder 3"/>
          <p:cNvSpPr>
            <a:spLocks noGrp="1"/>
          </p:cNvSpPr>
          <p:nvPr>
            <p:ph type="ftr" sz="quarter" idx="10"/>
          </p:nvPr>
        </p:nvSpPr>
        <p:spPr>
          <a:noFill/>
        </p:spPr>
        <p:txBody>
          <a:bodyPr/>
          <a:lstStyle/>
          <a:p>
            <a:r>
              <a:rPr lang="en-US" dirty="0"/>
              <a:t>Making an SPK File</a:t>
            </a:r>
            <a:endParaRPr lang="en-US" sz="1200" dirty="0"/>
          </a:p>
        </p:txBody>
      </p:sp>
      <p:sp>
        <p:nvSpPr>
          <p:cNvPr id="20483" name="Slide Number Placeholder 4"/>
          <p:cNvSpPr>
            <a:spLocks noGrp="1"/>
          </p:cNvSpPr>
          <p:nvPr>
            <p:ph type="sldNum" sz="quarter" idx="11"/>
          </p:nvPr>
        </p:nvSpPr>
        <p:spPr>
          <a:noFill/>
        </p:spPr>
        <p:txBody>
          <a:bodyPr/>
          <a:lstStyle/>
          <a:p>
            <a:fld id="{25DFA38D-7F04-AB46-A0E6-27762D8DE08B}" type="slidenum">
              <a:rPr lang="en-US" smtClean="0"/>
              <a:pPr/>
              <a:t>4</a:t>
            </a:fld>
            <a:endParaRPr lang="en-US" dirty="0"/>
          </a:p>
        </p:txBody>
      </p:sp>
      <p:sp>
        <p:nvSpPr>
          <p:cNvPr id="20484" name="Rectangle 2"/>
          <p:cNvSpPr>
            <a:spLocks noGrp="1" noChangeArrowheads="1"/>
          </p:cNvSpPr>
          <p:nvPr>
            <p:ph type="title"/>
          </p:nvPr>
        </p:nvSpPr>
        <p:spPr>
          <a:xfrm>
            <a:off x="3916147" y="304800"/>
            <a:ext cx="1357744" cy="479747"/>
          </a:xfrm>
        </p:spPr>
        <p:txBody>
          <a:bodyPr/>
          <a:lstStyle/>
          <a:p>
            <a:r>
              <a:rPr lang="en-US" dirty="0"/>
              <a:t>Scope</a:t>
            </a:r>
          </a:p>
        </p:txBody>
      </p:sp>
      <p:sp>
        <p:nvSpPr>
          <p:cNvPr id="7" name="Rectangle 3"/>
          <p:cNvSpPr txBox="1">
            <a:spLocks noChangeArrowheads="1"/>
          </p:cNvSpPr>
          <p:nvPr/>
        </p:nvSpPr>
        <p:spPr bwMode="auto">
          <a:xfrm>
            <a:off x="539750" y="1530350"/>
            <a:ext cx="8153400" cy="4795148"/>
          </a:xfrm>
          <a:prstGeom prst="rect">
            <a:avLst/>
          </a:prstGeom>
          <a:noFill/>
          <a:ln w="12700">
            <a:noFill/>
            <a:miter lim="800000"/>
            <a:headEnd/>
            <a:tailEnd/>
          </a:ln>
        </p:spPr>
        <p:txBody>
          <a:bodyPr vert="horz" wrap="square" lIns="90487" tIns="44450" rIns="90487" bIns="44450" numCol="1" anchor="t" anchorCtr="0" compatLnSpc="1">
            <a:prstTxWarp prst="textNoShape">
              <a:avLst/>
            </a:prstTxWarp>
          </a:bodyPr>
          <a:lst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2865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97155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25730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a:lstStyle>
          <a:p>
            <a:r>
              <a:rPr lang="en-US" dirty="0"/>
              <a:t>This tutorial addresses production of SPKs:</a:t>
            </a:r>
          </a:p>
          <a:p>
            <a:pPr lvl="1"/>
            <a:r>
              <a:rPr lang="en-US" sz="1600" dirty="0"/>
              <a:t>for general purposes </a:t>
            </a:r>
          </a:p>
          <a:p>
            <a:pPr lvl="1"/>
            <a:r>
              <a:rPr lang="en-US" sz="1600" dirty="0"/>
              <a:t>for use with NASA’s Deep Space Network (DSN)</a:t>
            </a:r>
          </a:p>
          <a:p>
            <a:endParaRPr lang="en-US" dirty="0"/>
          </a:p>
          <a:p>
            <a:r>
              <a:rPr lang="en-US" dirty="0"/>
              <a:t>This tutorial does </a:t>
            </a:r>
            <a:r>
              <a:rPr lang="en-US" i="1" u="sng" dirty="0"/>
              <a:t>not</a:t>
            </a:r>
            <a:r>
              <a:rPr lang="en-US" dirty="0"/>
              <a:t> address production of SPKs:</a:t>
            </a:r>
          </a:p>
          <a:p>
            <a:pPr lvl="1"/>
            <a:r>
              <a:rPr lang="en-US" sz="1800" dirty="0"/>
              <a:t>by JPL navigation teams using MONTE and the NIOSPK utility</a:t>
            </a:r>
          </a:p>
          <a:p>
            <a:pPr lvl="1"/>
            <a:r>
              <a:rPr lang="en-US" sz="1800" dirty="0"/>
              <a:t>by ESA/ESAC for its missions that use SPICE</a:t>
            </a:r>
          </a:p>
          <a:p>
            <a:pPr lvl="2"/>
            <a:r>
              <a:rPr lang="en-US" sz="1600" dirty="0"/>
              <a:t>Those use custom “MEX2KER” software that was provided by NAIF</a:t>
            </a:r>
          </a:p>
          <a:p>
            <a:pPr lvl="1"/>
            <a:r>
              <a:rPr lang="en-US" sz="1800" dirty="0"/>
              <a:t>having TCB time tags, in support of certain IAU needs</a:t>
            </a:r>
          </a:p>
          <a:p>
            <a:pPr lvl="2"/>
            <a:r>
              <a:rPr lang="en-US" sz="1600" dirty="0"/>
              <a:t>These are SPK Types 101, 102, etc. </a:t>
            </a:r>
          </a:p>
          <a:p>
            <a:pPr lvl="1">
              <a:lnSpc>
                <a:spcPct val="80000"/>
              </a:lnSpc>
            </a:pPr>
            <a:r>
              <a:rPr lang="en-US" sz="1800" dirty="0"/>
              <a:t>use of the OEM2SPK utility, used to process CCSDS* Orbit Ephemeris Message files</a:t>
            </a:r>
          </a:p>
          <a:p>
            <a:pPr lvl="2">
              <a:lnSpc>
                <a:spcPct val="80000"/>
              </a:lnSpc>
            </a:pPr>
            <a:r>
              <a:rPr lang="en-US" sz="1600" dirty="0"/>
              <a:t>See the OEM2SPK User’s Guide for this information</a:t>
            </a:r>
          </a:p>
          <a:p>
            <a:pPr lvl="1"/>
            <a:endParaRPr lang="en-US" sz="1600" dirty="0"/>
          </a:p>
        </p:txBody>
      </p:sp>
      <p:sp>
        <p:nvSpPr>
          <p:cNvPr id="6" name="TextBox 5"/>
          <p:cNvSpPr txBox="1"/>
          <p:nvPr/>
        </p:nvSpPr>
        <p:spPr>
          <a:xfrm>
            <a:off x="2063750" y="6483350"/>
            <a:ext cx="4979110" cy="289823"/>
          </a:xfrm>
          <a:prstGeom prst="rect">
            <a:avLst/>
          </a:prstGeom>
          <a:noFill/>
        </p:spPr>
        <p:txBody>
          <a:bodyPr wrap="none" rtlCol="0">
            <a:spAutoFit/>
          </a:bodyPr>
          <a:lstStyle/>
          <a:p>
            <a:r>
              <a:rPr lang="en-US" dirty="0"/>
              <a:t>*CCSDS = Consultative Committee for Space Data Systems</a:t>
            </a:r>
          </a:p>
        </p:txBody>
      </p:sp>
    </p:spTree>
    <p:extLst>
      <p:ext uri="{BB962C8B-B14F-4D97-AF65-F5344CB8AC3E}">
        <p14:creationId xmlns:p14="http://schemas.microsoft.com/office/powerpoint/2010/main" val="3560706475"/>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Footer Placeholder 3"/>
          <p:cNvSpPr>
            <a:spLocks noGrp="1"/>
          </p:cNvSpPr>
          <p:nvPr>
            <p:ph type="ftr" sz="quarter" idx="10"/>
          </p:nvPr>
        </p:nvSpPr>
        <p:spPr>
          <a:noFill/>
        </p:spPr>
        <p:txBody>
          <a:bodyPr/>
          <a:lstStyle/>
          <a:p>
            <a:r>
              <a:rPr lang="en-US"/>
              <a:t>Making an SPK File</a:t>
            </a:r>
            <a:endParaRPr lang="en-US" sz="1200"/>
          </a:p>
        </p:txBody>
      </p:sp>
      <p:sp>
        <p:nvSpPr>
          <p:cNvPr id="72707" name="Slide Number Placeholder 4"/>
          <p:cNvSpPr>
            <a:spLocks noGrp="1"/>
          </p:cNvSpPr>
          <p:nvPr>
            <p:ph type="sldNum" sz="quarter" idx="11"/>
          </p:nvPr>
        </p:nvSpPr>
        <p:spPr>
          <a:noFill/>
        </p:spPr>
        <p:txBody>
          <a:bodyPr/>
          <a:lstStyle/>
          <a:p>
            <a:fld id="{3BF60E2A-9245-FE40-AA36-F0D92C3E2159}" type="slidenum">
              <a:rPr lang="en-US" smtClean="0"/>
              <a:pPr/>
              <a:t>40</a:t>
            </a:fld>
            <a:endParaRPr lang="en-US"/>
          </a:p>
        </p:txBody>
      </p:sp>
      <p:sp>
        <p:nvSpPr>
          <p:cNvPr id="72708" name="Rectangle 2"/>
          <p:cNvSpPr>
            <a:spLocks noGrp="1" noChangeArrowheads="1"/>
          </p:cNvSpPr>
          <p:nvPr>
            <p:ph type="title"/>
          </p:nvPr>
        </p:nvSpPr>
        <p:spPr>
          <a:xfrm>
            <a:off x="2514600" y="422275"/>
            <a:ext cx="4164013" cy="474663"/>
          </a:xfrm>
          <a:noFill/>
        </p:spPr>
        <p:txBody>
          <a:bodyPr/>
          <a:lstStyle/>
          <a:p>
            <a:r>
              <a:rPr lang="en-US"/>
              <a:t>Validate the SPK File</a:t>
            </a:r>
          </a:p>
        </p:txBody>
      </p:sp>
      <p:sp>
        <p:nvSpPr>
          <p:cNvPr id="72709" name="Rectangle 3"/>
          <p:cNvSpPr>
            <a:spLocks noGrp="1" noChangeArrowheads="1"/>
          </p:cNvSpPr>
          <p:nvPr>
            <p:ph type="body" idx="1"/>
          </p:nvPr>
        </p:nvSpPr>
        <p:spPr>
          <a:xfrm>
            <a:off x="533400" y="1524000"/>
            <a:ext cx="8077200" cy="4876800"/>
          </a:xfrm>
          <a:noFill/>
        </p:spPr>
        <p:txBody>
          <a:bodyPr/>
          <a:lstStyle/>
          <a:p>
            <a:r>
              <a:rPr lang="en-US" dirty="0">
                <a:solidFill>
                  <a:srgbClr val="000000"/>
                </a:solidFill>
              </a:rPr>
              <a:t>Validation of SPK files is critical</a:t>
            </a:r>
          </a:p>
          <a:p>
            <a:pPr lvl="1"/>
            <a:r>
              <a:rPr lang="en-US" dirty="0"/>
              <a:t>Caution is needed more for one-of-a-kind files than for those generated in a previously tested, unchanging process.</a:t>
            </a:r>
          </a:p>
          <a:p>
            <a:pPr lvl="1"/>
            <a:r>
              <a:rPr lang="en-US" dirty="0"/>
              <a:t>Some SPICE utility programs might help with your validation.</a:t>
            </a:r>
          </a:p>
          <a:p>
            <a:pPr lvl="2"/>
            <a:r>
              <a:rPr lang="en-US" dirty="0"/>
              <a:t>SPY: can do a variety of structure and semantic checks.</a:t>
            </a:r>
          </a:p>
          <a:p>
            <a:pPr lvl="3"/>
            <a:r>
              <a:rPr lang="en-US" dirty="0"/>
              <a:t>SPY is available from the Utilities link of the NAIF website.</a:t>
            </a:r>
          </a:p>
          <a:p>
            <a:pPr lvl="2"/>
            <a:r>
              <a:rPr lang="en-US" dirty="0"/>
              <a:t>SPKDIFF: used to statistically compare two supposedly similar SPK files.</a:t>
            </a:r>
          </a:p>
          <a:p>
            <a:pPr lvl="3"/>
            <a:r>
              <a:rPr lang="en-US" dirty="0"/>
              <a:t>SPKDIFF is available in each Toolkit package and also from the Utilities link of the NAIF website.</a:t>
            </a:r>
          </a:p>
          <a:p>
            <a:pPr lvl="1"/>
            <a:r>
              <a:rPr lang="en-US" dirty="0"/>
              <a:t>Consider writing your own validation program.</a:t>
            </a:r>
          </a:p>
          <a:p>
            <a:pPr lvl="1"/>
            <a:r>
              <a:rPr lang="en-US" dirty="0"/>
              <a:t>Caution:  successfully running an SPK summary program (e.g. BRIEF or SPACIT) or successfully running the format conversion program (TOXFR or SPACIT) is a positive sign, but is not a sufficient test.</a:t>
            </a:r>
          </a:p>
        </p:txBody>
      </p:sp>
    </p:spTree>
  </p:cSld>
  <p:clrMapOvr>
    <a:masterClrMapping/>
  </p:clrMapOvr>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Footer Placeholder 3"/>
          <p:cNvSpPr>
            <a:spLocks noGrp="1"/>
          </p:cNvSpPr>
          <p:nvPr>
            <p:ph type="ftr" sz="quarter" idx="10"/>
          </p:nvPr>
        </p:nvSpPr>
        <p:spPr>
          <a:noFill/>
        </p:spPr>
        <p:txBody>
          <a:bodyPr/>
          <a:lstStyle/>
          <a:p>
            <a:r>
              <a:rPr lang="en-US"/>
              <a:t>Making an SPK File</a:t>
            </a:r>
            <a:endParaRPr lang="en-US" sz="1200"/>
          </a:p>
        </p:txBody>
      </p:sp>
      <p:sp>
        <p:nvSpPr>
          <p:cNvPr id="74755" name="Slide Number Placeholder 4"/>
          <p:cNvSpPr>
            <a:spLocks noGrp="1"/>
          </p:cNvSpPr>
          <p:nvPr>
            <p:ph type="sldNum" sz="quarter" idx="11"/>
          </p:nvPr>
        </p:nvSpPr>
        <p:spPr>
          <a:noFill/>
        </p:spPr>
        <p:txBody>
          <a:bodyPr/>
          <a:lstStyle/>
          <a:p>
            <a:fld id="{F98A0110-AC84-0F4F-92A3-A4431FEFBA6C}" type="slidenum">
              <a:rPr lang="en-US" smtClean="0"/>
              <a:pPr/>
              <a:t>41</a:t>
            </a:fld>
            <a:endParaRPr lang="en-US"/>
          </a:p>
        </p:txBody>
      </p:sp>
      <p:sp>
        <p:nvSpPr>
          <p:cNvPr id="74756" name="Rectangle 4"/>
          <p:cNvSpPr>
            <a:spLocks noGrp="1" noChangeArrowheads="1"/>
          </p:cNvSpPr>
          <p:nvPr>
            <p:ph type="title"/>
          </p:nvPr>
        </p:nvSpPr>
        <p:spPr>
          <a:xfrm>
            <a:off x="2287588" y="381000"/>
            <a:ext cx="5594350" cy="474663"/>
          </a:xfrm>
          <a:noFill/>
        </p:spPr>
        <p:txBody>
          <a:bodyPr/>
          <a:lstStyle/>
          <a:p>
            <a:r>
              <a:rPr lang="en-US"/>
              <a:t>Validate the Overall Process</a:t>
            </a:r>
          </a:p>
        </p:txBody>
      </p:sp>
      <p:sp>
        <p:nvSpPr>
          <p:cNvPr id="74757" name="Rectangle 5"/>
          <p:cNvSpPr>
            <a:spLocks noGrp="1" noChangeArrowheads="1"/>
          </p:cNvSpPr>
          <p:nvPr>
            <p:ph type="body" idx="1"/>
          </p:nvPr>
        </p:nvSpPr>
        <p:spPr>
          <a:xfrm>
            <a:off x="692150" y="1752600"/>
            <a:ext cx="7772400" cy="4114800"/>
          </a:xfrm>
          <a:noFill/>
        </p:spPr>
        <p:txBody>
          <a:bodyPr/>
          <a:lstStyle/>
          <a:p>
            <a:r>
              <a:rPr lang="en-US" dirty="0"/>
              <a:t>When you first start producing SPK files, or when changing the SPK “type” used or the kind of mission (trajectory) to be represented, validation (or revalidation) of the overall process is advised.</a:t>
            </a:r>
          </a:p>
          <a:p>
            <a:pPr lvl="1"/>
            <a:r>
              <a:rPr lang="en-US" dirty="0"/>
              <a:t>Validation of not only SPKs, but of end products derived from SPKs, is advised.</a:t>
            </a:r>
          </a:p>
          <a:p>
            <a:endParaRPr lang="en-US" dirty="0"/>
          </a:p>
          <a:p>
            <a:r>
              <a:rPr lang="en-US" dirty="0"/>
              <a:t>Consider writing a program that compares states from your source data with states extracted from your new SPK file.</a:t>
            </a:r>
          </a:p>
          <a:p>
            <a:pPr lvl="1"/>
            <a:r>
              <a:rPr lang="en-US" dirty="0"/>
              <a:t>Do this using </a:t>
            </a:r>
            <a:r>
              <a:rPr lang="en-US" dirty="0">
                <a:solidFill>
                  <a:schemeClr val="accent1"/>
                </a:solidFill>
              </a:rPr>
              <a:t>interpolated states</a:t>
            </a:r>
            <a:r>
              <a:rPr lang="en-US" dirty="0"/>
              <a:t> from your source data–not just the states placed in the SPK file.</a:t>
            </a:r>
          </a:p>
          <a:p>
            <a:pPr lvl="1"/>
            <a:r>
              <a:rPr lang="en-US" dirty="0"/>
              <a:t>Verify a uniformly good fit over the whole time interval covered by the file.</a:t>
            </a:r>
          </a:p>
        </p:txBody>
      </p:sp>
    </p:spTree>
  </p:cSld>
  <p:clrMapOvr>
    <a:masterClrMapping/>
  </p:clrMapOvr>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06749" y="387350"/>
            <a:ext cx="6489557" cy="490391"/>
          </a:xfrm>
        </p:spPr>
        <p:txBody>
          <a:bodyPr/>
          <a:lstStyle/>
          <a:p>
            <a:r>
              <a:rPr lang="en-US" dirty="0"/>
              <a:t>Common SPK Production Errors</a:t>
            </a:r>
          </a:p>
        </p:txBody>
      </p:sp>
      <p:sp>
        <p:nvSpPr>
          <p:cNvPr id="3" name="Content Placeholder 2"/>
          <p:cNvSpPr>
            <a:spLocks noGrp="1"/>
          </p:cNvSpPr>
          <p:nvPr>
            <p:ph idx="1"/>
          </p:nvPr>
        </p:nvSpPr>
        <p:spPr>
          <a:xfrm>
            <a:off x="615950" y="1530350"/>
            <a:ext cx="7772400" cy="4953000"/>
          </a:xfrm>
        </p:spPr>
        <p:txBody>
          <a:bodyPr/>
          <a:lstStyle/>
          <a:p>
            <a:r>
              <a:rPr lang="en-US" dirty="0"/>
              <a:t>Some of the most common SPK production errors are these</a:t>
            </a:r>
          </a:p>
          <a:p>
            <a:pPr lvl="1"/>
            <a:r>
              <a:rPr lang="en-US" dirty="0"/>
              <a:t>Picking an SPK type that can not well represent the ephemeris data you wish to represent</a:t>
            </a:r>
          </a:p>
          <a:p>
            <a:pPr lvl="1"/>
            <a:r>
              <a:rPr lang="en-US" dirty="0"/>
              <a:t>For Types 8, 9, 12 and 13, picking an invalid polynomial degree</a:t>
            </a:r>
          </a:p>
          <a:p>
            <a:pPr lvl="1"/>
            <a:r>
              <a:rPr lang="en-US" dirty="0"/>
              <a:t>For Types 8, 9, 12 and 13, picking a polynomial degree that does not allow high fidelity representation of your source ephemeris</a:t>
            </a:r>
          </a:p>
          <a:p>
            <a:pPr lvl="1"/>
            <a:r>
              <a:rPr lang="en-US" dirty="0"/>
              <a:t>For Types 8, 9, 12 and 13, having a HUGE change in time step size in two time-adjacent SPK segments</a:t>
            </a:r>
          </a:p>
          <a:p>
            <a:pPr lvl="1"/>
            <a:r>
              <a:rPr lang="en-US" dirty="0"/>
              <a:t>For Types 8, 9, 12 and 13, allowing position and/or velocity data to have unduly large discontinuities at segment boundaries</a:t>
            </a:r>
          </a:p>
          <a:p>
            <a:pPr lvl="1"/>
            <a:r>
              <a:rPr lang="en-US" dirty="0"/>
              <a:t>Leaving time gaps between segments (even very small, sub-second gaps can cause problems for users)</a:t>
            </a:r>
          </a:p>
          <a:p>
            <a:r>
              <a:rPr lang="en-US" dirty="0"/>
              <a:t>It takes careful design to avoid, and careful validation to detect some of these!</a:t>
            </a:r>
          </a:p>
          <a:p>
            <a:pPr lvl="1"/>
            <a:endParaRPr lang="en-US" dirty="0"/>
          </a:p>
        </p:txBody>
      </p:sp>
      <p:sp>
        <p:nvSpPr>
          <p:cNvPr id="4" name="Footer Placeholder 3"/>
          <p:cNvSpPr>
            <a:spLocks noGrp="1"/>
          </p:cNvSpPr>
          <p:nvPr>
            <p:ph type="ftr" sz="quarter" idx="10"/>
          </p:nvPr>
        </p:nvSpPr>
        <p:spPr/>
        <p:txBody>
          <a:bodyPr/>
          <a:lstStyle/>
          <a:p>
            <a:pPr>
              <a:defRPr/>
            </a:pPr>
            <a:r>
              <a:rPr lang="en-US"/>
              <a:t>Making an SPK File</a:t>
            </a:r>
            <a:endParaRPr lang="en-US" sz="1200"/>
          </a:p>
        </p:txBody>
      </p:sp>
      <p:sp>
        <p:nvSpPr>
          <p:cNvPr id="5" name="Slide Number Placeholder 4"/>
          <p:cNvSpPr>
            <a:spLocks noGrp="1"/>
          </p:cNvSpPr>
          <p:nvPr>
            <p:ph type="sldNum" sz="quarter" idx="11"/>
          </p:nvPr>
        </p:nvSpPr>
        <p:spPr/>
        <p:txBody>
          <a:bodyPr/>
          <a:lstStyle/>
          <a:p>
            <a:pPr>
              <a:defRPr/>
            </a:pPr>
            <a:fld id="{DAB4B14A-09A3-DC4E-ADC8-6E6E2A2A38A1}" type="slidenum">
              <a:rPr lang="en-US" smtClean="0"/>
              <a:pPr>
                <a:defRPr/>
              </a:pPr>
              <a:t>42</a:t>
            </a:fld>
            <a:endParaRPr lang="en-US"/>
          </a:p>
        </p:txBody>
      </p:sp>
    </p:spTree>
    <p:extLst>
      <p:ext uri="{BB962C8B-B14F-4D97-AF65-F5344CB8AC3E}">
        <p14:creationId xmlns:p14="http://schemas.microsoft.com/office/powerpoint/2010/main" val="1136995436"/>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Footer Placeholder 3"/>
          <p:cNvSpPr>
            <a:spLocks noGrp="1"/>
          </p:cNvSpPr>
          <p:nvPr>
            <p:ph type="ftr" sz="quarter" idx="10"/>
          </p:nvPr>
        </p:nvSpPr>
        <p:spPr>
          <a:noFill/>
        </p:spPr>
        <p:txBody>
          <a:bodyPr/>
          <a:lstStyle/>
          <a:p>
            <a:r>
              <a:rPr lang="en-US"/>
              <a:t>Making an SPK File</a:t>
            </a:r>
            <a:endParaRPr lang="en-US" sz="1200"/>
          </a:p>
        </p:txBody>
      </p:sp>
      <p:sp>
        <p:nvSpPr>
          <p:cNvPr id="76803" name="Slide Number Placeholder 4"/>
          <p:cNvSpPr>
            <a:spLocks noGrp="1"/>
          </p:cNvSpPr>
          <p:nvPr>
            <p:ph type="sldNum" sz="quarter" idx="11"/>
          </p:nvPr>
        </p:nvSpPr>
        <p:spPr>
          <a:noFill/>
        </p:spPr>
        <p:txBody>
          <a:bodyPr/>
          <a:lstStyle/>
          <a:p>
            <a:fld id="{B1B387C4-9C5A-F346-999C-7EC424E00248}" type="slidenum">
              <a:rPr lang="en-US" smtClean="0"/>
              <a:pPr/>
              <a:t>43</a:t>
            </a:fld>
            <a:endParaRPr lang="en-US"/>
          </a:p>
        </p:txBody>
      </p:sp>
      <p:sp>
        <p:nvSpPr>
          <p:cNvPr id="76804" name="Rectangle 2"/>
          <p:cNvSpPr>
            <a:spLocks noGrp="1" noChangeArrowheads="1"/>
          </p:cNvSpPr>
          <p:nvPr>
            <p:ph type="title"/>
          </p:nvPr>
        </p:nvSpPr>
        <p:spPr>
          <a:xfrm>
            <a:off x="2747963" y="342900"/>
            <a:ext cx="5156200" cy="474663"/>
          </a:xfrm>
        </p:spPr>
        <p:txBody>
          <a:bodyPr/>
          <a:lstStyle/>
          <a:p>
            <a:r>
              <a:rPr lang="en-US"/>
              <a:t>Make a Merged SPK File ?</a:t>
            </a:r>
          </a:p>
        </p:txBody>
      </p:sp>
      <p:sp>
        <p:nvSpPr>
          <p:cNvPr id="76805" name="Rectangle 3"/>
          <p:cNvSpPr>
            <a:spLocks noGrp="1" noChangeArrowheads="1"/>
          </p:cNvSpPr>
          <p:nvPr>
            <p:ph type="body" idx="1"/>
          </p:nvPr>
        </p:nvSpPr>
        <p:spPr>
          <a:xfrm>
            <a:off x="381000" y="1752600"/>
            <a:ext cx="8445500" cy="4343400"/>
          </a:xfrm>
        </p:spPr>
        <p:txBody>
          <a:bodyPr/>
          <a:lstStyle/>
          <a:p>
            <a:pPr>
              <a:lnSpc>
                <a:spcPct val="80000"/>
              </a:lnSpc>
            </a:pPr>
            <a:r>
              <a:rPr lang="en-US" dirty="0"/>
              <a:t>Sometimes it is helpful to customers if portions of two or more SPK files are merged into just one.</a:t>
            </a:r>
          </a:p>
          <a:p>
            <a:pPr lvl="1">
              <a:lnSpc>
                <a:spcPct val="80000"/>
              </a:lnSpc>
            </a:pPr>
            <a:r>
              <a:rPr lang="en-US" dirty="0"/>
              <a:t>(Sometimes the opposite is true, so be careful!)</a:t>
            </a:r>
          </a:p>
          <a:p>
            <a:pPr>
              <a:lnSpc>
                <a:spcPct val="80000"/>
              </a:lnSpc>
            </a:pPr>
            <a:r>
              <a:rPr lang="en-US" dirty="0"/>
              <a:t>If making a merged product is appropriate, use the SPICE utility SPKMERGE.</a:t>
            </a:r>
          </a:p>
          <a:p>
            <a:pPr lvl="1">
              <a:lnSpc>
                <a:spcPct val="80000"/>
              </a:lnSpc>
            </a:pPr>
            <a:r>
              <a:rPr lang="en-US" dirty="0"/>
              <a:t>Read the SPKMERGE User’s Guide.</a:t>
            </a:r>
          </a:p>
          <a:p>
            <a:pPr lvl="2">
              <a:lnSpc>
                <a:spcPct val="80000"/>
              </a:lnSpc>
            </a:pPr>
            <a:r>
              <a:rPr lang="en-US" dirty="0"/>
              <a:t>Be especially aware of how SPKMERGE directives affect the </a:t>
            </a:r>
            <a:r>
              <a:rPr lang="en-US" dirty="0">
                <a:solidFill>
                  <a:schemeClr val="accent1"/>
                </a:solidFill>
              </a:rPr>
              <a:t>precedence order</a:t>
            </a:r>
            <a:r>
              <a:rPr lang="en-US" dirty="0"/>
              <a:t> of the data being merged. (This is different from the precedence order that applies when one reads an SPK file or files.)</a:t>
            </a:r>
          </a:p>
          <a:p>
            <a:pPr lvl="1">
              <a:lnSpc>
                <a:spcPct val="80000"/>
              </a:lnSpc>
            </a:pPr>
            <a:r>
              <a:rPr lang="en-US" dirty="0"/>
              <a:t>Carefully examine your results (probably using either BRIEF or SPACIT) to help verify you got what you expected.</a:t>
            </a:r>
          </a:p>
          <a:p>
            <a:pPr>
              <a:lnSpc>
                <a:spcPct val="80000"/>
              </a:lnSpc>
            </a:pPr>
            <a:r>
              <a:rPr lang="en-US" dirty="0"/>
              <a:t>If you’ve made a merged SPK file, check to see that the included comments are appropriate.</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Footer Placeholder 3"/>
          <p:cNvSpPr>
            <a:spLocks noGrp="1"/>
          </p:cNvSpPr>
          <p:nvPr>
            <p:ph type="ftr" sz="quarter" idx="10"/>
          </p:nvPr>
        </p:nvSpPr>
        <p:spPr>
          <a:noFill/>
        </p:spPr>
        <p:txBody>
          <a:bodyPr/>
          <a:lstStyle/>
          <a:p>
            <a:r>
              <a:rPr lang="en-US"/>
              <a:t>Making an SPK File</a:t>
            </a:r>
            <a:endParaRPr lang="en-US" sz="1200"/>
          </a:p>
        </p:txBody>
      </p:sp>
      <p:sp>
        <p:nvSpPr>
          <p:cNvPr id="77827" name="Slide Number Placeholder 4"/>
          <p:cNvSpPr>
            <a:spLocks noGrp="1"/>
          </p:cNvSpPr>
          <p:nvPr>
            <p:ph type="sldNum" sz="quarter" idx="11"/>
          </p:nvPr>
        </p:nvSpPr>
        <p:spPr>
          <a:noFill/>
        </p:spPr>
        <p:txBody>
          <a:bodyPr/>
          <a:lstStyle/>
          <a:p>
            <a:fld id="{EEFCCAA2-6D9E-B547-B2A0-AD325EB71B00}" type="slidenum">
              <a:rPr lang="en-US" smtClean="0"/>
              <a:pPr/>
              <a:t>44</a:t>
            </a:fld>
            <a:endParaRPr lang="en-US"/>
          </a:p>
        </p:txBody>
      </p:sp>
      <p:sp>
        <p:nvSpPr>
          <p:cNvPr id="77828" name="Rectangle 4"/>
          <p:cNvSpPr>
            <a:spLocks noGrp="1" noChangeArrowheads="1"/>
          </p:cNvSpPr>
          <p:nvPr>
            <p:ph type="title"/>
          </p:nvPr>
        </p:nvSpPr>
        <p:spPr>
          <a:xfrm>
            <a:off x="3692525" y="422275"/>
            <a:ext cx="1795463" cy="474663"/>
          </a:xfrm>
          <a:noFill/>
        </p:spPr>
        <p:txBody>
          <a:bodyPr/>
          <a:lstStyle/>
          <a:p>
            <a:r>
              <a:rPr lang="en-US"/>
              <a:t>Get Help</a:t>
            </a:r>
          </a:p>
        </p:txBody>
      </p:sp>
      <p:sp>
        <p:nvSpPr>
          <p:cNvPr id="77829" name="Rectangle 5"/>
          <p:cNvSpPr>
            <a:spLocks noGrp="1" noChangeArrowheads="1"/>
          </p:cNvSpPr>
          <p:nvPr>
            <p:ph type="body" idx="1"/>
          </p:nvPr>
        </p:nvSpPr>
        <p:spPr>
          <a:xfrm>
            <a:off x="762000" y="2286000"/>
            <a:ext cx="7772400" cy="3206750"/>
          </a:xfrm>
          <a:noFill/>
        </p:spPr>
        <p:txBody>
          <a:bodyPr/>
          <a:lstStyle/>
          <a:p>
            <a:pPr>
              <a:lnSpc>
                <a:spcPct val="80000"/>
              </a:lnSpc>
            </a:pPr>
            <a:r>
              <a:rPr lang="en-US" dirty="0"/>
              <a:t>Considering consulting with JPL’s NAIF team for assistance with:</a:t>
            </a:r>
          </a:p>
          <a:p>
            <a:pPr lvl="1">
              <a:lnSpc>
                <a:spcPct val="80000"/>
              </a:lnSpc>
            </a:pPr>
            <a:r>
              <a:rPr lang="en-US" dirty="0"/>
              <a:t>picking the SPK type to be used</a:t>
            </a:r>
          </a:p>
          <a:p>
            <a:pPr lvl="1">
              <a:lnSpc>
                <a:spcPct val="80000"/>
              </a:lnSpc>
            </a:pPr>
            <a:r>
              <a:rPr lang="en-US" dirty="0"/>
              <a:t>picking the method for producing SPK files</a:t>
            </a:r>
          </a:p>
          <a:p>
            <a:pPr lvl="1">
              <a:lnSpc>
                <a:spcPct val="80000"/>
              </a:lnSpc>
            </a:pPr>
            <a:r>
              <a:rPr lang="en-US" dirty="0"/>
              <a:t>designing tests to validate the process</a:t>
            </a:r>
          </a:p>
          <a:p>
            <a:pPr lvl="1">
              <a:lnSpc>
                <a:spcPct val="80000"/>
              </a:lnSpc>
            </a:pPr>
            <a:endParaRPr lang="en-US" dirty="0"/>
          </a:p>
          <a:p>
            <a:pPr>
              <a:lnSpc>
                <a:spcPct val="80000"/>
              </a:lnSpc>
            </a:pPr>
            <a:r>
              <a:rPr lang="en-US" dirty="0"/>
              <a:t>Examine SPK files from other missions that could help you check your process.</a:t>
            </a:r>
          </a:p>
          <a:p>
            <a:pPr lvl="1">
              <a:lnSpc>
                <a:spcPct val="80000"/>
              </a:lnSpc>
            </a:pPr>
            <a:r>
              <a:rPr lang="en-US" dirty="0"/>
              <a:t>Such files can be found under the "Data" link on the NAIF website.</a:t>
            </a:r>
          </a:p>
        </p:txBody>
      </p:sp>
    </p:spTree>
  </p:cSld>
  <p:clrMapOvr>
    <a:masterClrMapping/>
  </p:clrMapOvr>
  <p:transition/>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30350" y="2139950"/>
            <a:ext cx="5727700" cy="474663"/>
          </a:xfrm>
        </p:spPr>
        <p:txBody>
          <a:bodyPr/>
          <a:lstStyle/>
          <a:p>
            <a:r>
              <a:rPr lang="en-US" dirty="0"/>
              <a:t>Backup</a:t>
            </a:r>
          </a:p>
        </p:txBody>
      </p:sp>
      <p:sp>
        <p:nvSpPr>
          <p:cNvPr id="6" name="Content Placeholder 5"/>
          <p:cNvSpPr>
            <a:spLocks noGrp="1"/>
          </p:cNvSpPr>
          <p:nvPr>
            <p:ph idx="1"/>
          </p:nvPr>
        </p:nvSpPr>
        <p:spPr>
          <a:xfrm>
            <a:off x="1758950" y="3282950"/>
            <a:ext cx="5715000" cy="1676400"/>
          </a:xfrm>
        </p:spPr>
        <p:txBody>
          <a:bodyPr/>
          <a:lstStyle/>
          <a:p>
            <a:r>
              <a:rPr lang="en-US" dirty="0"/>
              <a:t>Making SPKs for use by the DSN</a:t>
            </a:r>
          </a:p>
          <a:p>
            <a:r>
              <a:rPr lang="en-US" dirty="0"/>
              <a:t>SPK reading efficiency</a:t>
            </a:r>
          </a:p>
          <a:p>
            <a:endParaRPr lang="en-US" dirty="0"/>
          </a:p>
        </p:txBody>
      </p:sp>
      <p:sp>
        <p:nvSpPr>
          <p:cNvPr id="4" name="Footer Placeholder 3"/>
          <p:cNvSpPr>
            <a:spLocks noGrp="1"/>
          </p:cNvSpPr>
          <p:nvPr>
            <p:ph type="ftr" sz="quarter" idx="10"/>
          </p:nvPr>
        </p:nvSpPr>
        <p:spPr/>
        <p:txBody>
          <a:bodyPr/>
          <a:lstStyle/>
          <a:p>
            <a:pPr>
              <a:defRPr/>
            </a:pPr>
            <a:r>
              <a:rPr lang="en-US"/>
              <a:t>Making an SPK File</a:t>
            </a:r>
            <a:endParaRPr lang="en-US" sz="1200"/>
          </a:p>
        </p:txBody>
      </p:sp>
      <p:sp>
        <p:nvSpPr>
          <p:cNvPr id="5" name="Slide Number Placeholder 4"/>
          <p:cNvSpPr>
            <a:spLocks noGrp="1"/>
          </p:cNvSpPr>
          <p:nvPr>
            <p:ph type="sldNum" sz="quarter" idx="11"/>
          </p:nvPr>
        </p:nvSpPr>
        <p:spPr/>
        <p:txBody>
          <a:bodyPr/>
          <a:lstStyle/>
          <a:p>
            <a:pPr>
              <a:defRPr/>
            </a:pPr>
            <a:fld id="{DAB4B14A-09A3-DC4E-ADC8-6E6E2A2A38A1}" type="slidenum">
              <a:rPr lang="en-US" smtClean="0"/>
              <a:pPr>
                <a:defRPr/>
              </a:pPr>
              <a:t>45</a:t>
            </a:fld>
            <a:endParaRPr lang="en-US"/>
          </a:p>
        </p:txBody>
      </p:sp>
    </p:spTree>
    <p:extLst>
      <p:ext uri="{BB962C8B-B14F-4D97-AF65-F5344CB8AC3E}">
        <p14:creationId xmlns:p14="http://schemas.microsoft.com/office/powerpoint/2010/main" val="833019193"/>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Footer Placeholder 3"/>
          <p:cNvSpPr>
            <a:spLocks noGrp="1"/>
          </p:cNvSpPr>
          <p:nvPr>
            <p:ph type="ftr" sz="quarter" idx="10"/>
          </p:nvPr>
        </p:nvSpPr>
        <p:spPr>
          <a:noFill/>
        </p:spPr>
        <p:txBody>
          <a:bodyPr/>
          <a:lstStyle/>
          <a:p>
            <a:r>
              <a:rPr lang="en-US"/>
              <a:t>Making an SPK File</a:t>
            </a:r>
            <a:endParaRPr lang="en-US" sz="1200"/>
          </a:p>
        </p:txBody>
      </p:sp>
      <p:sp>
        <p:nvSpPr>
          <p:cNvPr id="80899" name="Slide Number Placeholder 4"/>
          <p:cNvSpPr>
            <a:spLocks noGrp="1"/>
          </p:cNvSpPr>
          <p:nvPr>
            <p:ph type="sldNum" sz="quarter" idx="11"/>
          </p:nvPr>
        </p:nvSpPr>
        <p:spPr>
          <a:noFill/>
        </p:spPr>
        <p:txBody>
          <a:bodyPr/>
          <a:lstStyle/>
          <a:p>
            <a:fld id="{4E955567-BD61-EC44-B953-7A055EA8CE0D}" type="slidenum">
              <a:rPr lang="en-US" smtClean="0"/>
              <a:pPr/>
              <a:t>46</a:t>
            </a:fld>
            <a:endParaRPr lang="en-US"/>
          </a:p>
        </p:txBody>
      </p:sp>
      <p:sp>
        <p:nvSpPr>
          <p:cNvPr id="80900" name="Rectangle 2"/>
          <p:cNvSpPr>
            <a:spLocks noGrp="1" noChangeArrowheads="1"/>
          </p:cNvSpPr>
          <p:nvPr>
            <p:ph type="title"/>
          </p:nvPr>
        </p:nvSpPr>
        <p:spPr>
          <a:xfrm>
            <a:off x="2941638" y="381000"/>
            <a:ext cx="4711700" cy="474663"/>
          </a:xfrm>
        </p:spPr>
        <p:txBody>
          <a:bodyPr/>
          <a:lstStyle/>
          <a:p>
            <a:r>
              <a:rPr lang="en-US"/>
              <a:t>DSN Interface Overview</a:t>
            </a:r>
          </a:p>
        </p:txBody>
      </p:sp>
      <p:sp>
        <p:nvSpPr>
          <p:cNvPr id="80901" name="Rectangle 3"/>
          <p:cNvSpPr>
            <a:spLocks noGrp="1" noChangeArrowheads="1"/>
          </p:cNvSpPr>
          <p:nvPr>
            <p:ph type="body" idx="1"/>
          </p:nvPr>
        </p:nvSpPr>
        <p:spPr>
          <a:xfrm>
            <a:off x="685800" y="1371600"/>
            <a:ext cx="7772400" cy="4654550"/>
          </a:xfrm>
        </p:spPr>
        <p:txBody>
          <a:bodyPr/>
          <a:lstStyle/>
          <a:p>
            <a:pPr>
              <a:lnSpc>
                <a:spcPct val="80000"/>
              </a:lnSpc>
            </a:pPr>
            <a:r>
              <a:rPr lang="en-US" sz="2000" dirty="0"/>
              <a:t>SPKs prepared for use in the DSN/SPS may be used in one or more of four DSN software sets:</a:t>
            </a:r>
          </a:p>
          <a:p>
            <a:pPr lvl="1">
              <a:lnSpc>
                <a:spcPct val="80000"/>
              </a:lnSpc>
            </a:pPr>
            <a:r>
              <a:rPr lang="en-US" sz="1600" dirty="0"/>
              <a:t>Metric Predicts Generator (MPG)</a:t>
            </a:r>
          </a:p>
          <a:p>
            <a:pPr lvl="2">
              <a:lnSpc>
                <a:spcPct val="80000"/>
              </a:lnSpc>
            </a:pPr>
            <a:r>
              <a:rPr lang="en-US" sz="1600" dirty="0"/>
              <a:t>Used for view period generation, DSN scheduling and DSN metric predicts (antenna pointing and tuning of the transmitters and receivers)</a:t>
            </a:r>
          </a:p>
          <a:p>
            <a:pPr lvl="1">
              <a:lnSpc>
                <a:spcPct val="80000"/>
              </a:lnSpc>
            </a:pPr>
            <a:r>
              <a:rPr lang="en-US" sz="1600" dirty="0"/>
              <a:t>Telecomm Predicts (UTP/TFP)</a:t>
            </a:r>
          </a:p>
          <a:p>
            <a:pPr lvl="2">
              <a:lnSpc>
                <a:spcPct val="80000"/>
              </a:lnSpc>
            </a:pPr>
            <a:r>
              <a:rPr lang="en-US" sz="1600" dirty="0"/>
              <a:t>Subsystem for prediction and analysis of telecommunications signal levels</a:t>
            </a:r>
          </a:p>
          <a:p>
            <a:pPr lvl="1">
              <a:lnSpc>
                <a:spcPct val="80000"/>
              </a:lnSpc>
            </a:pPr>
            <a:r>
              <a:rPr lang="en-US" sz="1600" dirty="0"/>
              <a:t>Radiometric Modeling and Calibration Subsystem (RMC)</a:t>
            </a:r>
          </a:p>
          <a:p>
            <a:pPr lvl="2">
              <a:lnSpc>
                <a:spcPct val="80000"/>
              </a:lnSpc>
            </a:pPr>
            <a:r>
              <a:rPr lang="en-US" sz="1600" dirty="0"/>
              <a:t>Used to calibrate atmospheric effects on radio waves</a:t>
            </a:r>
          </a:p>
          <a:p>
            <a:pPr lvl="1">
              <a:lnSpc>
                <a:spcPct val="80000"/>
              </a:lnSpc>
            </a:pPr>
            <a:r>
              <a:rPr lang="en-US" sz="1600" dirty="0"/>
              <a:t>Delta Differenced One-way Range (Delta-DOR) subsystem</a:t>
            </a:r>
          </a:p>
          <a:p>
            <a:pPr lvl="2">
              <a:lnSpc>
                <a:spcPct val="80000"/>
              </a:lnSpc>
            </a:pPr>
            <a:r>
              <a:rPr lang="en-US" sz="1600" dirty="0"/>
              <a:t>A special tracking data type providing additional precision to spacecraft navigation</a:t>
            </a:r>
          </a:p>
          <a:p>
            <a:pPr>
              <a:lnSpc>
                <a:spcPct val="80000"/>
              </a:lnSpc>
            </a:pPr>
            <a:endParaRPr lang="en-US" sz="2000" dirty="0"/>
          </a:p>
          <a:p>
            <a:pPr>
              <a:lnSpc>
                <a:spcPct val="80000"/>
              </a:lnSpc>
            </a:pPr>
            <a:r>
              <a:rPr lang="en-US" sz="2000" dirty="0"/>
              <a:t>All SPKs delivered to the SPS must pass through a front-end gateway that has some restrictions that go beyond SPICE requirements; see the next page.</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Footer Placeholder 3"/>
          <p:cNvSpPr>
            <a:spLocks noGrp="1"/>
          </p:cNvSpPr>
          <p:nvPr>
            <p:ph type="ftr" sz="quarter" idx="10"/>
          </p:nvPr>
        </p:nvSpPr>
        <p:spPr>
          <a:noFill/>
        </p:spPr>
        <p:txBody>
          <a:bodyPr/>
          <a:lstStyle/>
          <a:p>
            <a:r>
              <a:rPr lang="en-US"/>
              <a:t>Making an SPK File</a:t>
            </a:r>
            <a:endParaRPr lang="en-US" sz="1200"/>
          </a:p>
        </p:txBody>
      </p:sp>
      <p:sp>
        <p:nvSpPr>
          <p:cNvPr id="81923" name="Slide Number Placeholder 4"/>
          <p:cNvSpPr>
            <a:spLocks noGrp="1"/>
          </p:cNvSpPr>
          <p:nvPr>
            <p:ph type="sldNum" sz="quarter" idx="11"/>
          </p:nvPr>
        </p:nvSpPr>
        <p:spPr>
          <a:noFill/>
        </p:spPr>
        <p:txBody>
          <a:bodyPr/>
          <a:lstStyle/>
          <a:p>
            <a:fld id="{71E4C5B4-DDFC-D447-9679-11FB7258A279}" type="slidenum">
              <a:rPr lang="en-US" smtClean="0"/>
              <a:pPr/>
              <a:t>47</a:t>
            </a:fld>
            <a:endParaRPr lang="en-US"/>
          </a:p>
        </p:txBody>
      </p:sp>
      <p:sp>
        <p:nvSpPr>
          <p:cNvPr id="81924" name="Rectangle 2"/>
          <p:cNvSpPr>
            <a:spLocks noGrp="1" noChangeArrowheads="1"/>
          </p:cNvSpPr>
          <p:nvPr>
            <p:ph type="title"/>
          </p:nvPr>
        </p:nvSpPr>
        <p:spPr>
          <a:xfrm>
            <a:off x="2196017" y="381000"/>
            <a:ext cx="4820230" cy="479747"/>
          </a:xfrm>
        </p:spPr>
        <p:txBody>
          <a:bodyPr/>
          <a:lstStyle/>
          <a:p>
            <a:r>
              <a:rPr lang="en-US" dirty="0"/>
              <a:t>SPS Validation Gateway</a:t>
            </a:r>
          </a:p>
        </p:txBody>
      </p:sp>
      <p:sp>
        <p:nvSpPr>
          <p:cNvPr id="81925" name="Rectangle 3"/>
          <p:cNvSpPr>
            <a:spLocks noGrp="1" noChangeArrowheads="1"/>
          </p:cNvSpPr>
          <p:nvPr>
            <p:ph type="body" idx="1"/>
          </p:nvPr>
        </p:nvSpPr>
        <p:spPr/>
        <p:txBody>
          <a:bodyPr/>
          <a:lstStyle/>
          <a:p>
            <a:r>
              <a:rPr lang="en-US" dirty="0"/>
              <a:t>The SPS’ front-end gateway requires:</a:t>
            </a:r>
          </a:p>
          <a:p>
            <a:pPr lvl="1"/>
            <a:r>
              <a:rPr lang="en-US" dirty="0"/>
              <a:t>an SPK contain data for only one spacecraft</a:t>
            </a:r>
          </a:p>
          <a:p>
            <a:pPr lvl="2"/>
            <a:r>
              <a:rPr lang="en-US" dirty="0"/>
              <a:t>The presence of non-spacecraft ephemeris data is ok</a:t>
            </a:r>
          </a:p>
          <a:p>
            <a:pPr lvl="1"/>
            <a:r>
              <a:rPr lang="en-US" dirty="0"/>
              <a:t>an SPK have no data gaps for the spacecraft</a:t>
            </a:r>
          </a:p>
          <a:p>
            <a:endParaRPr lang="en-US" dirty="0"/>
          </a:p>
          <a:p>
            <a:r>
              <a:rPr lang="en-US" dirty="0"/>
              <a:t>Additionally, for historical reasons, the spacecraft SPK must be of Type 1 or Type 13</a:t>
            </a:r>
          </a:p>
          <a:p>
            <a:pPr lvl="1"/>
            <a:r>
              <a:rPr lang="en-US" dirty="0"/>
              <a:t>This restriction could be diminished or removed sometime in the future if DSN personnel find time to test the Metric Predicts Generator code using additional SPK data types.</a:t>
            </a: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Footer Placeholder 3"/>
          <p:cNvSpPr>
            <a:spLocks noGrp="1"/>
          </p:cNvSpPr>
          <p:nvPr>
            <p:ph type="ftr" sz="quarter" idx="10"/>
          </p:nvPr>
        </p:nvSpPr>
        <p:spPr>
          <a:noFill/>
        </p:spPr>
        <p:txBody>
          <a:bodyPr/>
          <a:lstStyle/>
          <a:p>
            <a:r>
              <a:rPr lang="en-US"/>
              <a:t>Making an SPK File</a:t>
            </a:r>
            <a:endParaRPr lang="en-US" sz="1200"/>
          </a:p>
        </p:txBody>
      </p:sp>
      <p:sp>
        <p:nvSpPr>
          <p:cNvPr id="86019" name="Slide Number Placeholder 4"/>
          <p:cNvSpPr>
            <a:spLocks noGrp="1"/>
          </p:cNvSpPr>
          <p:nvPr>
            <p:ph type="sldNum" sz="quarter" idx="11"/>
          </p:nvPr>
        </p:nvSpPr>
        <p:spPr>
          <a:noFill/>
        </p:spPr>
        <p:txBody>
          <a:bodyPr/>
          <a:lstStyle/>
          <a:p>
            <a:fld id="{3E3C7AD4-0760-0D4E-9810-B619219DEC86}" type="slidenum">
              <a:rPr lang="en-US" smtClean="0"/>
              <a:pPr/>
              <a:t>48</a:t>
            </a:fld>
            <a:endParaRPr lang="en-US"/>
          </a:p>
        </p:txBody>
      </p:sp>
      <p:sp>
        <p:nvSpPr>
          <p:cNvPr id="86020" name="Rectangle 2"/>
          <p:cNvSpPr>
            <a:spLocks noGrp="1" noChangeArrowheads="1"/>
          </p:cNvSpPr>
          <p:nvPr>
            <p:ph type="title"/>
          </p:nvPr>
        </p:nvSpPr>
        <p:spPr>
          <a:xfrm>
            <a:off x="2082800" y="381000"/>
            <a:ext cx="6800850" cy="474663"/>
          </a:xfrm>
        </p:spPr>
        <p:txBody>
          <a:bodyPr/>
          <a:lstStyle/>
          <a:p>
            <a:r>
              <a:rPr lang="en-US"/>
              <a:t>SPK Reading: Efficiency Issues - 1</a:t>
            </a:r>
          </a:p>
        </p:txBody>
      </p:sp>
      <p:sp>
        <p:nvSpPr>
          <p:cNvPr id="86021" name="Rectangle 3"/>
          <p:cNvSpPr>
            <a:spLocks noGrp="1" noChangeArrowheads="1"/>
          </p:cNvSpPr>
          <p:nvPr>
            <p:ph type="body" idx="1"/>
          </p:nvPr>
        </p:nvSpPr>
        <p:spPr>
          <a:xfrm>
            <a:off x="457200" y="1752600"/>
            <a:ext cx="8382000" cy="4208463"/>
          </a:xfrm>
        </p:spPr>
        <p:txBody>
          <a:bodyPr/>
          <a:lstStyle/>
          <a:p>
            <a:r>
              <a:rPr lang="en-US" dirty="0"/>
              <a:t>SPK file creators should design files to support efficient read access by those who will use the SPKs.</a:t>
            </a:r>
          </a:p>
          <a:p>
            <a:pPr lvl="1"/>
            <a:r>
              <a:rPr lang="en-US" dirty="0"/>
              <a:t>This requires knowledge of how SPK file attributes impact efficiency.</a:t>
            </a:r>
          </a:p>
          <a:p>
            <a:endParaRPr lang="en-US" dirty="0"/>
          </a:p>
          <a:p>
            <a:r>
              <a:rPr lang="en-US" dirty="0"/>
              <a:t>When you store "large" amounts (&gt;10^7 states or data packets) of ephemeris data in one or more SPK files, SPK reading efficiency may be affected by:</a:t>
            </a:r>
          </a:p>
          <a:p>
            <a:pPr lvl="1"/>
            <a:r>
              <a:rPr lang="en-US" dirty="0"/>
              <a:t>SPK segment size</a:t>
            </a:r>
          </a:p>
          <a:p>
            <a:pPr lvl="1"/>
            <a:r>
              <a:rPr lang="en-US" dirty="0"/>
              <a:t>the number of segments for a body in one SPK file</a:t>
            </a:r>
          </a:p>
          <a:p>
            <a:pPr lvl="1"/>
            <a:r>
              <a:rPr lang="en-US" dirty="0"/>
              <a:t>the number of segments for a body contributed by multiple SPK files</a:t>
            </a:r>
          </a:p>
          <a:p>
            <a:pPr lvl="1"/>
            <a:r>
              <a:rPr lang="en-US" dirty="0"/>
              <a:t>the number of loaded segments for all bodies</a:t>
            </a:r>
          </a:p>
          <a:p>
            <a:pPr lvl="1"/>
            <a:r>
              <a:rPr lang="en-US" dirty="0"/>
              <a:t>the number of loaded files</a:t>
            </a: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Footer Placeholder 3"/>
          <p:cNvSpPr>
            <a:spLocks noGrp="1"/>
          </p:cNvSpPr>
          <p:nvPr>
            <p:ph type="ftr" sz="quarter" idx="10"/>
          </p:nvPr>
        </p:nvSpPr>
        <p:spPr>
          <a:noFill/>
        </p:spPr>
        <p:txBody>
          <a:bodyPr/>
          <a:lstStyle/>
          <a:p>
            <a:r>
              <a:rPr lang="en-US"/>
              <a:t>Making an SPK File</a:t>
            </a:r>
            <a:endParaRPr lang="en-US" sz="1200"/>
          </a:p>
        </p:txBody>
      </p:sp>
      <p:sp>
        <p:nvSpPr>
          <p:cNvPr id="87043" name="Slide Number Placeholder 4"/>
          <p:cNvSpPr>
            <a:spLocks noGrp="1"/>
          </p:cNvSpPr>
          <p:nvPr>
            <p:ph type="sldNum" sz="quarter" idx="11"/>
          </p:nvPr>
        </p:nvSpPr>
        <p:spPr>
          <a:noFill/>
        </p:spPr>
        <p:txBody>
          <a:bodyPr/>
          <a:lstStyle/>
          <a:p>
            <a:fld id="{AAC27920-DE4C-4B41-8D41-F1298AEEFC4E}" type="slidenum">
              <a:rPr lang="en-US" smtClean="0"/>
              <a:pPr/>
              <a:t>49</a:t>
            </a:fld>
            <a:endParaRPr lang="en-US"/>
          </a:p>
        </p:txBody>
      </p:sp>
      <p:sp>
        <p:nvSpPr>
          <p:cNvPr id="87044" name="Rectangle 2"/>
          <p:cNvSpPr>
            <a:spLocks noGrp="1" noChangeArrowheads="1"/>
          </p:cNvSpPr>
          <p:nvPr>
            <p:ph type="title"/>
          </p:nvPr>
        </p:nvSpPr>
        <p:spPr>
          <a:xfrm>
            <a:off x="2082800" y="381000"/>
            <a:ext cx="6800850" cy="474663"/>
          </a:xfrm>
        </p:spPr>
        <p:txBody>
          <a:bodyPr/>
          <a:lstStyle/>
          <a:p>
            <a:r>
              <a:rPr lang="en-US"/>
              <a:t>SPK Reading: Efficiency Issues - 2</a:t>
            </a:r>
          </a:p>
        </p:txBody>
      </p:sp>
      <p:sp>
        <p:nvSpPr>
          <p:cNvPr id="87045" name="Rectangle 3"/>
          <p:cNvSpPr>
            <a:spLocks noGrp="1" noChangeArrowheads="1"/>
          </p:cNvSpPr>
          <p:nvPr>
            <p:ph type="body" idx="1"/>
          </p:nvPr>
        </p:nvSpPr>
        <p:spPr>
          <a:xfrm>
            <a:off x="457200" y="1600200"/>
            <a:ext cx="8382000" cy="3897313"/>
          </a:xfrm>
        </p:spPr>
        <p:txBody>
          <a:bodyPr/>
          <a:lstStyle/>
          <a:p>
            <a:r>
              <a:rPr lang="en-US"/>
              <a:t>Segment size</a:t>
            </a:r>
          </a:p>
          <a:p>
            <a:pPr lvl="1"/>
            <a:r>
              <a:rPr lang="en-US"/>
              <a:t>When a segment contains more than 10,000 states or data packets, the SPK readers will generally take longer to search the segment for requested data.  </a:t>
            </a:r>
          </a:p>
          <a:p>
            <a:pPr lvl="2"/>
            <a:r>
              <a:rPr lang="en-US"/>
              <a:t>When the segment is larger than this size, more records are read to look up segment directory information.  If these records are not buffered, more physical records are read from the SPK file.                   </a:t>
            </a:r>
          </a:p>
          <a:p>
            <a:pPr lvl="1"/>
            <a:r>
              <a:rPr lang="en-US"/>
              <a:t>There is a trade-off between segment size and numbers of segments and files.</a:t>
            </a:r>
          </a:p>
          <a:p>
            <a:pPr lvl="2"/>
            <a:r>
              <a:rPr lang="en-US"/>
              <a:t>It can be preferable to have large segments rather than have "too many" segments or files. (Read on)</a:t>
            </a:r>
          </a:p>
          <a:p>
            <a:pPr lvl="1">
              <a:buFontTx/>
              <a:buNone/>
            </a:pPr>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Footer Placeholder 3"/>
          <p:cNvSpPr>
            <a:spLocks noGrp="1"/>
          </p:cNvSpPr>
          <p:nvPr>
            <p:ph type="ftr" sz="quarter" idx="10"/>
          </p:nvPr>
        </p:nvSpPr>
        <p:spPr>
          <a:noFill/>
        </p:spPr>
        <p:txBody>
          <a:bodyPr/>
          <a:lstStyle/>
          <a:p>
            <a:r>
              <a:rPr lang="en-US" dirty="0"/>
              <a:t>Making an SPK File</a:t>
            </a:r>
            <a:endParaRPr lang="en-US" sz="1200" dirty="0"/>
          </a:p>
        </p:txBody>
      </p:sp>
      <p:sp>
        <p:nvSpPr>
          <p:cNvPr id="21507" name="Slide Number Placeholder 4"/>
          <p:cNvSpPr>
            <a:spLocks noGrp="1"/>
          </p:cNvSpPr>
          <p:nvPr>
            <p:ph type="sldNum" sz="quarter" idx="11"/>
          </p:nvPr>
        </p:nvSpPr>
        <p:spPr>
          <a:noFill/>
        </p:spPr>
        <p:txBody>
          <a:bodyPr/>
          <a:lstStyle/>
          <a:p>
            <a:fld id="{046F2076-51B6-AE4B-B400-EE7F30C410DC}" type="slidenum">
              <a:rPr lang="en-US" smtClean="0"/>
              <a:pPr/>
              <a:t>5</a:t>
            </a:fld>
            <a:endParaRPr lang="en-US" dirty="0"/>
          </a:p>
        </p:txBody>
      </p:sp>
      <p:sp>
        <p:nvSpPr>
          <p:cNvPr id="21508" name="Rectangle 2"/>
          <p:cNvSpPr>
            <a:spLocks noGrp="1" noChangeArrowheads="1"/>
          </p:cNvSpPr>
          <p:nvPr>
            <p:ph type="title"/>
          </p:nvPr>
        </p:nvSpPr>
        <p:spPr>
          <a:xfrm>
            <a:off x="2336923" y="381000"/>
            <a:ext cx="5227393" cy="479747"/>
          </a:xfrm>
        </p:spPr>
        <p:txBody>
          <a:bodyPr/>
          <a:lstStyle/>
          <a:p>
            <a:r>
              <a:rPr lang="en-US" dirty="0"/>
              <a:t>Background Assumptions</a:t>
            </a:r>
          </a:p>
        </p:txBody>
      </p:sp>
      <p:sp>
        <p:nvSpPr>
          <p:cNvPr id="21509" name="Rectangle 3"/>
          <p:cNvSpPr>
            <a:spLocks noGrp="1" noChangeArrowheads="1"/>
          </p:cNvSpPr>
          <p:nvPr>
            <p:ph type="body" idx="1"/>
          </p:nvPr>
        </p:nvSpPr>
        <p:spPr>
          <a:xfrm>
            <a:off x="685800" y="1676400"/>
            <a:ext cx="8077200" cy="4648200"/>
          </a:xfrm>
        </p:spPr>
        <p:txBody>
          <a:bodyPr/>
          <a:lstStyle/>
          <a:p>
            <a:r>
              <a:rPr lang="en-US" sz="2000" dirty="0"/>
              <a:t>It is assumed the reader has some familiarity with the SPICE system, and with basic ideas of orbital mechanics.</a:t>
            </a:r>
          </a:p>
          <a:p>
            <a:pPr lvl="1"/>
            <a:r>
              <a:rPr lang="en-US" sz="1600" dirty="0"/>
              <a:t>The SPICE Overview tutorial (“</a:t>
            </a:r>
            <a:r>
              <a:rPr lang="en-US" sz="1600" dirty="0" err="1"/>
              <a:t>spice_overview</a:t>
            </a:r>
            <a:r>
              <a:rPr lang="en-US" sz="1600" dirty="0"/>
              <a:t>”) is available at:</a:t>
            </a:r>
          </a:p>
          <a:p>
            <a:pPr marL="400050" lvl="1" indent="0">
              <a:buNone/>
            </a:pPr>
            <a:r>
              <a:rPr lang="en-US" sz="1600" dirty="0">
                <a:solidFill>
                  <a:schemeClr val="accent6"/>
                </a:solidFill>
                <a:hlinkClick r:id="rId2">
                  <a:extLst>
                    <a:ext uri="{A12FA001-AC4F-418D-AE19-62706E023703}">
                      <ahyp:hlinkClr xmlns:ahyp="http://schemas.microsoft.com/office/drawing/2018/hyperlinkcolor" val="tx"/>
                    </a:ext>
                  </a:extLst>
                </a:hlinkClick>
              </a:rPr>
              <a:t>https://</a:t>
            </a:r>
            <a:r>
              <a:rPr lang="en-US" sz="1600" dirty="0" err="1">
                <a:solidFill>
                  <a:schemeClr val="accent6"/>
                </a:solidFill>
                <a:hlinkClick r:id="rId2">
                  <a:extLst>
                    <a:ext uri="{A12FA001-AC4F-418D-AE19-62706E023703}">
                      <ahyp:hlinkClr xmlns:ahyp="http://schemas.microsoft.com/office/drawing/2018/hyperlinkcolor" val="tx"/>
                    </a:ext>
                  </a:extLst>
                </a:hlinkClick>
              </a:rPr>
              <a:t>naif.jpl.nasa.gov</a:t>
            </a:r>
            <a:r>
              <a:rPr lang="en-US" sz="1600" dirty="0">
                <a:solidFill>
                  <a:schemeClr val="accent6"/>
                </a:solidFill>
                <a:hlinkClick r:id="rId2">
                  <a:extLst>
                    <a:ext uri="{A12FA001-AC4F-418D-AE19-62706E023703}">
                      <ahyp:hlinkClr xmlns:ahyp="http://schemas.microsoft.com/office/drawing/2018/hyperlinkcolor" val="tx"/>
                    </a:ext>
                  </a:extLst>
                </a:hlinkClick>
              </a:rPr>
              <a:t>/pub/</a:t>
            </a:r>
            <a:r>
              <a:rPr lang="en-US" sz="1600" dirty="0" err="1">
                <a:solidFill>
                  <a:schemeClr val="accent6"/>
                </a:solidFill>
                <a:hlinkClick r:id="rId2">
                  <a:extLst>
                    <a:ext uri="{A12FA001-AC4F-418D-AE19-62706E023703}">
                      <ahyp:hlinkClr xmlns:ahyp="http://schemas.microsoft.com/office/drawing/2018/hyperlinkcolor" val="tx"/>
                    </a:ext>
                  </a:extLst>
                </a:hlinkClick>
              </a:rPr>
              <a:t>naif</a:t>
            </a:r>
            <a:r>
              <a:rPr lang="en-US" sz="1600" dirty="0">
                <a:solidFill>
                  <a:schemeClr val="accent6"/>
                </a:solidFill>
                <a:hlinkClick r:id="rId2">
                  <a:extLst>
                    <a:ext uri="{A12FA001-AC4F-418D-AE19-62706E023703}">
                      <ahyp:hlinkClr xmlns:ahyp="http://schemas.microsoft.com/office/drawing/2018/hyperlinkcolor" val="tx"/>
                    </a:ext>
                  </a:extLst>
                </a:hlinkClick>
              </a:rPr>
              <a:t>/</a:t>
            </a:r>
            <a:r>
              <a:rPr lang="en-US" sz="1600" dirty="0" err="1">
                <a:solidFill>
                  <a:schemeClr val="accent6"/>
                </a:solidFill>
                <a:hlinkClick r:id="rId2">
                  <a:extLst>
                    <a:ext uri="{A12FA001-AC4F-418D-AE19-62706E023703}">
                      <ahyp:hlinkClr xmlns:ahyp="http://schemas.microsoft.com/office/drawing/2018/hyperlinkcolor" val="tx"/>
                    </a:ext>
                  </a:extLst>
                </a:hlinkClick>
              </a:rPr>
              <a:t>toolkit_docs</a:t>
            </a:r>
            <a:r>
              <a:rPr lang="en-US" sz="1600" dirty="0">
                <a:solidFill>
                  <a:schemeClr val="accent6"/>
                </a:solidFill>
                <a:hlinkClick r:id="rId2">
                  <a:extLst>
                    <a:ext uri="{A12FA001-AC4F-418D-AE19-62706E023703}">
                      <ahyp:hlinkClr xmlns:ahyp="http://schemas.microsoft.com/office/drawing/2018/hyperlinkcolor" val="tx"/>
                    </a:ext>
                  </a:extLst>
                </a:hlinkClick>
              </a:rPr>
              <a:t>/Tutorials/pdf/</a:t>
            </a:r>
            <a:r>
              <a:rPr lang="en-US" sz="1600" dirty="0" err="1">
                <a:solidFill>
                  <a:schemeClr val="accent6"/>
                </a:solidFill>
                <a:hlinkClick r:id="rId2">
                  <a:extLst>
                    <a:ext uri="{A12FA001-AC4F-418D-AE19-62706E023703}">
                      <ahyp:hlinkClr xmlns:ahyp="http://schemas.microsoft.com/office/drawing/2018/hyperlinkcolor" val="tx"/>
                    </a:ext>
                  </a:extLst>
                </a:hlinkClick>
              </a:rPr>
              <a:t>individual_docs</a:t>
            </a:r>
            <a:r>
              <a:rPr lang="en-US" sz="1600" dirty="0">
                <a:solidFill>
                  <a:schemeClr val="accent6"/>
                </a:solidFill>
                <a:hlinkClick r:id="rId2">
                  <a:extLst>
                    <a:ext uri="{A12FA001-AC4F-418D-AE19-62706E023703}">
                      <ahyp:hlinkClr xmlns:ahyp="http://schemas.microsoft.com/office/drawing/2018/hyperlinkcolor" val="tx"/>
                    </a:ext>
                  </a:extLst>
                </a:hlinkClick>
              </a:rPr>
              <a:t>/</a:t>
            </a:r>
            <a:endParaRPr lang="en-US" sz="1600" dirty="0">
              <a:solidFill>
                <a:schemeClr val="accent6"/>
              </a:solidFill>
            </a:endParaRPr>
          </a:p>
          <a:p>
            <a:r>
              <a:rPr lang="en-US" sz="2000" dirty="0"/>
              <a:t>It is assumed the reader has read the “SPK Tutorial” that characterizes much of the SPK subsystem, with emphasis on reading SPK files.</a:t>
            </a:r>
          </a:p>
          <a:p>
            <a:pPr lvl="1"/>
            <a:r>
              <a:rPr lang="en-US" sz="1600" dirty="0"/>
              <a:t>The SPK “reading” tutorial (“</a:t>
            </a:r>
            <a:r>
              <a:rPr lang="en-US" sz="1600" dirty="0" err="1"/>
              <a:t>spk</a:t>
            </a:r>
            <a:r>
              <a:rPr lang="en-US" sz="1600" dirty="0"/>
              <a:t>”) is available at:</a:t>
            </a:r>
          </a:p>
          <a:p>
            <a:pPr marL="400050" marR="0" lvl="1" indent="0" algn="l" defTabSz="914400" rtl="0" eaLnBrk="0" fontAlgn="base" latinLnBrk="0" hangingPunct="0">
              <a:lnSpc>
                <a:spcPct val="90000"/>
              </a:lnSpc>
              <a:spcBef>
                <a:spcPct val="30000"/>
              </a:spcBef>
              <a:spcAft>
                <a:spcPct val="0"/>
              </a:spcAft>
              <a:buClrTx/>
              <a:buSzPct val="100000"/>
              <a:buFontTx/>
              <a:buNone/>
              <a:tabLst/>
              <a:defRPr/>
            </a:pPr>
            <a:r>
              <a:rPr kumimoji="0" lang="en-US" sz="1600" b="1" i="0" u="none" strike="noStrike" kern="0" cap="none" spc="0" normalizeH="0" baseline="0" noProof="0" dirty="0">
                <a:ln>
                  <a:noFill/>
                </a:ln>
                <a:solidFill>
                  <a:srgbClr val="0536D2"/>
                </a:solidFill>
                <a:effectLst/>
                <a:uLnTx/>
                <a:uFillTx/>
                <a:latin typeface="Arial"/>
                <a:ea typeface="ＭＳ Ｐゴシック" charset="-128"/>
                <a:hlinkClick r:id="rId2">
                  <a:extLst>
                    <a:ext uri="{A12FA001-AC4F-418D-AE19-62706E023703}">
                      <ahyp:hlinkClr xmlns:ahyp="http://schemas.microsoft.com/office/drawing/2018/hyperlinkcolor" val="tx"/>
                    </a:ext>
                  </a:extLst>
                </a:hlinkClick>
              </a:rPr>
              <a:t>https://naif.jpl.nasa.gov/pub/naif/toolkit_docs/Tutorials/pdf/individual_docs/</a:t>
            </a:r>
            <a:endParaRPr kumimoji="0" lang="en-US" sz="1600" b="1" i="0" u="none" strike="noStrike" kern="0" cap="none" spc="0" normalizeH="0" baseline="0" noProof="0" dirty="0">
              <a:ln>
                <a:noFill/>
              </a:ln>
              <a:solidFill>
                <a:srgbClr val="0536D2"/>
              </a:solidFill>
              <a:effectLst/>
              <a:uLnTx/>
              <a:uFillTx/>
              <a:latin typeface="Arial"/>
              <a:ea typeface="ＭＳ Ｐゴシック" charset="-128"/>
            </a:endParaRPr>
          </a:p>
          <a:p>
            <a:pPr>
              <a:buFont typeface="Arial" panose="020B0604020202020204" pitchFamily="34" charset="0"/>
              <a:buChar char="•"/>
            </a:pPr>
            <a:r>
              <a:rPr lang="en-US" sz="2000" dirty="0"/>
              <a:t>It is assumed the reader has available the SPK reference document entitled “SPK Required Reading,” supplied with each copy of the SPICE Toolkit  (.../doc/</a:t>
            </a:r>
            <a:r>
              <a:rPr lang="en-US" sz="2000" dirty="0" err="1"/>
              <a:t>spk.req</a:t>
            </a:r>
            <a:r>
              <a:rPr lang="en-US" sz="2000" dirty="0"/>
              <a:t>) </a:t>
            </a:r>
          </a:p>
          <a:p>
            <a:pPr lvl="1"/>
            <a:r>
              <a:rPr lang="en-US" sz="1600" dirty="0"/>
              <a:t>SPK Required Reading is also available at:</a:t>
            </a:r>
          </a:p>
          <a:p>
            <a:pPr lvl="1">
              <a:buFontTx/>
              <a:buNone/>
            </a:pPr>
            <a:r>
              <a:rPr lang="en-US" sz="1400" dirty="0">
                <a:solidFill>
                  <a:schemeClr val="accent6"/>
                </a:solidFill>
                <a:hlinkClick r:id="rId3">
                  <a:extLst>
                    <a:ext uri="{A12FA001-AC4F-418D-AE19-62706E023703}">
                      <ahyp:hlinkClr xmlns:ahyp="http://schemas.microsoft.com/office/drawing/2018/hyperlinkcolor" val="tx"/>
                    </a:ext>
                  </a:extLst>
                </a:hlinkClick>
              </a:rPr>
              <a:t>https://naif.jpl.nasa.gov/naif/documentation.html</a:t>
            </a:r>
            <a:endParaRPr lang="en-US" sz="1400" dirty="0">
              <a:solidFill>
                <a:schemeClr val="accent6"/>
              </a:solidFill>
            </a:endParaRPr>
          </a:p>
          <a:p>
            <a:endParaRPr lang="en-US" sz="2000"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Footer Placeholder 3"/>
          <p:cNvSpPr>
            <a:spLocks noGrp="1"/>
          </p:cNvSpPr>
          <p:nvPr>
            <p:ph type="ftr" sz="quarter" idx="10"/>
          </p:nvPr>
        </p:nvSpPr>
        <p:spPr>
          <a:noFill/>
        </p:spPr>
        <p:txBody>
          <a:bodyPr/>
          <a:lstStyle/>
          <a:p>
            <a:r>
              <a:rPr lang="en-US"/>
              <a:t>Making an SPK File</a:t>
            </a:r>
            <a:endParaRPr lang="en-US" sz="1200"/>
          </a:p>
        </p:txBody>
      </p:sp>
      <p:sp>
        <p:nvSpPr>
          <p:cNvPr id="88067" name="Slide Number Placeholder 4"/>
          <p:cNvSpPr>
            <a:spLocks noGrp="1"/>
          </p:cNvSpPr>
          <p:nvPr>
            <p:ph type="sldNum" sz="quarter" idx="11"/>
          </p:nvPr>
        </p:nvSpPr>
        <p:spPr>
          <a:noFill/>
        </p:spPr>
        <p:txBody>
          <a:bodyPr/>
          <a:lstStyle/>
          <a:p>
            <a:fld id="{07B4C83C-C3D7-2040-8D5E-BAF1CCE19936}" type="slidenum">
              <a:rPr lang="en-US" smtClean="0"/>
              <a:pPr/>
              <a:t>50</a:t>
            </a:fld>
            <a:endParaRPr lang="en-US"/>
          </a:p>
        </p:txBody>
      </p:sp>
      <p:sp>
        <p:nvSpPr>
          <p:cNvPr id="88068" name="Rectangle 2"/>
          <p:cNvSpPr>
            <a:spLocks noGrp="1" noChangeArrowheads="1"/>
          </p:cNvSpPr>
          <p:nvPr>
            <p:ph type="title"/>
          </p:nvPr>
        </p:nvSpPr>
        <p:spPr>
          <a:xfrm>
            <a:off x="2082800" y="381000"/>
            <a:ext cx="6800850" cy="474663"/>
          </a:xfrm>
        </p:spPr>
        <p:txBody>
          <a:bodyPr/>
          <a:lstStyle/>
          <a:p>
            <a:r>
              <a:rPr lang="en-US"/>
              <a:t>SPK Reading: Efficiency Issues - 3</a:t>
            </a:r>
          </a:p>
        </p:txBody>
      </p:sp>
      <p:sp>
        <p:nvSpPr>
          <p:cNvPr id="88069" name="Rectangle 3"/>
          <p:cNvSpPr>
            <a:spLocks noGrp="1" noChangeArrowheads="1"/>
          </p:cNvSpPr>
          <p:nvPr>
            <p:ph type="body" idx="1"/>
          </p:nvPr>
        </p:nvSpPr>
        <p:spPr>
          <a:xfrm>
            <a:off x="457200" y="1285875"/>
            <a:ext cx="8382000" cy="5197475"/>
          </a:xfrm>
        </p:spPr>
        <p:txBody>
          <a:bodyPr/>
          <a:lstStyle/>
          <a:p>
            <a:r>
              <a:rPr lang="en-US" dirty="0"/>
              <a:t>Number of segments for a body in one SPK file</a:t>
            </a:r>
          </a:p>
          <a:p>
            <a:pPr lvl="1"/>
            <a:r>
              <a:rPr lang="en-US" sz="2000" dirty="0"/>
              <a:t>An SPK file MUST not contain more segments for one body than can be "buffered" at one time.</a:t>
            </a:r>
          </a:p>
          <a:p>
            <a:pPr lvl="2"/>
            <a:r>
              <a:rPr lang="en-US" dirty="0"/>
              <a:t>The SPK reading system buffers coverage descriptions ("segment descriptors") for segments it has examined to satisfy previous requests for state data.</a:t>
            </a:r>
          </a:p>
          <a:p>
            <a:pPr lvl="3"/>
            <a:r>
              <a:rPr lang="en-US" sz="1600" dirty="0"/>
              <a:t>Don't confuse descriptor buffering with data buffering.</a:t>
            </a:r>
          </a:p>
          <a:p>
            <a:pPr lvl="4"/>
            <a:r>
              <a:rPr lang="en-US" sz="1600" dirty="0"/>
              <a:t>The SPK reading system also buffers segment DATA, as opposed to segment descriptors, but this is not relevant to this discussion.</a:t>
            </a:r>
          </a:p>
          <a:p>
            <a:pPr lvl="2"/>
            <a:r>
              <a:rPr lang="en-US" dirty="0"/>
              <a:t>One fixed-size buffer is used for all SPK segment descriptors.</a:t>
            </a:r>
          </a:p>
          <a:p>
            <a:pPr lvl="3"/>
            <a:r>
              <a:rPr lang="en-US" sz="1600" dirty="0"/>
              <a:t>The size of this buffer is given by the parameter "STSIZE," declared in the SPKBSR suite of routines. </a:t>
            </a:r>
          </a:p>
          <a:p>
            <a:pPr lvl="3"/>
            <a:r>
              <a:rPr lang="en-US" sz="1600" dirty="0"/>
              <a:t>STSIZE is currently set by NAIF to 100,000.</a:t>
            </a:r>
          </a:p>
          <a:p>
            <a:pPr lvl="4"/>
            <a:r>
              <a:rPr lang="en-US" sz="1600" dirty="0"/>
              <a:t>NAIF recommends that users NOT change this parameter since maintenance problems may result.</a:t>
            </a:r>
          </a:p>
          <a:p>
            <a:pPr lvl="2"/>
            <a:r>
              <a:rPr lang="en-US" dirty="0"/>
              <a:t>Unsurprisingly, the system works best when all needed segment descriptors are buffered simultaneously.</a:t>
            </a:r>
          </a:p>
        </p:txBody>
      </p:sp>
      <p:sp>
        <p:nvSpPr>
          <p:cNvPr id="88070" name="Text Box 4"/>
          <p:cNvSpPr txBox="1">
            <a:spLocks noChangeArrowheads="1"/>
          </p:cNvSpPr>
          <p:nvPr/>
        </p:nvSpPr>
        <p:spPr bwMode="auto">
          <a:xfrm>
            <a:off x="3962400" y="6615113"/>
            <a:ext cx="2049463" cy="287258"/>
          </a:xfrm>
          <a:prstGeom prst="rect">
            <a:avLst/>
          </a:prstGeom>
          <a:noFill/>
          <a:ln w="12700">
            <a:noFill/>
            <a:miter lim="800000"/>
            <a:headEnd/>
            <a:tailEnd/>
          </a:ln>
        </p:spPr>
        <p:txBody>
          <a:bodyPr wrap="none" lIns="90487" tIns="44450" rIns="90487" bIns="44450">
            <a:prstTxWarp prst="textNoShape">
              <a:avLst/>
            </a:prstTxWarp>
            <a:spAutoFit/>
          </a:bodyPr>
          <a:lstStyle/>
          <a:p>
            <a:r>
              <a:rPr lang="en-US" dirty="0">
                <a:solidFill>
                  <a:schemeClr val="accent2"/>
                </a:solidFill>
              </a:rPr>
              <a:t>continued on next page</a:t>
            </a:r>
            <a:endParaRPr lang="en-US" dirty="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90" name="Footer Placeholder 3"/>
          <p:cNvSpPr>
            <a:spLocks noGrp="1"/>
          </p:cNvSpPr>
          <p:nvPr>
            <p:ph type="ftr" sz="quarter" idx="10"/>
          </p:nvPr>
        </p:nvSpPr>
        <p:spPr>
          <a:noFill/>
        </p:spPr>
        <p:txBody>
          <a:bodyPr/>
          <a:lstStyle/>
          <a:p>
            <a:r>
              <a:rPr lang="en-US"/>
              <a:t>Making an SPK File</a:t>
            </a:r>
            <a:endParaRPr lang="en-US" sz="1200"/>
          </a:p>
        </p:txBody>
      </p:sp>
      <p:sp>
        <p:nvSpPr>
          <p:cNvPr id="89091" name="Slide Number Placeholder 4"/>
          <p:cNvSpPr>
            <a:spLocks noGrp="1"/>
          </p:cNvSpPr>
          <p:nvPr>
            <p:ph type="sldNum" sz="quarter" idx="11"/>
          </p:nvPr>
        </p:nvSpPr>
        <p:spPr>
          <a:noFill/>
        </p:spPr>
        <p:txBody>
          <a:bodyPr/>
          <a:lstStyle/>
          <a:p>
            <a:fld id="{A54C4A50-5081-8A42-8115-95426768943C}" type="slidenum">
              <a:rPr lang="en-US" smtClean="0"/>
              <a:pPr/>
              <a:t>51</a:t>
            </a:fld>
            <a:endParaRPr lang="en-US"/>
          </a:p>
        </p:txBody>
      </p:sp>
      <p:sp>
        <p:nvSpPr>
          <p:cNvPr id="89092" name="Rectangle 2"/>
          <p:cNvSpPr>
            <a:spLocks noGrp="1" noChangeArrowheads="1"/>
          </p:cNvSpPr>
          <p:nvPr>
            <p:ph type="title"/>
          </p:nvPr>
        </p:nvSpPr>
        <p:spPr>
          <a:xfrm>
            <a:off x="2082800" y="381000"/>
            <a:ext cx="6800850" cy="474663"/>
          </a:xfrm>
        </p:spPr>
        <p:txBody>
          <a:bodyPr/>
          <a:lstStyle/>
          <a:p>
            <a:r>
              <a:rPr lang="en-US"/>
              <a:t>SPK Reading: Efficiency Issues - 4</a:t>
            </a:r>
          </a:p>
        </p:txBody>
      </p:sp>
      <p:sp>
        <p:nvSpPr>
          <p:cNvPr id="89093" name="Rectangle 3"/>
          <p:cNvSpPr>
            <a:spLocks noGrp="1" noChangeArrowheads="1"/>
          </p:cNvSpPr>
          <p:nvPr>
            <p:ph type="body" idx="1"/>
          </p:nvPr>
        </p:nvSpPr>
        <p:spPr>
          <a:xfrm>
            <a:off x="457200" y="1284288"/>
            <a:ext cx="8382000" cy="5345112"/>
          </a:xfrm>
        </p:spPr>
        <p:txBody>
          <a:bodyPr/>
          <a:lstStyle/>
          <a:p>
            <a:r>
              <a:rPr lang="en-US" dirty="0"/>
              <a:t>Number of segments for a body in one SPK file, continued.</a:t>
            </a:r>
          </a:p>
          <a:p>
            <a:pPr lvl="2"/>
            <a:r>
              <a:rPr lang="en-US" dirty="0"/>
              <a:t>The buffering scheme is "lazy":  no descriptors are buffered for segments that haven't been examined.</a:t>
            </a:r>
          </a:p>
          <a:p>
            <a:pPr lvl="3"/>
            <a:r>
              <a:rPr lang="en-US" dirty="0"/>
              <a:t>But when an SPK file is searched for data for a specified body, descriptor data for ALL segments in the file for that body are buffered.</a:t>
            </a:r>
          </a:p>
          <a:p>
            <a:pPr lvl="2"/>
            <a:r>
              <a:rPr lang="en-US" dirty="0"/>
              <a:t>The buffering algorithm can "make room" in the buffer by discarding unneeded, buffered descriptor data.</a:t>
            </a:r>
          </a:p>
          <a:p>
            <a:pPr lvl="3"/>
            <a:r>
              <a:rPr lang="en-US" dirty="0"/>
              <a:t>A "least cost" algorithm decides which buffered data to discard.</a:t>
            </a:r>
          </a:p>
          <a:p>
            <a:pPr lvl="2"/>
            <a:r>
              <a:rPr lang="en-US" dirty="0"/>
              <a:t>When more buffer room is needed than can be found:</a:t>
            </a:r>
          </a:p>
          <a:p>
            <a:pPr lvl="3"/>
            <a:r>
              <a:rPr lang="en-US" sz="1600" dirty="0"/>
              <a:t>The SPK reading system reads data directly from SPK files without buffering descriptor information.</a:t>
            </a:r>
          </a:p>
          <a:p>
            <a:pPr lvl="3"/>
            <a:r>
              <a:rPr lang="en-US" sz="1600" dirty="0"/>
              <a:t>This is NOT an error case:  the SPK system will continue to provide correct answers. </a:t>
            </a:r>
            <a:r>
              <a:rPr lang="en-US" sz="1600" dirty="0">
                <a:solidFill>
                  <a:schemeClr val="accent1"/>
                </a:solidFill>
              </a:rPr>
              <a:t>But the system will run VERY SLOWLY.  </a:t>
            </a:r>
          </a:p>
          <a:p>
            <a:pPr lvl="4"/>
            <a:r>
              <a:rPr lang="en-US" sz="1600" dirty="0"/>
              <a:t>This situation  is analogous to "thrashing" in a virtual-memory operating system.</a:t>
            </a:r>
          </a:p>
          <a:p>
            <a:pPr lvl="4"/>
            <a:r>
              <a:rPr lang="en-US" sz="1600" dirty="0"/>
              <a:t>If buffer overflow occurs frequently, the SPK reading system may be too slow to be of practical use.</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Footer Placeholder 3"/>
          <p:cNvSpPr>
            <a:spLocks noGrp="1"/>
          </p:cNvSpPr>
          <p:nvPr>
            <p:ph type="ftr" sz="quarter" idx="10"/>
          </p:nvPr>
        </p:nvSpPr>
        <p:spPr>
          <a:noFill/>
        </p:spPr>
        <p:txBody>
          <a:bodyPr/>
          <a:lstStyle/>
          <a:p>
            <a:r>
              <a:rPr lang="en-US"/>
              <a:t>Making an SPK File</a:t>
            </a:r>
            <a:endParaRPr lang="en-US" sz="1200"/>
          </a:p>
        </p:txBody>
      </p:sp>
      <p:sp>
        <p:nvSpPr>
          <p:cNvPr id="90115" name="Slide Number Placeholder 4"/>
          <p:cNvSpPr>
            <a:spLocks noGrp="1"/>
          </p:cNvSpPr>
          <p:nvPr>
            <p:ph type="sldNum" sz="quarter" idx="11"/>
          </p:nvPr>
        </p:nvSpPr>
        <p:spPr>
          <a:noFill/>
        </p:spPr>
        <p:txBody>
          <a:bodyPr/>
          <a:lstStyle/>
          <a:p>
            <a:fld id="{39DB0ED8-D53F-7844-B2D9-07B8714F181E}" type="slidenum">
              <a:rPr lang="en-US" smtClean="0"/>
              <a:pPr/>
              <a:t>52</a:t>
            </a:fld>
            <a:endParaRPr lang="en-US"/>
          </a:p>
        </p:txBody>
      </p:sp>
      <p:sp>
        <p:nvSpPr>
          <p:cNvPr id="90116" name="Rectangle 2"/>
          <p:cNvSpPr>
            <a:spLocks noGrp="1" noChangeArrowheads="1"/>
          </p:cNvSpPr>
          <p:nvPr>
            <p:ph type="title"/>
          </p:nvPr>
        </p:nvSpPr>
        <p:spPr>
          <a:xfrm>
            <a:off x="2082800" y="381000"/>
            <a:ext cx="6800850" cy="474663"/>
          </a:xfrm>
        </p:spPr>
        <p:txBody>
          <a:bodyPr/>
          <a:lstStyle/>
          <a:p>
            <a:r>
              <a:rPr lang="en-US"/>
              <a:t>SPK Reading: Efficiency Issues - 5</a:t>
            </a:r>
          </a:p>
        </p:txBody>
      </p:sp>
      <p:sp>
        <p:nvSpPr>
          <p:cNvPr id="90117" name="Rectangle 3"/>
          <p:cNvSpPr>
            <a:spLocks noGrp="1" noChangeArrowheads="1"/>
          </p:cNvSpPr>
          <p:nvPr>
            <p:ph type="body" idx="1"/>
          </p:nvPr>
        </p:nvSpPr>
        <p:spPr>
          <a:xfrm>
            <a:off x="457200" y="1524000"/>
            <a:ext cx="8382000" cy="4659313"/>
          </a:xfrm>
        </p:spPr>
        <p:txBody>
          <a:bodyPr/>
          <a:lstStyle/>
          <a:p>
            <a:r>
              <a:rPr lang="en-US"/>
              <a:t>Number of segments for a body contributed by multiple SPK files:</a:t>
            </a:r>
          </a:p>
          <a:p>
            <a:pPr lvl="1"/>
            <a:r>
              <a:rPr lang="en-US"/>
              <a:t>Buffer overflow can occur if too many segments for one body are contributed by multiple loaded SPK files.</a:t>
            </a:r>
          </a:p>
          <a:p>
            <a:pPr lvl="2"/>
            <a:r>
              <a:rPr lang="en-US"/>
              <a:t>Overflow can take longer to occur than in the single-SPK case, due to lazy buffering:  files that haven't been searched don't consume buffer space.</a:t>
            </a:r>
          </a:p>
          <a:p>
            <a:pPr lvl="3"/>
            <a:r>
              <a:rPr lang="en-US" sz="1600"/>
              <a:t>Thus an impending overflow problem may not be detected early in a program run.</a:t>
            </a:r>
          </a:p>
          <a:p>
            <a:pPr lvl="1"/>
            <a:r>
              <a:rPr lang="en-US"/>
              <a:t>User applications can avoid buffer overflow if data are appropriately spread across multiple SPK files.</a:t>
            </a:r>
          </a:p>
          <a:p>
            <a:pPr lvl="2"/>
            <a:r>
              <a:rPr lang="en-US"/>
              <a:t>Applications can avoid buffer overflow by:</a:t>
            </a:r>
          </a:p>
          <a:p>
            <a:pPr lvl="3"/>
            <a:r>
              <a:rPr lang="en-US" sz="1600"/>
              <a:t>loading only those files of immediate interest</a:t>
            </a:r>
          </a:p>
          <a:p>
            <a:pPr lvl="3"/>
            <a:r>
              <a:rPr lang="en-US" sz="1600"/>
              <a:t>unloading files once they're no longer needed</a:t>
            </a: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38" name="Footer Placeholder 3"/>
          <p:cNvSpPr>
            <a:spLocks noGrp="1"/>
          </p:cNvSpPr>
          <p:nvPr>
            <p:ph type="ftr" sz="quarter" idx="10"/>
          </p:nvPr>
        </p:nvSpPr>
        <p:spPr>
          <a:noFill/>
        </p:spPr>
        <p:txBody>
          <a:bodyPr/>
          <a:lstStyle/>
          <a:p>
            <a:r>
              <a:rPr lang="en-US"/>
              <a:t>Making an SPK File</a:t>
            </a:r>
            <a:endParaRPr lang="en-US" sz="1200"/>
          </a:p>
        </p:txBody>
      </p:sp>
      <p:sp>
        <p:nvSpPr>
          <p:cNvPr id="91139" name="Slide Number Placeholder 4"/>
          <p:cNvSpPr>
            <a:spLocks noGrp="1"/>
          </p:cNvSpPr>
          <p:nvPr>
            <p:ph type="sldNum" sz="quarter" idx="11"/>
          </p:nvPr>
        </p:nvSpPr>
        <p:spPr>
          <a:noFill/>
        </p:spPr>
        <p:txBody>
          <a:bodyPr/>
          <a:lstStyle/>
          <a:p>
            <a:fld id="{4FE79D4A-3997-2E4C-AE69-57BA2C6D2182}" type="slidenum">
              <a:rPr lang="en-US" smtClean="0"/>
              <a:pPr/>
              <a:t>53</a:t>
            </a:fld>
            <a:endParaRPr lang="en-US"/>
          </a:p>
        </p:txBody>
      </p:sp>
      <p:sp>
        <p:nvSpPr>
          <p:cNvPr id="91140" name="Rectangle 2"/>
          <p:cNvSpPr>
            <a:spLocks noGrp="1" noChangeArrowheads="1"/>
          </p:cNvSpPr>
          <p:nvPr>
            <p:ph type="title"/>
          </p:nvPr>
        </p:nvSpPr>
        <p:spPr>
          <a:xfrm>
            <a:off x="2082800" y="381000"/>
            <a:ext cx="6800850" cy="474663"/>
          </a:xfrm>
        </p:spPr>
        <p:txBody>
          <a:bodyPr/>
          <a:lstStyle/>
          <a:p>
            <a:r>
              <a:rPr lang="en-US"/>
              <a:t>SPK Reading: Efficiency Issues - 6</a:t>
            </a:r>
          </a:p>
        </p:txBody>
      </p:sp>
      <p:sp>
        <p:nvSpPr>
          <p:cNvPr id="91141" name="Rectangle 3"/>
          <p:cNvSpPr>
            <a:spLocks noGrp="1" noChangeArrowheads="1"/>
          </p:cNvSpPr>
          <p:nvPr>
            <p:ph type="body" idx="1"/>
          </p:nvPr>
        </p:nvSpPr>
        <p:spPr>
          <a:xfrm>
            <a:off x="457200" y="1676400"/>
            <a:ext cx="8382000" cy="4506913"/>
          </a:xfrm>
        </p:spPr>
        <p:txBody>
          <a:bodyPr/>
          <a:lstStyle/>
          <a:p>
            <a:r>
              <a:rPr lang="en-US"/>
              <a:t>Number of segments for all bodies, contributed by all loaded SPK files:</a:t>
            </a:r>
          </a:p>
          <a:p>
            <a:pPr lvl="1"/>
            <a:r>
              <a:rPr lang="en-US"/>
              <a:t>Buffer overflow does not result from loading SPK files contributing more than STSIZE segments for different bodies.</a:t>
            </a:r>
          </a:p>
          <a:p>
            <a:pPr lvl="1"/>
            <a:r>
              <a:rPr lang="en-US"/>
              <a:t>However, if the total number of loaded segments for bodies of interest exceeds STSIZE, thrashing can occur as descriptor data are repeatedly discarded from the buffer and then re-read.</a:t>
            </a:r>
          </a:p>
          <a:p>
            <a:pPr lvl="2"/>
            <a:r>
              <a:rPr lang="en-US"/>
              <a:t>Loaded segments for bodies for which data are not requested do not contribute to the problem.</a:t>
            </a:r>
          </a:p>
          <a:p>
            <a:pPr lvl="1"/>
            <a:r>
              <a:rPr lang="en-US"/>
              <a:t>For best efficiency, load only files contributing fewer than a total of STSIZE segments for all bodies of interest.</a:t>
            </a:r>
          </a:p>
          <a:p>
            <a:pPr lvl="2"/>
            <a:r>
              <a:rPr lang="en-US"/>
              <a:t>When more than STSIZE segments are needed, applications should process data in batches:  unload files containing unneeded data in order to make room for new files.</a:t>
            </a: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Footer Placeholder 3"/>
          <p:cNvSpPr>
            <a:spLocks noGrp="1"/>
          </p:cNvSpPr>
          <p:nvPr>
            <p:ph type="ftr" sz="quarter" idx="10"/>
          </p:nvPr>
        </p:nvSpPr>
        <p:spPr>
          <a:noFill/>
        </p:spPr>
        <p:txBody>
          <a:bodyPr/>
          <a:lstStyle/>
          <a:p>
            <a:r>
              <a:rPr lang="en-US"/>
              <a:t>Making an SPK File</a:t>
            </a:r>
            <a:endParaRPr lang="en-US" sz="1200"/>
          </a:p>
        </p:txBody>
      </p:sp>
      <p:sp>
        <p:nvSpPr>
          <p:cNvPr id="92163" name="Slide Number Placeholder 4"/>
          <p:cNvSpPr>
            <a:spLocks noGrp="1"/>
          </p:cNvSpPr>
          <p:nvPr>
            <p:ph type="sldNum" sz="quarter" idx="11"/>
          </p:nvPr>
        </p:nvSpPr>
        <p:spPr>
          <a:noFill/>
        </p:spPr>
        <p:txBody>
          <a:bodyPr/>
          <a:lstStyle/>
          <a:p>
            <a:fld id="{04015A25-216C-BD46-A5EB-7E2487B37263}" type="slidenum">
              <a:rPr lang="en-US" smtClean="0"/>
              <a:pPr/>
              <a:t>54</a:t>
            </a:fld>
            <a:endParaRPr lang="en-US"/>
          </a:p>
        </p:txBody>
      </p:sp>
      <p:sp>
        <p:nvSpPr>
          <p:cNvPr id="92164" name="Rectangle 2"/>
          <p:cNvSpPr>
            <a:spLocks noGrp="1" noChangeArrowheads="1"/>
          </p:cNvSpPr>
          <p:nvPr>
            <p:ph type="title"/>
          </p:nvPr>
        </p:nvSpPr>
        <p:spPr>
          <a:xfrm>
            <a:off x="2082800" y="381000"/>
            <a:ext cx="6800850" cy="474663"/>
          </a:xfrm>
        </p:spPr>
        <p:txBody>
          <a:bodyPr/>
          <a:lstStyle/>
          <a:p>
            <a:r>
              <a:rPr lang="en-US"/>
              <a:t>SPK Reading: Efficiency Issues - 7</a:t>
            </a:r>
          </a:p>
        </p:txBody>
      </p:sp>
      <p:sp>
        <p:nvSpPr>
          <p:cNvPr id="92165" name="Rectangle 3"/>
          <p:cNvSpPr>
            <a:spLocks noGrp="1" noChangeArrowheads="1"/>
          </p:cNvSpPr>
          <p:nvPr>
            <p:ph type="body" idx="1"/>
          </p:nvPr>
        </p:nvSpPr>
        <p:spPr>
          <a:xfrm>
            <a:off x="457200" y="1676400"/>
            <a:ext cx="8382000" cy="4049713"/>
          </a:xfrm>
        </p:spPr>
        <p:txBody>
          <a:bodyPr/>
          <a:lstStyle/>
          <a:p>
            <a:r>
              <a:rPr lang="en-US" dirty="0"/>
              <a:t>Number of loaded SPK files:</a:t>
            </a:r>
          </a:p>
          <a:p>
            <a:pPr lvl="1"/>
            <a:r>
              <a:rPr lang="en-US" dirty="0"/>
              <a:t>Up to 5000 SPK files may be loaded at one time by an application.</a:t>
            </a:r>
          </a:p>
          <a:p>
            <a:pPr lvl="2"/>
            <a:r>
              <a:rPr lang="en-US" dirty="0"/>
              <a:t>The 5000 limit applies to DAF-based files, so loaded C-kernels and binary PCK kernels count against this limit.</a:t>
            </a:r>
          </a:p>
          <a:p>
            <a:pPr lvl="1"/>
            <a:r>
              <a:rPr lang="en-US" dirty="0"/>
              <a:t>But loading large numbers of SPK files hurts efficiency:</a:t>
            </a:r>
          </a:p>
          <a:p>
            <a:pPr lvl="2"/>
            <a:r>
              <a:rPr lang="en-US" dirty="0"/>
              <a:t>Since operating systems usually allow a process to open much fewer than 5000 files, the SPK system must open and close files via the host system's file I/O API in order to provide a "virtual" view of 5000 open files.</a:t>
            </a:r>
          </a:p>
          <a:p>
            <a:pPr lvl="3"/>
            <a:r>
              <a:rPr lang="en-US" sz="1600" dirty="0"/>
              <a:t>The more such file I/O, the slower an application runs.</a:t>
            </a:r>
          </a:p>
          <a:p>
            <a:pPr lvl="2"/>
            <a:r>
              <a:rPr lang="en-US" dirty="0"/>
              <a:t>Loading a large number of SPK files could result in a buffering problem if too many segments are loaded for the bodies of interest.</a:t>
            </a: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Footer Placeholder 3"/>
          <p:cNvSpPr>
            <a:spLocks noGrp="1"/>
          </p:cNvSpPr>
          <p:nvPr>
            <p:ph type="ftr" sz="quarter" idx="10"/>
          </p:nvPr>
        </p:nvSpPr>
        <p:spPr>
          <a:noFill/>
        </p:spPr>
        <p:txBody>
          <a:bodyPr/>
          <a:lstStyle/>
          <a:p>
            <a:r>
              <a:rPr lang="en-US"/>
              <a:t>Making an SPK File</a:t>
            </a:r>
            <a:endParaRPr lang="en-US" sz="1200"/>
          </a:p>
        </p:txBody>
      </p:sp>
      <p:sp>
        <p:nvSpPr>
          <p:cNvPr id="93187" name="Slide Number Placeholder 4"/>
          <p:cNvSpPr>
            <a:spLocks noGrp="1"/>
          </p:cNvSpPr>
          <p:nvPr>
            <p:ph type="sldNum" sz="quarter" idx="11"/>
          </p:nvPr>
        </p:nvSpPr>
        <p:spPr>
          <a:noFill/>
        </p:spPr>
        <p:txBody>
          <a:bodyPr/>
          <a:lstStyle/>
          <a:p>
            <a:fld id="{E98C8F5F-4C83-EB47-8B7A-DCBD85F12FF9}" type="slidenum">
              <a:rPr lang="en-US" smtClean="0"/>
              <a:pPr/>
              <a:t>55</a:t>
            </a:fld>
            <a:endParaRPr lang="en-US"/>
          </a:p>
        </p:txBody>
      </p:sp>
      <p:sp>
        <p:nvSpPr>
          <p:cNvPr id="93188" name="Rectangle 2"/>
          <p:cNvSpPr>
            <a:spLocks noGrp="1" noChangeArrowheads="1"/>
          </p:cNvSpPr>
          <p:nvPr>
            <p:ph type="title"/>
          </p:nvPr>
        </p:nvSpPr>
        <p:spPr>
          <a:xfrm>
            <a:off x="2082800" y="381000"/>
            <a:ext cx="6800850" cy="474663"/>
          </a:xfrm>
        </p:spPr>
        <p:txBody>
          <a:bodyPr/>
          <a:lstStyle/>
          <a:p>
            <a:r>
              <a:rPr lang="en-US"/>
              <a:t>SPK Reading: Efficiency Issues - 8</a:t>
            </a:r>
          </a:p>
        </p:txBody>
      </p:sp>
      <p:sp>
        <p:nvSpPr>
          <p:cNvPr id="93189" name="Rectangle 3"/>
          <p:cNvSpPr>
            <a:spLocks noGrp="1" noChangeArrowheads="1"/>
          </p:cNvSpPr>
          <p:nvPr>
            <p:ph type="body" idx="1"/>
          </p:nvPr>
        </p:nvSpPr>
        <p:spPr>
          <a:xfrm>
            <a:off x="508000" y="1362075"/>
            <a:ext cx="8382000" cy="5191125"/>
          </a:xfrm>
        </p:spPr>
        <p:txBody>
          <a:bodyPr/>
          <a:lstStyle/>
          <a:p>
            <a:r>
              <a:rPr lang="en-US" dirty="0"/>
              <a:t>Recommendations</a:t>
            </a:r>
          </a:p>
          <a:p>
            <a:pPr lvl="1"/>
            <a:r>
              <a:rPr lang="en-US" dirty="0"/>
              <a:t>Limit segment counts to avoid buffer overflow and thrashing</a:t>
            </a:r>
          </a:p>
          <a:p>
            <a:pPr lvl="2"/>
            <a:r>
              <a:rPr lang="en-US" dirty="0"/>
              <a:t>Never have more than STSIZE segments for one body in an SPK file and never have more than STSIZE segments for one body loaded simultaneously.</a:t>
            </a:r>
          </a:p>
          <a:p>
            <a:pPr lvl="2"/>
            <a:r>
              <a:rPr lang="en-US" dirty="0"/>
              <a:t>Don't require users to have more than STSIZE segments loaded at one time.</a:t>
            </a:r>
          </a:p>
          <a:p>
            <a:pPr lvl="2"/>
            <a:r>
              <a:rPr lang="en-US" dirty="0"/>
              <a:t>If necessary, use larger segments to enable smaller segment counts.</a:t>
            </a:r>
          </a:p>
          <a:p>
            <a:pPr lvl="1"/>
            <a:r>
              <a:rPr lang="en-US" dirty="0"/>
              <a:t>Consider distributing SPK data across multiple files </a:t>
            </a:r>
            <a:r>
              <a:rPr lang="mr-IN" dirty="0"/>
              <a:t>…</a:t>
            </a:r>
            <a:endParaRPr lang="en-US" dirty="0"/>
          </a:p>
          <a:p>
            <a:pPr lvl="2"/>
            <a:r>
              <a:rPr lang="en-US" dirty="0"/>
              <a:t>so as to make selective SPK loading convenient</a:t>
            </a:r>
          </a:p>
          <a:p>
            <a:pPr lvl="3"/>
            <a:r>
              <a:rPr lang="en-US" sz="1600" dirty="0"/>
              <a:t>facilitate processing data in batches</a:t>
            </a:r>
          </a:p>
          <a:p>
            <a:pPr lvl="2"/>
            <a:r>
              <a:rPr lang="en-US" dirty="0"/>
              <a:t>so that loading very large numbers of SPK files at once is unnecessary</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Footer Placeholder 3"/>
          <p:cNvSpPr>
            <a:spLocks noGrp="1"/>
          </p:cNvSpPr>
          <p:nvPr>
            <p:ph type="ftr" sz="quarter" idx="10"/>
          </p:nvPr>
        </p:nvSpPr>
        <p:spPr>
          <a:noFill/>
        </p:spPr>
        <p:txBody>
          <a:bodyPr/>
          <a:lstStyle/>
          <a:p>
            <a:r>
              <a:rPr lang="en-US"/>
              <a:t>Making an SPK File</a:t>
            </a:r>
            <a:endParaRPr lang="en-US" sz="1200"/>
          </a:p>
        </p:txBody>
      </p:sp>
      <p:sp>
        <p:nvSpPr>
          <p:cNvPr id="22531" name="Slide Number Placeholder 4"/>
          <p:cNvSpPr>
            <a:spLocks noGrp="1"/>
          </p:cNvSpPr>
          <p:nvPr>
            <p:ph type="sldNum" sz="quarter" idx="11"/>
          </p:nvPr>
        </p:nvSpPr>
        <p:spPr>
          <a:noFill/>
        </p:spPr>
        <p:txBody>
          <a:bodyPr/>
          <a:lstStyle/>
          <a:p>
            <a:fld id="{AFD12521-1BC2-DA4C-8A41-4BDC8F1CE9DB}" type="slidenum">
              <a:rPr lang="en-US" smtClean="0"/>
              <a:pPr/>
              <a:t>6</a:t>
            </a:fld>
            <a:endParaRPr lang="en-US"/>
          </a:p>
        </p:txBody>
      </p:sp>
      <p:sp>
        <p:nvSpPr>
          <p:cNvPr id="22532" name="Rectangle 2"/>
          <p:cNvSpPr>
            <a:spLocks noGrp="1" noChangeArrowheads="1"/>
          </p:cNvSpPr>
          <p:nvPr>
            <p:ph type="title"/>
          </p:nvPr>
        </p:nvSpPr>
        <p:spPr>
          <a:xfrm>
            <a:off x="2984500" y="304800"/>
            <a:ext cx="3267075" cy="474663"/>
          </a:xfrm>
          <a:noFill/>
        </p:spPr>
        <p:txBody>
          <a:bodyPr/>
          <a:lstStyle/>
          <a:p>
            <a:r>
              <a:rPr lang="en-US" dirty="0"/>
              <a:t>SPK References</a:t>
            </a:r>
          </a:p>
        </p:txBody>
      </p:sp>
      <p:sp>
        <p:nvSpPr>
          <p:cNvPr id="22533" name="Rectangle 3"/>
          <p:cNvSpPr>
            <a:spLocks noGrp="1" noChangeArrowheads="1"/>
          </p:cNvSpPr>
          <p:nvPr>
            <p:ph type="body" idx="1"/>
          </p:nvPr>
        </p:nvSpPr>
        <p:spPr>
          <a:xfrm>
            <a:off x="685800" y="2133600"/>
            <a:ext cx="7924800" cy="2895600"/>
          </a:xfrm>
          <a:noFill/>
        </p:spPr>
        <p:txBody>
          <a:bodyPr/>
          <a:lstStyle/>
          <a:p>
            <a:r>
              <a:rPr lang="en-US" dirty="0"/>
              <a:t>References for SPK production</a:t>
            </a:r>
          </a:p>
          <a:p>
            <a:pPr lvl="1"/>
            <a:r>
              <a:rPr lang="en-US" dirty="0"/>
              <a:t>“Making an SPK” tutorial (this document)</a:t>
            </a:r>
          </a:p>
          <a:p>
            <a:pPr lvl="1"/>
            <a:r>
              <a:rPr lang="en-US" dirty="0"/>
              <a:t>“SPK (Ephemeris System)” tutorial (focused on reading an SPK)</a:t>
            </a:r>
          </a:p>
          <a:p>
            <a:pPr lvl="1"/>
            <a:r>
              <a:rPr lang="en-US" dirty="0"/>
              <a:t>“SPK Required Reading” technical reference (</a:t>
            </a:r>
            <a:r>
              <a:rPr lang="en-US" dirty="0" err="1"/>
              <a:t>spk.req</a:t>
            </a:r>
            <a:r>
              <a:rPr lang="en-US" dirty="0"/>
              <a:t>)</a:t>
            </a:r>
          </a:p>
          <a:p>
            <a:pPr lvl="1"/>
            <a:r>
              <a:rPr lang="en-US" dirty="0"/>
              <a:t>“MKSPK Users Guide” (</a:t>
            </a:r>
            <a:r>
              <a:rPr lang="en-US" dirty="0" err="1"/>
              <a:t>mkspk.ug</a:t>
            </a:r>
            <a:r>
              <a:rPr lang="en-US" dirty="0"/>
              <a:t>)</a:t>
            </a:r>
          </a:p>
          <a:p>
            <a:pPr lvl="1"/>
            <a:r>
              <a:rPr lang="en-US" dirty="0"/>
              <a:t>The source code “headers” provided as part of the SPK writer modules (subroutines)</a:t>
            </a:r>
          </a:p>
          <a:p>
            <a:pPr lvl="1"/>
            <a:r>
              <a:rPr lang="en-US" dirty="0"/>
              <a:t>“SPKMERGE User’s Guide” (</a:t>
            </a:r>
            <a:r>
              <a:rPr lang="en-US" dirty="0" err="1"/>
              <a:t>spkmerge.ug</a:t>
            </a:r>
            <a:r>
              <a:rPr lang="en-US" dirty="0"/>
              <a:t>)</a:t>
            </a:r>
          </a:p>
          <a:p>
            <a:pPr lvl="1"/>
            <a:r>
              <a:rPr lang="en-US" dirty="0"/>
              <a:t>“SPY User’s Guide” (</a:t>
            </a:r>
            <a:r>
              <a:rPr lang="en-US" dirty="0" err="1"/>
              <a:t>spy.ug</a:t>
            </a:r>
            <a:r>
              <a:rPr lang="en-US" dirty="0"/>
              <a:t>)</a:t>
            </a:r>
          </a:p>
          <a:p>
            <a:pPr lvl="1"/>
            <a:endParaRPr lang="en-US" dirty="0"/>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82950" y="311150"/>
            <a:ext cx="3595135" cy="490391"/>
          </a:xfrm>
        </p:spPr>
        <p:txBody>
          <a:bodyPr/>
          <a:lstStyle/>
          <a:p>
            <a:r>
              <a:rPr lang="en-US" dirty="0"/>
              <a:t>Brief Overview - 1</a:t>
            </a:r>
          </a:p>
        </p:txBody>
      </p:sp>
      <p:sp>
        <p:nvSpPr>
          <p:cNvPr id="3" name="Content Placeholder 2"/>
          <p:cNvSpPr>
            <a:spLocks noGrp="1"/>
          </p:cNvSpPr>
          <p:nvPr>
            <p:ph idx="1"/>
          </p:nvPr>
        </p:nvSpPr>
        <p:spPr/>
        <p:txBody>
          <a:bodyPr/>
          <a:lstStyle/>
          <a:p>
            <a:r>
              <a:rPr lang="en-US" dirty="0"/>
              <a:t>You should understand the physics of your data and how that relates to SPK type. For instance:</a:t>
            </a:r>
          </a:p>
          <a:p>
            <a:pPr lvl="1"/>
            <a:r>
              <a:rPr lang="en-US" dirty="0">
                <a:cs typeface="ＭＳ Ｐゴシック" charset="-128"/>
              </a:rPr>
              <a:t>Type 5 works best for an orbit well approximated by a sequence of one or more conic orbits.</a:t>
            </a:r>
          </a:p>
          <a:p>
            <a:pPr lvl="1"/>
            <a:r>
              <a:rPr lang="en-US" dirty="0">
                <a:cs typeface="ＭＳ Ｐゴシック" charset="-128"/>
              </a:rPr>
              <a:t>Types 9 and 13 fit data regardless of the expected physics.</a:t>
            </a:r>
          </a:p>
          <a:p>
            <a:pPr marL="800100" lvl="1" indent="-342900">
              <a:buFont typeface="Arial"/>
              <a:buChar char="•"/>
            </a:pPr>
            <a:r>
              <a:rPr lang="en-US" dirty="0">
                <a:solidFill>
                  <a:schemeClr val="accent1"/>
                </a:solidFill>
                <a:cs typeface="ＭＳ Ｐゴシック" charset="-128"/>
              </a:rPr>
              <a:t>Caution</a:t>
            </a:r>
            <a:r>
              <a:rPr lang="en-US" dirty="0">
                <a:cs typeface="ＭＳ Ｐゴシック" charset="-128"/>
              </a:rPr>
              <a:t>: a good fit in the mathematical realm </a:t>
            </a:r>
            <a:r>
              <a:rPr lang="en-US" u="sng" dirty="0">
                <a:cs typeface="ＭＳ Ｐゴシック" charset="-128"/>
              </a:rPr>
              <a:t>may not respect the physics of the trajectory</a:t>
            </a:r>
            <a:r>
              <a:rPr lang="en-US" dirty="0">
                <a:cs typeface="ＭＳ Ｐゴシック" charset="-128"/>
              </a:rPr>
              <a:t>. For example, fitting polynomials to an excessively sparse set of states for a planetary orbiter could result in an interpolated path that intersects the planet.</a:t>
            </a:r>
          </a:p>
          <a:p>
            <a:endParaRPr lang="en-US" dirty="0"/>
          </a:p>
        </p:txBody>
      </p:sp>
      <p:sp>
        <p:nvSpPr>
          <p:cNvPr id="4" name="Footer Placeholder 3"/>
          <p:cNvSpPr>
            <a:spLocks noGrp="1"/>
          </p:cNvSpPr>
          <p:nvPr>
            <p:ph type="ftr" sz="quarter" idx="10"/>
          </p:nvPr>
        </p:nvSpPr>
        <p:spPr/>
        <p:txBody>
          <a:bodyPr/>
          <a:lstStyle/>
          <a:p>
            <a:pPr>
              <a:defRPr/>
            </a:pPr>
            <a:r>
              <a:rPr lang="en-US"/>
              <a:t>Making an SPK File</a:t>
            </a:r>
            <a:endParaRPr lang="en-US" sz="1200"/>
          </a:p>
        </p:txBody>
      </p:sp>
      <p:sp>
        <p:nvSpPr>
          <p:cNvPr id="5" name="Slide Number Placeholder 4"/>
          <p:cNvSpPr>
            <a:spLocks noGrp="1"/>
          </p:cNvSpPr>
          <p:nvPr>
            <p:ph type="sldNum" sz="quarter" idx="11"/>
          </p:nvPr>
        </p:nvSpPr>
        <p:spPr/>
        <p:txBody>
          <a:bodyPr/>
          <a:lstStyle/>
          <a:p>
            <a:pPr>
              <a:defRPr/>
            </a:pPr>
            <a:fld id="{DAB4B14A-09A3-DC4E-ADC8-6E6E2A2A38A1}" type="slidenum">
              <a:rPr lang="en-US" smtClean="0"/>
              <a:pPr>
                <a:defRPr/>
              </a:pPr>
              <a:t>7</a:t>
            </a:fld>
            <a:endParaRPr lang="en-US"/>
          </a:p>
        </p:txBody>
      </p:sp>
    </p:spTree>
    <p:extLst>
      <p:ext uri="{BB962C8B-B14F-4D97-AF65-F5344CB8AC3E}">
        <p14:creationId xmlns:p14="http://schemas.microsoft.com/office/powerpoint/2010/main" val="306214884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435350" y="311150"/>
            <a:ext cx="3595135" cy="490391"/>
          </a:xfrm>
        </p:spPr>
        <p:txBody>
          <a:bodyPr/>
          <a:lstStyle/>
          <a:p>
            <a:r>
              <a:rPr lang="en-US" dirty="0"/>
              <a:t>Brief Overview - 2</a:t>
            </a:r>
          </a:p>
        </p:txBody>
      </p:sp>
      <p:sp>
        <p:nvSpPr>
          <p:cNvPr id="3" name="Content Placeholder 2"/>
          <p:cNvSpPr>
            <a:spLocks noGrp="1"/>
          </p:cNvSpPr>
          <p:nvPr>
            <p:ph idx="1"/>
          </p:nvPr>
        </p:nvSpPr>
        <p:spPr>
          <a:xfrm>
            <a:off x="692150" y="1377950"/>
            <a:ext cx="7772400" cy="5257800"/>
          </a:xfrm>
        </p:spPr>
        <p:txBody>
          <a:bodyPr/>
          <a:lstStyle/>
          <a:p>
            <a:r>
              <a:rPr lang="en-US" dirty="0"/>
              <a:t>Ordinarily, use the NAIF MKSPK application to create SPKs from Cartesian state data or conic elements.</a:t>
            </a:r>
          </a:p>
          <a:p>
            <a:pPr lvl="1"/>
            <a:r>
              <a:rPr lang="en-US" dirty="0">
                <a:cs typeface="ＭＳ Ｐゴシック" charset="-128"/>
              </a:rPr>
              <a:t>Depending on your source data, SPK types 5, 9, 10, and 13 will satisfy the requirements for most users.</a:t>
            </a:r>
          </a:p>
          <a:p>
            <a:pPr lvl="2"/>
            <a:r>
              <a:rPr lang="en-US" dirty="0">
                <a:cs typeface="ＭＳ Ｐゴシック" charset="-128"/>
              </a:rPr>
              <a:t>Type 5, yields compact SPK files when the trajectory is well approximated by piecewise two-body motion.  Type 5 may be the best choice for planetary or solar orbiters when available state data are sparse.</a:t>
            </a:r>
          </a:p>
          <a:p>
            <a:pPr lvl="2"/>
            <a:r>
              <a:rPr lang="en-US" dirty="0">
                <a:cs typeface="ＭＳ Ｐゴシック" charset="-128"/>
              </a:rPr>
              <a:t>Type 9, a good, general choice</a:t>
            </a:r>
          </a:p>
          <a:p>
            <a:pPr lvl="2"/>
            <a:r>
              <a:rPr lang="en-US" dirty="0">
                <a:cs typeface="ＭＳ Ｐゴシック" charset="-128"/>
              </a:rPr>
              <a:t>Type 13, when you have very accurate velocity data</a:t>
            </a:r>
          </a:p>
          <a:p>
            <a:pPr lvl="2"/>
            <a:r>
              <a:rPr lang="en-US" dirty="0">
                <a:cs typeface="ＭＳ Ｐゴシック" charset="-128"/>
              </a:rPr>
              <a:t>Type 10 applies ONLY to Two Line Element Sets (TLEs).</a:t>
            </a:r>
          </a:p>
          <a:p>
            <a:r>
              <a:rPr lang="en-US" dirty="0"/>
              <a:t>Alternatively, use the Toolkit’s SPK writing subroutines in your own production program.</a:t>
            </a:r>
          </a:p>
          <a:p>
            <a:r>
              <a:rPr lang="en-US" dirty="0">
                <a:solidFill>
                  <a:schemeClr val="accent1"/>
                </a:solidFill>
              </a:rPr>
              <a:t>Caution</a:t>
            </a:r>
            <a:r>
              <a:rPr lang="en-US" dirty="0"/>
              <a:t>: an SPK made for use by the NASA DSN has additional requirements, discussed later on.</a:t>
            </a:r>
          </a:p>
          <a:p>
            <a:endParaRPr lang="en-US" dirty="0"/>
          </a:p>
        </p:txBody>
      </p:sp>
      <p:sp>
        <p:nvSpPr>
          <p:cNvPr id="4" name="Footer Placeholder 3"/>
          <p:cNvSpPr>
            <a:spLocks noGrp="1"/>
          </p:cNvSpPr>
          <p:nvPr>
            <p:ph type="ftr" sz="quarter" idx="10"/>
          </p:nvPr>
        </p:nvSpPr>
        <p:spPr/>
        <p:txBody>
          <a:bodyPr/>
          <a:lstStyle/>
          <a:p>
            <a:pPr>
              <a:defRPr/>
            </a:pPr>
            <a:r>
              <a:rPr lang="en-US"/>
              <a:t>Making an SPK File</a:t>
            </a:r>
            <a:endParaRPr lang="en-US" sz="1200"/>
          </a:p>
        </p:txBody>
      </p:sp>
      <p:sp>
        <p:nvSpPr>
          <p:cNvPr id="5" name="Slide Number Placeholder 4"/>
          <p:cNvSpPr>
            <a:spLocks noGrp="1"/>
          </p:cNvSpPr>
          <p:nvPr>
            <p:ph type="sldNum" sz="quarter" idx="11"/>
          </p:nvPr>
        </p:nvSpPr>
        <p:spPr/>
        <p:txBody>
          <a:bodyPr/>
          <a:lstStyle/>
          <a:p>
            <a:pPr>
              <a:defRPr/>
            </a:pPr>
            <a:fld id="{DAB4B14A-09A3-DC4E-ADC8-6E6E2A2A38A1}" type="slidenum">
              <a:rPr lang="en-US" smtClean="0"/>
              <a:pPr>
                <a:defRPr/>
              </a:pPr>
              <a:t>8</a:t>
            </a:fld>
            <a:endParaRPr lang="en-US"/>
          </a:p>
        </p:txBody>
      </p:sp>
    </p:spTree>
    <p:extLst>
      <p:ext uri="{BB962C8B-B14F-4D97-AF65-F5344CB8AC3E}">
        <p14:creationId xmlns:p14="http://schemas.microsoft.com/office/powerpoint/2010/main" val="22586400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Footer Placeholder 2"/>
          <p:cNvSpPr>
            <a:spLocks noGrp="1"/>
          </p:cNvSpPr>
          <p:nvPr>
            <p:ph type="ftr" sz="quarter" idx="10"/>
          </p:nvPr>
        </p:nvSpPr>
        <p:spPr>
          <a:noFill/>
        </p:spPr>
        <p:txBody>
          <a:bodyPr/>
          <a:lstStyle/>
          <a:p>
            <a:r>
              <a:rPr lang="en-US"/>
              <a:t>Making an SPK File</a:t>
            </a:r>
            <a:endParaRPr lang="en-US" sz="1200"/>
          </a:p>
        </p:txBody>
      </p:sp>
      <p:sp>
        <p:nvSpPr>
          <p:cNvPr id="28675" name="Slide Number Placeholder 3"/>
          <p:cNvSpPr>
            <a:spLocks noGrp="1"/>
          </p:cNvSpPr>
          <p:nvPr>
            <p:ph type="sldNum" sz="quarter" idx="11"/>
          </p:nvPr>
        </p:nvSpPr>
        <p:spPr>
          <a:noFill/>
        </p:spPr>
        <p:txBody>
          <a:bodyPr/>
          <a:lstStyle/>
          <a:p>
            <a:fld id="{4296DE48-430A-AF4C-90B0-77F45437ADC1}" type="slidenum">
              <a:rPr lang="en-US" smtClean="0"/>
              <a:pPr/>
              <a:t>9</a:t>
            </a:fld>
            <a:endParaRPr lang="en-US"/>
          </a:p>
        </p:txBody>
      </p:sp>
      <p:sp>
        <p:nvSpPr>
          <p:cNvPr id="28676" name="Rectangle 2"/>
          <p:cNvSpPr>
            <a:spLocks noGrp="1" noChangeArrowheads="1"/>
          </p:cNvSpPr>
          <p:nvPr>
            <p:ph type="title"/>
          </p:nvPr>
        </p:nvSpPr>
        <p:spPr>
          <a:xfrm>
            <a:off x="838200" y="3200400"/>
            <a:ext cx="7383463" cy="581025"/>
          </a:xfrm>
        </p:spPr>
        <p:txBody>
          <a:bodyPr/>
          <a:lstStyle/>
          <a:p>
            <a:r>
              <a:rPr lang="en-US" sz="4000"/>
              <a:t>Summary of SPK Architecture</a:t>
            </a:r>
            <a:endParaRPr lang="en-US"/>
          </a:p>
        </p:txBody>
      </p:sp>
    </p:spTree>
  </p:cSld>
  <p:clrMapOvr>
    <a:masterClrMapping/>
  </p:clrMapOvr>
</p:sld>
</file>

<file path=ppt/theme/theme1.xml><?xml version="1.0" encoding="utf-8"?>
<a:theme xmlns:a="http://schemas.openxmlformats.org/drawingml/2006/main" name="Blank">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Blank">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2700" cap="flat" cmpd="sng" algn="ctr">
          <a:noFill/>
          <a:prstDash val="solid"/>
          <a:round/>
          <a:headEnd type="none" w="med" len="med"/>
          <a:tailEnd type="none" w="med" len="med"/>
        </a:ln>
        <a:effectLst/>
      </a:spPr>
      <a:bodyPr vert="horz" wrap="square" lIns="90487" tIns="44450" rIns="90487" bIns="44450" numCol="1" anchor="t" anchorCtr="0" compatLnSpc="1">
        <a:prstTxWarp prst="textNoShape">
          <a:avLst/>
        </a:prstTxWarp>
        <a:spAutoFit/>
      </a:bodyPr>
      <a:lstStyle>
        <a:defPPr marL="0" marR="0" indent="0" algn="l" defTabSz="914400" rtl="0" eaLnBrk="0" fontAlgn="base" latinLnBrk="0" hangingPunct="0">
          <a:lnSpc>
            <a:spcPct val="9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12700" cap="flat" cmpd="sng" algn="ctr">
          <a:noFill/>
          <a:prstDash val="solid"/>
          <a:round/>
          <a:headEnd type="none" w="med" len="med"/>
          <a:tailEnd type="none" w="med" len="med"/>
        </a:ln>
        <a:effectLst/>
      </a:spPr>
      <a:bodyPr vert="horz" wrap="square" lIns="90487" tIns="44450" rIns="90487" bIns="44450" numCol="1" anchor="t" anchorCtr="0" compatLnSpc="1">
        <a:prstTxWarp prst="textNoShape">
          <a:avLst/>
        </a:prstTxWarp>
        <a:spAutoFit/>
      </a:bodyPr>
      <a:lstStyle>
        <a:defPPr marL="0" marR="0" indent="0" algn="l" defTabSz="914400" rtl="0" eaLnBrk="0" fontAlgn="base" latinLnBrk="0" hangingPunct="0">
          <a:lnSpc>
            <a:spcPct val="9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lnDef>
  </a:objectDefaults>
  <a:extraClrSchemeLst>
    <a:extraClrScheme>
      <a:clrScheme name="Blank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Blank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Blank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Blank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Blank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Blank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Blank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15138</TotalTime>
  <Words>6479</Words>
  <Application>Microsoft Macintosh PowerPoint</Application>
  <PresentationFormat>Custom</PresentationFormat>
  <Paragraphs>780</Paragraphs>
  <Slides>55</Slides>
  <Notes>18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55</vt:i4>
      </vt:variant>
    </vt:vector>
  </HeadingPairs>
  <TitlesOfParts>
    <vt:vector size="60" baseType="lpstr">
      <vt:lpstr>Arial</vt:lpstr>
      <vt:lpstr>Times</vt:lpstr>
      <vt:lpstr>Wingdings</vt:lpstr>
      <vt:lpstr>Blank</vt:lpstr>
      <vt:lpstr>Worksheet</vt:lpstr>
      <vt:lpstr>Making an SPK File</vt:lpstr>
      <vt:lpstr>Table of Contents</vt:lpstr>
      <vt:lpstr>Purpose</vt:lpstr>
      <vt:lpstr>Scope</vt:lpstr>
      <vt:lpstr>Background Assumptions</vt:lpstr>
      <vt:lpstr>SPK References</vt:lpstr>
      <vt:lpstr>Brief Overview - 1</vt:lpstr>
      <vt:lpstr>Brief Overview - 2</vt:lpstr>
      <vt:lpstr>Summary of SPK Architecture</vt:lpstr>
      <vt:lpstr>SPK File Structure:  The User's View</vt:lpstr>
      <vt:lpstr>SPK File Structure - 1</vt:lpstr>
      <vt:lpstr>SPK File Structure - 2</vt:lpstr>
      <vt:lpstr>SPK File Structure - Description</vt:lpstr>
      <vt:lpstr>What is an SPK Segment?</vt:lpstr>
      <vt:lpstr>Discussion applicable to all SPK production methods</vt:lpstr>
      <vt:lpstr>The SPK Family</vt:lpstr>
      <vt:lpstr>Recommended SPK Data Types - 1</vt:lpstr>
      <vt:lpstr>Recommended SPK Data Types - 2</vt:lpstr>
      <vt:lpstr>Creating Multiple SPK Segments</vt:lpstr>
      <vt:lpstr>Choosing Polynomial Degree</vt:lpstr>
      <vt:lpstr>Reference Frame</vt:lpstr>
      <vt:lpstr>SPK Production Methods</vt:lpstr>
      <vt:lpstr>Choices for Making an SPK File</vt:lpstr>
      <vt:lpstr>Making Your Choice - 1</vt:lpstr>
      <vt:lpstr>Making Your Choice - 2</vt:lpstr>
      <vt:lpstr>Using NAIF’s MKSPK Application Program</vt:lpstr>
      <vt:lpstr>Using the MKSPK Utility - 1</vt:lpstr>
      <vt:lpstr>Using the MKSPK Utility - 2</vt:lpstr>
      <vt:lpstr>Using the MKSPK Utility - 3</vt:lpstr>
      <vt:lpstr>Using the MKSPK Utility - 4</vt:lpstr>
      <vt:lpstr>Using SPK “Writer” Modules</vt:lpstr>
      <vt:lpstr>Using SPK Writer Routines</vt:lpstr>
      <vt:lpstr>What Routines To Use - 1</vt:lpstr>
      <vt:lpstr>What Routines To Use - 2</vt:lpstr>
      <vt:lpstr>Close the SPK File</vt:lpstr>
      <vt:lpstr>Finishing Up</vt:lpstr>
      <vt:lpstr>Not Quite Done Yet</vt:lpstr>
      <vt:lpstr>Add Comments (metadata)</vt:lpstr>
      <vt:lpstr>How to Add Comments to an SPK</vt:lpstr>
      <vt:lpstr>Validate the SPK File</vt:lpstr>
      <vt:lpstr>Validate the Overall Process</vt:lpstr>
      <vt:lpstr>Common SPK Production Errors</vt:lpstr>
      <vt:lpstr>Make a Merged SPK File ?</vt:lpstr>
      <vt:lpstr>Get Help</vt:lpstr>
      <vt:lpstr>Backup</vt:lpstr>
      <vt:lpstr>DSN Interface Overview</vt:lpstr>
      <vt:lpstr>SPS Validation Gateway</vt:lpstr>
      <vt:lpstr>SPK Reading: Efficiency Issues - 1</vt:lpstr>
      <vt:lpstr>SPK Reading: Efficiency Issues - 2</vt:lpstr>
      <vt:lpstr>SPK Reading: Efficiency Issues - 3</vt:lpstr>
      <vt:lpstr>SPK Reading: Efficiency Issues - 4</vt:lpstr>
      <vt:lpstr>SPK Reading: Efficiency Issues - 5</vt:lpstr>
      <vt:lpstr>SPK Reading: Efficiency Issues - 6</vt:lpstr>
      <vt:lpstr>SPK Reading: Efficiency Issues - 7</vt:lpstr>
      <vt:lpstr>SPK Reading: Efficiency Issues - 8</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Writing an Ephemeris File In SPICE SPK Format  A Tutorial</dc:title>
  <cp:lastModifiedBy>Semenov, Boris V (US 392N)</cp:lastModifiedBy>
  <cp:revision>427</cp:revision>
  <cp:lastPrinted>2017-10-12T19:14:09Z</cp:lastPrinted>
  <dcterms:created xsi:type="dcterms:W3CDTF">2010-02-25T04:39:48Z</dcterms:created>
  <dcterms:modified xsi:type="dcterms:W3CDTF">2023-04-09T13:27:36Z</dcterms:modified>
</cp:coreProperties>
</file>