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autoCompressPictures="0">
  <p:sldMasterIdLst>
    <p:sldMasterId id="2147483649" r:id="rId1"/>
  </p:sldMasterIdLst>
  <p:notesMasterIdLst>
    <p:notesMasterId r:id="rId18"/>
  </p:notesMasterIdLst>
  <p:handoutMasterIdLst>
    <p:handoutMasterId r:id="rId19"/>
  </p:handoutMasterIdLst>
  <p:sldIdLst>
    <p:sldId id="256" r:id="rId2"/>
    <p:sldId id="277" r:id="rId3"/>
    <p:sldId id="268" r:id="rId4"/>
    <p:sldId id="266" r:id="rId5"/>
    <p:sldId id="269" r:id="rId6"/>
    <p:sldId id="271" r:id="rId7"/>
    <p:sldId id="281" r:id="rId8"/>
    <p:sldId id="258" r:id="rId9"/>
    <p:sldId id="259" r:id="rId10"/>
    <p:sldId id="260" r:id="rId11"/>
    <p:sldId id="280" r:id="rId12"/>
    <p:sldId id="274" r:id="rId13"/>
    <p:sldId id="282" r:id="rId14"/>
    <p:sldId id="270" r:id="rId15"/>
    <p:sldId id="279" r:id="rId16"/>
    <p:sldId id="276" r:id="rId17"/>
  </p:sldIdLst>
  <p:sldSz cx="9156700" cy="6870700"/>
  <p:notesSz cx="6858000" cy="9144000"/>
  <p:defaultTextStyle>
    <a:defPPr>
      <a:defRPr lang="en-US"/>
    </a:defPPr>
    <a:lvl1pPr algn="l" rtl="0" eaLnBrk="0" fontAlgn="base" hangingPunct="0">
      <a:lnSpc>
        <a:spcPct val="80000"/>
      </a:lnSpc>
      <a:spcBef>
        <a:spcPct val="30000"/>
      </a:spcBef>
      <a:spcAft>
        <a:spcPct val="0"/>
      </a:spcAft>
      <a:buSzPct val="100000"/>
      <a:buChar char="»"/>
      <a:defRPr sz="1400" b="1" kern="1200">
        <a:solidFill>
          <a:schemeClr val="tx1"/>
        </a:solidFill>
        <a:latin typeface="Arial" charset="0"/>
        <a:ea typeface="+mn-ea"/>
        <a:cs typeface="+mn-cs"/>
      </a:defRPr>
    </a:lvl1pPr>
    <a:lvl2pPr marL="457200" algn="l" rtl="0" eaLnBrk="0" fontAlgn="base" hangingPunct="0">
      <a:lnSpc>
        <a:spcPct val="80000"/>
      </a:lnSpc>
      <a:spcBef>
        <a:spcPct val="30000"/>
      </a:spcBef>
      <a:spcAft>
        <a:spcPct val="0"/>
      </a:spcAft>
      <a:buSzPct val="100000"/>
      <a:buChar char="»"/>
      <a:defRPr sz="1400" b="1" kern="1200">
        <a:solidFill>
          <a:schemeClr val="tx1"/>
        </a:solidFill>
        <a:latin typeface="Arial" charset="0"/>
        <a:ea typeface="+mn-ea"/>
        <a:cs typeface="+mn-cs"/>
      </a:defRPr>
    </a:lvl2pPr>
    <a:lvl3pPr marL="914400" algn="l" rtl="0" eaLnBrk="0" fontAlgn="base" hangingPunct="0">
      <a:lnSpc>
        <a:spcPct val="80000"/>
      </a:lnSpc>
      <a:spcBef>
        <a:spcPct val="30000"/>
      </a:spcBef>
      <a:spcAft>
        <a:spcPct val="0"/>
      </a:spcAft>
      <a:buSzPct val="100000"/>
      <a:buChar char="»"/>
      <a:defRPr sz="1400" b="1" kern="1200">
        <a:solidFill>
          <a:schemeClr val="tx1"/>
        </a:solidFill>
        <a:latin typeface="Arial" charset="0"/>
        <a:ea typeface="+mn-ea"/>
        <a:cs typeface="+mn-cs"/>
      </a:defRPr>
    </a:lvl3pPr>
    <a:lvl4pPr marL="1371600" algn="l" rtl="0" eaLnBrk="0" fontAlgn="base" hangingPunct="0">
      <a:lnSpc>
        <a:spcPct val="80000"/>
      </a:lnSpc>
      <a:spcBef>
        <a:spcPct val="30000"/>
      </a:spcBef>
      <a:spcAft>
        <a:spcPct val="0"/>
      </a:spcAft>
      <a:buSzPct val="100000"/>
      <a:buChar char="»"/>
      <a:defRPr sz="1400" b="1" kern="1200">
        <a:solidFill>
          <a:schemeClr val="tx1"/>
        </a:solidFill>
        <a:latin typeface="Arial" charset="0"/>
        <a:ea typeface="+mn-ea"/>
        <a:cs typeface="+mn-cs"/>
      </a:defRPr>
    </a:lvl4pPr>
    <a:lvl5pPr marL="1828800" algn="l" rtl="0" eaLnBrk="0" fontAlgn="base" hangingPunct="0">
      <a:lnSpc>
        <a:spcPct val="80000"/>
      </a:lnSpc>
      <a:spcBef>
        <a:spcPct val="30000"/>
      </a:spcBef>
      <a:spcAft>
        <a:spcPct val="0"/>
      </a:spcAft>
      <a:buSzPct val="100000"/>
      <a:buChar char="»"/>
      <a:defRPr sz="1400" b="1" kern="1200">
        <a:solidFill>
          <a:schemeClr val="tx1"/>
        </a:solidFill>
        <a:latin typeface="Arial" charset="0"/>
        <a:ea typeface="+mn-ea"/>
        <a:cs typeface="+mn-cs"/>
      </a:defRPr>
    </a:lvl5pPr>
    <a:lvl6pPr marL="2286000" algn="l" defTabSz="457200" rtl="0" eaLnBrk="1" latinLnBrk="0" hangingPunct="1">
      <a:defRPr sz="1400" b="1" kern="1200">
        <a:solidFill>
          <a:schemeClr val="tx1"/>
        </a:solidFill>
        <a:latin typeface="Arial" charset="0"/>
        <a:ea typeface="+mn-ea"/>
        <a:cs typeface="+mn-cs"/>
      </a:defRPr>
    </a:lvl6pPr>
    <a:lvl7pPr marL="2743200" algn="l" defTabSz="457200" rtl="0" eaLnBrk="1" latinLnBrk="0" hangingPunct="1">
      <a:defRPr sz="1400" b="1" kern="1200">
        <a:solidFill>
          <a:schemeClr val="tx1"/>
        </a:solidFill>
        <a:latin typeface="Arial" charset="0"/>
        <a:ea typeface="+mn-ea"/>
        <a:cs typeface="+mn-cs"/>
      </a:defRPr>
    </a:lvl7pPr>
    <a:lvl8pPr marL="3200400" algn="l" defTabSz="457200" rtl="0" eaLnBrk="1" latinLnBrk="0" hangingPunct="1">
      <a:defRPr sz="1400" b="1" kern="1200">
        <a:solidFill>
          <a:schemeClr val="tx1"/>
        </a:solidFill>
        <a:latin typeface="Arial" charset="0"/>
        <a:ea typeface="+mn-ea"/>
        <a:cs typeface="+mn-cs"/>
      </a:defRPr>
    </a:lvl8pPr>
    <a:lvl9pPr marL="3657600" algn="l" defTabSz="457200" rtl="0" eaLnBrk="1" latinLnBrk="0" hangingPunct="1">
      <a:defRPr sz="1400" b="1"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4">
          <p15:clr>
            <a:srgbClr val="A4A3A4"/>
          </p15:clr>
        </p15:guide>
        <p15:guide id="2" pos="288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showPr showNarration="1" useTimings="0">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200FF"/>
    <a:srgbClr val="E9E9E9"/>
    <a:srgbClr val="8B8AFB"/>
    <a:srgbClr val="CFCFCF"/>
    <a:srgbClr val="4E6E01"/>
    <a:srgbClr val="80807F"/>
    <a:srgbClr val="00FFC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4671" autoAdjust="0"/>
    <p:restoredTop sz="98391" autoAdjust="0"/>
  </p:normalViewPr>
  <p:slideViewPr>
    <p:cSldViewPr>
      <p:cViewPr varScale="1">
        <p:scale>
          <a:sx n="110" d="100"/>
          <a:sy n="110" d="100"/>
        </p:scale>
        <p:origin x="176" y="552"/>
      </p:cViewPr>
      <p:guideLst>
        <p:guide orient="horz" pos="2164"/>
        <p:guide pos="2884"/>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28694451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5602" name="Rectangle 2"/>
          <p:cNvSpPr>
            <a:spLocks noGrp="1" noChangeArrowheads="1"/>
          </p:cNvSpPr>
          <p:nvPr>
            <p:ph type="hdr" sz="quarter"/>
          </p:nvPr>
        </p:nvSpPr>
        <p:spPr bwMode="auto">
          <a:xfrm>
            <a:off x="0" y="0"/>
            <a:ext cx="2971800" cy="4572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buSzTx/>
              <a:buFontTx/>
              <a:buNone/>
              <a:defRPr sz="1200"/>
            </a:lvl1pPr>
          </a:lstStyle>
          <a:p>
            <a:pPr>
              <a:defRPr/>
            </a:pPr>
            <a:endParaRPr lang="en-US" dirty="0"/>
          </a:p>
        </p:txBody>
      </p:sp>
      <p:sp>
        <p:nvSpPr>
          <p:cNvPr id="25603" name="Rectangle 3"/>
          <p:cNvSpPr>
            <a:spLocks noGrp="1" noChangeArrowheads="1"/>
          </p:cNvSpPr>
          <p:nvPr>
            <p:ph type="dt" idx="1"/>
          </p:nvPr>
        </p:nvSpPr>
        <p:spPr bwMode="auto">
          <a:xfrm>
            <a:off x="3886200" y="0"/>
            <a:ext cx="2971800" cy="4572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buSzTx/>
              <a:buFontTx/>
              <a:buNone/>
              <a:defRPr sz="1200"/>
            </a:lvl1pPr>
          </a:lstStyle>
          <a:p>
            <a:pPr>
              <a:defRPr/>
            </a:pPr>
            <a:endParaRPr lang="en-US" dirty="0"/>
          </a:p>
        </p:txBody>
      </p:sp>
      <p:sp>
        <p:nvSpPr>
          <p:cNvPr id="14340" name="Rectangle 4"/>
          <p:cNvSpPr>
            <a:spLocks noGrp="1" noRot="1" noChangeAspect="1" noChangeArrowheads="1" noTextEdit="1"/>
          </p:cNvSpPr>
          <p:nvPr>
            <p:ph type="sldImg" idx="2"/>
          </p:nvPr>
        </p:nvSpPr>
        <p:spPr bwMode="auto">
          <a:xfrm>
            <a:off x="1144588" y="685800"/>
            <a:ext cx="4568825" cy="3429000"/>
          </a:xfrm>
          <a:prstGeom prst="rect">
            <a:avLst/>
          </a:prstGeom>
          <a:noFill/>
          <a:ln w="9525">
            <a:solidFill>
              <a:srgbClr val="000000"/>
            </a:solidFill>
            <a:miter lim="800000"/>
            <a:headEnd/>
            <a:tailEnd/>
          </a:ln>
        </p:spPr>
      </p:sp>
      <p:sp>
        <p:nvSpPr>
          <p:cNvPr id="25605" name="Rectangle 5"/>
          <p:cNvSpPr>
            <a:spLocks noGrp="1" noChangeArrowheads="1"/>
          </p:cNvSpPr>
          <p:nvPr>
            <p:ph type="body" sz="quarter" idx="3"/>
          </p:nvPr>
        </p:nvSpPr>
        <p:spPr bwMode="auto">
          <a:xfrm>
            <a:off x="914400" y="4343400"/>
            <a:ext cx="5029200" cy="41148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5606" name="Rectangle 6"/>
          <p:cNvSpPr>
            <a:spLocks noGrp="1" noChangeArrowheads="1"/>
          </p:cNvSpPr>
          <p:nvPr>
            <p:ph type="ftr" sz="quarter" idx="4"/>
          </p:nvPr>
        </p:nvSpPr>
        <p:spPr bwMode="auto">
          <a:xfrm>
            <a:off x="0" y="8686800"/>
            <a:ext cx="2971800" cy="457200"/>
          </a:xfrm>
          <a:prstGeom prst="rect">
            <a:avLst/>
          </a:prstGeom>
          <a:noFill/>
          <a:ln w="12700">
            <a:noFill/>
            <a:miter lim="800000"/>
            <a:headEnd/>
            <a:tailEnd/>
          </a:ln>
          <a:effectLst/>
        </p:spPr>
        <p:txBody>
          <a:bodyPr vert="horz" wrap="square" lIns="91440" tIns="45720" rIns="91440" bIns="45720" numCol="1" anchor="b" anchorCtr="0" compatLnSpc="1">
            <a:prstTxWarp prst="textNoShape">
              <a:avLst/>
            </a:prstTxWarp>
          </a:bodyPr>
          <a:lstStyle>
            <a:lvl1pPr>
              <a:lnSpc>
                <a:spcPct val="100000"/>
              </a:lnSpc>
              <a:spcBef>
                <a:spcPct val="0"/>
              </a:spcBef>
              <a:buSzTx/>
              <a:buFontTx/>
              <a:buNone/>
              <a:defRPr sz="1200"/>
            </a:lvl1pPr>
          </a:lstStyle>
          <a:p>
            <a:pPr>
              <a:defRPr/>
            </a:pPr>
            <a:endParaRPr lang="en-US" dirty="0"/>
          </a:p>
        </p:txBody>
      </p:sp>
      <p:sp>
        <p:nvSpPr>
          <p:cNvPr id="25607" name="Rectangle 7"/>
          <p:cNvSpPr>
            <a:spLocks noGrp="1" noChangeArrowheads="1"/>
          </p:cNvSpPr>
          <p:nvPr>
            <p:ph type="sldNum" sz="quarter" idx="5"/>
          </p:nvPr>
        </p:nvSpPr>
        <p:spPr bwMode="auto">
          <a:xfrm>
            <a:off x="3886200" y="8686800"/>
            <a:ext cx="2971800" cy="457200"/>
          </a:xfrm>
          <a:prstGeom prst="rect">
            <a:avLst/>
          </a:prstGeom>
          <a:noFill/>
          <a:ln w="12700">
            <a:noFill/>
            <a:miter lim="800000"/>
            <a:headEnd/>
            <a:tailEnd/>
          </a:ln>
          <a:effectLst/>
        </p:spPr>
        <p:txBody>
          <a:bodyPr vert="horz" wrap="square" lIns="91440" tIns="45720" rIns="91440" bIns="45720" numCol="1" anchor="b" anchorCtr="0" compatLnSpc="1">
            <a:prstTxWarp prst="textNoShape">
              <a:avLst/>
            </a:prstTxWarp>
          </a:bodyPr>
          <a:lstStyle>
            <a:lvl1pPr algn="r">
              <a:lnSpc>
                <a:spcPct val="100000"/>
              </a:lnSpc>
              <a:spcBef>
                <a:spcPct val="0"/>
              </a:spcBef>
              <a:buSzTx/>
              <a:buFontTx/>
              <a:buNone/>
              <a:defRPr sz="1200"/>
            </a:lvl1pPr>
          </a:lstStyle>
          <a:p>
            <a:pPr>
              <a:defRPr/>
            </a:pPr>
            <a:fld id="{F1A22A3F-B5AF-2442-839B-DFA34491048B}" type="slidenum">
              <a:rPr lang="en-US"/>
              <a:pPr>
                <a:defRPr/>
              </a:pPr>
              <a:t>‹#›</a:t>
            </a:fld>
            <a:endParaRPr lang="en-US" dirty="0"/>
          </a:p>
        </p:txBody>
      </p:sp>
    </p:spTree>
    <p:extLst>
      <p:ext uri="{BB962C8B-B14F-4D97-AF65-F5344CB8AC3E}">
        <p14:creationId xmlns:p14="http://schemas.microsoft.com/office/powerpoint/2010/main" val="3462867143"/>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ＭＳ Ｐゴシック"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7"/>
          <p:cNvSpPr>
            <a:spLocks noGrp="1" noChangeArrowheads="1"/>
          </p:cNvSpPr>
          <p:nvPr>
            <p:ph type="sldNum" sz="quarter" idx="5"/>
          </p:nvPr>
        </p:nvSpPr>
        <p:spPr>
          <a:noFill/>
        </p:spPr>
        <p:txBody>
          <a:bodyPr/>
          <a:lstStyle/>
          <a:p>
            <a:fld id="{60DA69E2-E035-7341-973E-30290FD92D9F}" type="slidenum">
              <a:rPr lang="en-US"/>
              <a:pPr/>
              <a:t>1</a:t>
            </a:fld>
            <a:endParaRPr lang="en-US" dirty="0"/>
          </a:p>
        </p:txBody>
      </p:sp>
      <p:sp>
        <p:nvSpPr>
          <p:cNvPr id="16387" name="Rectangle 2"/>
          <p:cNvSpPr>
            <a:spLocks noGrp="1" noRot="1" noChangeAspect="1" noChangeArrowheads="1"/>
          </p:cNvSpPr>
          <p:nvPr>
            <p:ph type="sldImg"/>
          </p:nvPr>
        </p:nvSpPr>
        <p:spPr>
          <a:xfrm>
            <a:off x="1157288" y="698500"/>
            <a:ext cx="4543425" cy="3409950"/>
          </a:xfrm>
          <a:ln w="12700"/>
        </p:spPr>
      </p:sp>
      <p:sp>
        <p:nvSpPr>
          <p:cNvPr id="16388" name="Rectangle 3"/>
          <p:cNvSpPr>
            <a:spLocks noGrp="1" noChangeArrowheads="1"/>
          </p:cNvSpPr>
          <p:nvPr>
            <p:ph type="body" idx="1"/>
          </p:nvPr>
        </p:nvSpPr>
        <p:spPr>
          <a:xfrm>
            <a:off x="893763" y="4357688"/>
            <a:ext cx="5068887" cy="4133850"/>
          </a:xfrm>
          <a:noFill/>
          <a:ln w="9525"/>
        </p:spPr>
        <p:txBody>
          <a:bodyPr lIns="90487" tIns="44450" rIns="90487" bIns="44450"/>
          <a:lstStyle/>
          <a:p>
            <a:endParaRPr 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7"/>
          <p:cNvSpPr>
            <a:spLocks noGrp="1" noChangeArrowheads="1"/>
          </p:cNvSpPr>
          <p:nvPr>
            <p:ph type="sldNum" sz="quarter" idx="5"/>
          </p:nvPr>
        </p:nvSpPr>
        <p:spPr>
          <a:noFill/>
        </p:spPr>
        <p:txBody>
          <a:bodyPr/>
          <a:lstStyle/>
          <a:p>
            <a:fld id="{9FD49649-8494-D142-97ED-A0DCFD659DC7}" type="slidenum">
              <a:rPr lang="en-US"/>
              <a:pPr/>
              <a:t>2</a:t>
            </a:fld>
            <a:endParaRPr lang="en-US" dirty="0"/>
          </a:p>
        </p:txBody>
      </p:sp>
      <p:sp>
        <p:nvSpPr>
          <p:cNvPr id="18435" name="Rectangle 2"/>
          <p:cNvSpPr>
            <a:spLocks noGrp="1" noRot="1" noChangeAspect="1" noChangeArrowheads="1"/>
          </p:cNvSpPr>
          <p:nvPr>
            <p:ph type="sldImg"/>
          </p:nvPr>
        </p:nvSpPr>
        <p:spPr>
          <a:xfrm>
            <a:off x="1157288" y="698500"/>
            <a:ext cx="4543425" cy="3409950"/>
          </a:xfrm>
          <a:ln w="12700"/>
        </p:spPr>
      </p:sp>
      <p:sp>
        <p:nvSpPr>
          <p:cNvPr id="18436" name="Rectangle 3"/>
          <p:cNvSpPr>
            <a:spLocks noGrp="1" noChangeArrowheads="1"/>
          </p:cNvSpPr>
          <p:nvPr>
            <p:ph type="body" idx="1"/>
          </p:nvPr>
        </p:nvSpPr>
        <p:spPr>
          <a:xfrm>
            <a:off x="893763" y="4357688"/>
            <a:ext cx="5068887" cy="4133850"/>
          </a:xfrm>
          <a:noFill/>
          <a:ln w="9525"/>
        </p:spPr>
        <p:txBody>
          <a:bodyPr lIns="90487" tIns="44450" rIns="90487" bIns="44450"/>
          <a:lstStyle/>
          <a:p>
            <a:endParaRPr lang="en-US" dirty="0"/>
          </a:p>
        </p:txBody>
      </p:sp>
    </p:spTree>
    <p:extLst>
      <p:ext uri="{BB962C8B-B14F-4D97-AF65-F5344CB8AC3E}">
        <p14:creationId xmlns:p14="http://schemas.microsoft.com/office/powerpoint/2010/main" val="131741282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95D8AB4F-2524-A749-BE80-D3764DCDAC47}" type="slidenum">
              <a:rPr lang="en-US"/>
              <a:pPr/>
              <a:t>3</a:t>
            </a:fld>
            <a:endParaRPr lang="en-US" dirty="0"/>
          </a:p>
        </p:txBody>
      </p:sp>
      <p:sp>
        <p:nvSpPr>
          <p:cNvPr id="20483" name="Rectangle 2"/>
          <p:cNvSpPr>
            <a:spLocks noGrp="1" noRot="1" noChangeAspect="1" noChangeArrowheads="1"/>
          </p:cNvSpPr>
          <p:nvPr>
            <p:ph type="sldImg"/>
          </p:nvPr>
        </p:nvSpPr>
        <p:spPr>
          <a:xfrm>
            <a:off x="1157288" y="698500"/>
            <a:ext cx="4543425" cy="3409950"/>
          </a:xfrm>
          <a:ln w="12700"/>
        </p:spPr>
      </p:sp>
      <p:sp>
        <p:nvSpPr>
          <p:cNvPr id="20484" name="Rectangle 3"/>
          <p:cNvSpPr>
            <a:spLocks noGrp="1" noChangeArrowheads="1"/>
          </p:cNvSpPr>
          <p:nvPr>
            <p:ph type="body" idx="1"/>
          </p:nvPr>
        </p:nvSpPr>
        <p:spPr>
          <a:xfrm>
            <a:off x="893763" y="4357688"/>
            <a:ext cx="5068887" cy="4133850"/>
          </a:xfrm>
          <a:noFill/>
          <a:ln w="9525"/>
        </p:spPr>
        <p:txBody>
          <a:bodyPr lIns="90487" tIns="44450" rIns="90487" bIns="44450"/>
          <a:lstStyle/>
          <a:p>
            <a:endParaRPr lang="en-US"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7"/>
          <p:cNvSpPr>
            <a:spLocks noGrp="1" noChangeArrowheads="1"/>
          </p:cNvSpPr>
          <p:nvPr>
            <p:ph type="sldNum" sz="quarter" idx="5"/>
          </p:nvPr>
        </p:nvSpPr>
        <p:spPr>
          <a:noFill/>
        </p:spPr>
        <p:txBody>
          <a:bodyPr/>
          <a:lstStyle/>
          <a:p>
            <a:fld id="{906B2F59-C53C-CE41-9B71-7055E3C28996}" type="slidenum">
              <a:rPr lang="en-US"/>
              <a:pPr/>
              <a:t>8</a:t>
            </a:fld>
            <a:endParaRPr lang="en-US" dirty="0"/>
          </a:p>
        </p:txBody>
      </p:sp>
      <p:sp>
        <p:nvSpPr>
          <p:cNvPr id="26627" name="Rectangle 2"/>
          <p:cNvSpPr>
            <a:spLocks noGrp="1" noRot="1" noChangeAspect="1" noChangeArrowheads="1"/>
          </p:cNvSpPr>
          <p:nvPr>
            <p:ph type="sldImg"/>
          </p:nvPr>
        </p:nvSpPr>
        <p:spPr>
          <a:xfrm>
            <a:off x="1157288" y="698500"/>
            <a:ext cx="4543425" cy="3409950"/>
          </a:xfrm>
          <a:ln w="12700"/>
        </p:spPr>
      </p:sp>
      <p:sp>
        <p:nvSpPr>
          <p:cNvPr id="26628" name="Rectangle 3"/>
          <p:cNvSpPr>
            <a:spLocks noGrp="1" noChangeArrowheads="1"/>
          </p:cNvSpPr>
          <p:nvPr>
            <p:ph type="body" idx="1"/>
          </p:nvPr>
        </p:nvSpPr>
        <p:spPr>
          <a:xfrm>
            <a:off x="893763" y="4357688"/>
            <a:ext cx="5068887" cy="4133850"/>
          </a:xfrm>
          <a:noFill/>
          <a:ln w="9525"/>
        </p:spPr>
        <p:txBody>
          <a:bodyPr lIns="90487" tIns="44450" rIns="90487" bIns="44450"/>
          <a:lstStyle/>
          <a:p>
            <a:endParaRPr lang="en-US" dirty="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7"/>
          <p:cNvSpPr>
            <a:spLocks noGrp="1" noChangeArrowheads="1"/>
          </p:cNvSpPr>
          <p:nvPr>
            <p:ph type="sldNum" sz="quarter" idx="5"/>
          </p:nvPr>
        </p:nvSpPr>
        <p:spPr>
          <a:noFill/>
        </p:spPr>
        <p:txBody>
          <a:bodyPr/>
          <a:lstStyle/>
          <a:p>
            <a:fld id="{019AC762-51F8-F142-9B31-04BD1D7C120E}" type="slidenum">
              <a:rPr lang="en-US"/>
              <a:pPr/>
              <a:t>9</a:t>
            </a:fld>
            <a:endParaRPr lang="en-US" dirty="0"/>
          </a:p>
        </p:txBody>
      </p:sp>
      <p:sp>
        <p:nvSpPr>
          <p:cNvPr id="28675" name="Rectangle 2"/>
          <p:cNvSpPr>
            <a:spLocks noGrp="1" noRot="1" noChangeAspect="1" noChangeArrowheads="1"/>
          </p:cNvSpPr>
          <p:nvPr>
            <p:ph type="sldImg"/>
          </p:nvPr>
        </p:nvSpPr>
        <p:spPr>
          <a:xfrm>
            <a:off x="1157288" y="698500"/>
            <a:ext cx="4543425" cy="3409950"/>
          </a:xfrm>
          <a:ln w="12700"/>
        </p:spPr>
      </p:sp>
      <p:sp>
        <p:nvSpPr>
          <p:cNvPr id="28676" name="Rectangle 3"/>
          <p:cNvSpPr>
            <a:spLocks noGrp="1" noChangeArrowheads="1"/>
          </p:cNvSpPr>
          <p:nvPr>
            <p:ph type="body" idx="1"/>
          </p:nvPr>
        </p:nvSpPr>
        <p:spPr>
          <a:xfrm>
            <a:off x="893763" y="4357688"/>
            <a:ext cx="5068887" cy="4133850"/>
          </a:xfrm>
          <a:noFill/>
          <a:ln w="9525"/>
        </p:spPr>
        <p:txBody>
          <a:bodyPr lIns="90487" tIns="44450" rIns="90487" bIns="44450"/>
          <a:lstStyle/>
          <a:p>
            <a:endParaRPr lang="en-US" dirty="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p:spPr>
        <p:txBody>
          <a:bodyPr/>
          <a:lstStyle/>
          <a:p>
            <a:fld id="{DB882DF9-B45D-104E-94BF-FCE1B3CBCB57}" type="slidenum">
              <a:rPr lang="en-US"/>
              <a:pPr/>
              <a:t>10</a:t>
            </a:fld>
            <a:endParaRPr lang="en-US" dirty="0"/>
          </a:p>
        </p:txBody>
      </p:sp>
      <p:sp>
        <p:nvSpPr>
          <p:cNvPr id="30723" name="Rectangle 2"/>
          <p:cNvSpPr>
            <a:spLocks noGrp="1" noRot="1" noChangeAspect="1" noChangeArrowheads="1"/>
          </p:cNvSpPr>
          <p:nvPr>
            <p:ph type="sldImg"/>
          </p:nvPr>
        </p:nvSpPr>
        <p:spPr>
          <a:xfrm>
            <a:off x="1157288" y="698500"/>
            <a:ext cx="4543425" cy="3409950"/>
          </a:xfrm>
          <a:ln w="12700"/>
        </p:spPr>
      </p:sp>
      <p:sp>
        <p:nvSpPr>
          <p:cNvPr id="30724" name="Rectangle 3"/>
          <p:cNvSpPr>
            <a:spLocks noGrp="1" noChangeArrowheads="1"/>
          </p:cNvSpPr>
          <p:nvPr>
            <p:ph type="body" idx="1"/>
          </p:nvPr>
        </p:nvSpPr>
        <p:spPr>
          <a:xfrm>
            <a:off x="893763" y="4357688"/>
            <a:ext cx="5068887" cy="4133850"/>
          </a:xfrm>
          <a:noFill/>
          <a:ln w="9525"/>
        </p:spPr>
        <p:txBody>
          <a:bodyPr lIns="90487" tIns="44450" rIns="90487" bIns="44450"/>
          <a:lstStyle/>
          <a:p>
            <a:endParaRPr lang="en-US" dirty="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p:spPr>
        <p:txBody>
          <a:bodyPr/>
          <a:lstStyle/>
          <a:p>
            <a:fld id="{A3F40693-9B36-4644-B841-8B1156216256}" type="slidenum">
              <a:rPr lang="en-US"/>
              <a:pPr/>
              <a:t>11</a:t>
            </a:fld>
            <a:endParaRPr lang="en-US"/>
          </a:p>
        </p:txBody>
      </p:sp>
      <p:sp>
        <p:nvSpPr>
          <p:cNvPr id="32771" name="Rectangle 2"/>
          <p:cNvSpPr>
            <a:spLocks noGrp="1" noRot="1" noChangeAspect="1" noChangeArrowheads="1"/>
          </p:cNvSpPr>
          <p:nvPr>
            <p:ph type="sldImg"/>
          </p:nvPr>
        </p:nvSpPr>
        <p:spPr>
          <a:xfrm>
            <a:off x="1157288" y="698500"/>
            <a:ext cx="4543425" cy="3409950"/>
          </a:xfrm>
          <a:ln w="12700"/>
        </p:spPr>
      </p:sp>
      <p:sp>
        <p:nvSpPr>
          <p:cNvPr id="32772" name="Rectangle 3"/>
          <p:cNvSpPr>
            <a:spLocks noGrp="1" noChangeArrowheads="1"/>
          </p:cNvSpPr>
          <p:nvPr>
            <p:ph type="body" idx="1"/>
          </p:nvPr>
        </p:nvSpPr>
        <p:spPr>
          <a:xfrm>
            <a:off x="893763" y="4357688"/>
            <a:ext cx="5068887" cy="4133850"/>
          </a:xfrm>
          <a:noFill/>
          <a:ln w="9525"/>
        </p:spPr>
        <p:txBody>
          <a:bodyPr lIns="90487" tIns="44450" rIns="90487" bIns="44450"/>
          <a:lstStyle/>
          <a:p>
            <a:endParaRPr lang="en-US"/>
          </a:p>
        </p:txBody>
      </p:sp>
    </p:spTree>
    <p:extLst>
      <p:ext uri="{BB962C8B-B14F-4D97-AF65-F5344CB8AC3E}">
        <p14:creationId xmlns:p14="http://schemas.microsoft.com/office/powerpoint/2010/main" val="147469945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3"/>
          <p:cNvSpPr>
            <a:spLocks noChangeShapeType="1"/>
          </p:cNvSpPr>
          <p:nvPr/>
        </p:nvSpPr>
        <p:spPr bwMode="auto">
          <a:xfrm>
            <a:off x="205740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dirty="0"/>
          </a:p>
        </p:txBody>
      </p:sp>
      <p:sp>
        <p:nvSpPr>
          <p:cNvPr id="5"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nSpc>
                <a:spcPct val="90000"/>
              </a:lnSpc>
              <a:spcBef>
                <a:spcPct val="0"/>
              </a:spcBef>
              <a:buSzTx/>
              <a:buFontTx/>
              <a:buNone/>
              <a:defRPr/>
            </a:pPr>
            <a:r>
              <a:rPr lang="en-US" dirty="0"/>
              <a:t>Navigation and Ancillary Information Facility</a:t>
            </a:r>
          </a:p>
        </p:txBody>
      </p:sp>
      <p:sp>
        <p:nvSpPr>
          <p:cNvPr id="6"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dirty="0"/>
          </a:p>
        </p:txBody>
      </p:sp>
      <p:grpSp>
        <p:nvGrpSpPr>
          <p:cNvPr id="7" name="Group 7"/>
          <p:cNvGrpSpPr>
            <a:grpSpLocks/>
          </p:cNvGrpSpPr>
          <p:nvPr/>
        </p:nvGrpSpPr>
        <p:grpSpPr bwMode="auto">
          <a:xfrm>
            <a:off x="177800" y="182563"/>
            <a:ext cx="1824038" cy="896937"/>
            <a:chOff x="112" y="115"/>
            <a:chExt cx="1149" cy="565"/>
          </a:xfrm>
        </p:grpSpPr>
        <p:sp>
          <p:nvSpPr>
            <p:cNvPr id="8" name="Arc 8"/>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dirty="0"/>
            </a:p>
          </p:txBody>
        </p:sp>
        <p:sp>
          <p:nvSpPr>
            <p:cNvPr id="9" name="Oval 9"/>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dirty="0"/>
            </a:p>
          </p:txBody>
        </p:sp>
        <p:sp>
          <p:nvSpPr>
            <p:cNvPr id="10" name="Line 10"/>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dirty="0"/>
            </a:p>
          </p:txBody>
        </p:sp>
        <p:sp>
          <p:nvSpPr>
            <p:cNvPr id="11" name="Line 11"/>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dirty="0"/>
            </a:p>
          </p:txBody>
        </p:sp>
        <p:sp>
          <p:nvSpPr>
            <p:cNvPr id="12" name="Oval 12"/>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dirty="0"/>
            </a:p>
          </p:txBody>
        </p:sp>
        <p:sp>
          <p:nvSpPr>
            <p:cNvPr id="13" name="Arc 13"/>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1" y="0"/>
                  </a:moveTo>
                  <a:cubicBezTo>
                    <a:pt x="11929" y="0"/>
                    <a:pt x="21600" y="9670"/>
                    <a:pt x="21600" y="21600"/>
                  </a:cubicBezTo>
                  <a:cubicBezTo>
                    <a:pt x="21600" y="24387"/>
                    <a:pt x="21060" y="27148"/>
                    <a:pt x="20011" y="29731"/>
                  </a:cubicBezTo>
                </a:path>
                <a:path w="21600" h="29731" stroke="0" extrusionOk="0">
                  <a:moveTo>
                    <a:pt x="-1" y="0"/>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dirty="0"/>
            </a:p>
          </p:txBody>
        </p:sp>
        <p:sp>
          <p:nvSpPr>
            <p:cNvPr id="14" name="Oval 14"/>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dirty="0"/>
            </a:p>
          </p:txBody>
        </p:sp>
        <p:sp>
          <p:nvSpPr>
            <p:cNvPr id="15" name="Oval 15"/>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dirty="0"/>
            </a:p>
          </p:txBody>
        </p:sp>
        <p:sp>
          <p:nvSpPr>
            <p:cNvPr id="16" name="Line 16"/>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dirty="0"/>
            </a:p>
          </p:txBody>
        </p:sp>
        <p:sp>
          <p:nvSpPr>
            <p:cNvPr id="17" name="Freeform 17"/>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dirty="0"/>
            </a:p>
          </p:txBody>
        </p:sp>
        <p:sp>
          <p:nvSpPr>
            <p:cNvPr id="18" name="Line 18"/>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dirty="0"/>
            </a:p>
          </p:txBody>
        </p:sp>
        <p:sp>
          <p:nvSpPr>
            <p:cNvPr id="19" name="Text Box 19"/>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nSpc>
                  <a:spcPct val="100000"/>
                </a:lnSpc>
                <a:spcBef>
                  <a:spcPct val="0"/>
                </a:spcBef>
                <a:buSzTx/>
                <a:buFontTx/>
                <a:buNone/>
                <a:defRPr/>
              </a:pPr>
              <a:r>
                <a:rPr lang="en-US" sz="4400" b="0" dirty="0">
                  <a:solidFill>
                    <a:srgbClr val="E30101"/>
                  </a:solidFill>
                </a:rPr>
                <a:t>N</a:t>
              </a:r>
              <a:endParaRPr lang="en-US" sz="4400" b="0" dirty="0"/>
            </a:p>
          </p:txBody>
        </p:sp>
        <p:sp>
          <p:nvSpPr>
            <p:cNvPr id="20" name="Text Box 20"/>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nSpc>
                  <a:spcPct val="100000"/>
                </a:lnSpc>
                <a:spcBef>
                  <a:spcPct val="0"/>
                </a:spcBef>
                <a:buSzTx/>
                <a:buFontTx/>
                <a:buNone/>
                <a:defRPr/>
              </a:pPr>
              <a:r>
                <a:rPr lang="en-US" sz="4400" b="0" dirty="0">
                  <a:solidFill>
                    <a:srgbClr val="E30101"/>
                  </a:solidFill>
                </a:rPr>
                <a:t>IF</a:t>
              </a:r>
              <a:endParaRPr lang="en-US" sz="4400" b="0" dirty="0"/>
            </a:p>
          </p:txBody>
        </p:sp>
      </p:grpSp>
      <p:sp>
        <p:nvSpPr>
          <p:cNvPr id="23554" name="Rectangle 2"/>
          <p:cNvSpPr>
            <a:spLocks noGrp="1" noChangeArrowheads="1"/>
          </p:cNvSpPr>
          <p:nvPr>
            <p:ph type="ctrTitle"/>
          </p:nvPr>
        </p:nvSpPr>
        <p:spPr>
          <a:xfrm>
            <a:off x="1708150" y="2286000"/>
            <a:ext cx="5727700" cy="474663"/>
          </a:xfrm>
        </p:spPr>
        <p:txBody>
          <a:bodyPr/>
          <a:lstStyle>
            <a:lvl1pPr>
              <a:defRPr/>
            </a:lvl1pPr>
          </a:lstStyle>
          <a:p>
            <a:r>
              <a:rPr lang="en-US"/>
              <a:t>Click to edit Master title style</a:t>
            </a:r>
          </a:p>
        </p:txBody>
      </p:sp>
      <p:sp>
        <p:nvSpPr>
          <p:cNvPr id="23557"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r>
              <a:rPr lang="en-US"/>
              <a:t>Click to edit Master subtitle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a:lvl1pPr>
          </a:lstStyle>
          <a:p>
            <a:pPr>
              <a:defRPr/>
            </a:pPr>
            <a:r>
              <a:rPr lang="en-US" dirty="0"/>
              <a:t>SPICE Conventions</a:t>
            </a:r>
          </a:p>
        </p:txBody>
      </p:sp>
      <p:sp>
        <p:nvSpPr>
          <p:cNvPr id="5" name="Slide Number Placeholder 4"/>
          <p:cNvSpPr>
            <a:spLocks noGrp="1"/>
          </p:cNvSpPr>
          <p:nvPr>
            <p:ph type="sldNum" sz="quarter" idx="11"/>
          </p:nvPr>
        </p:nvSpPr>
        <p:spPr/>
        <p:txBody>
          <a:bodyPr/>
          <a:lstStyle>
            <a:lvl1pPr>
              <a:defRPr/>
            </a:lvl1pPr>
          </a:lstStyle>
          <a:p>
            <a:pPr>
              <a:defRPr/>
            </a:pPr>
            <a:fld id="{33B1BAB9-ACBD-5145-BF15-9540C3578CF3}" type="slidenum">
              <a:rPr lang="en-US"/>
              <a:pPr>
                <a:defRPr/>
              </a:pPr>
              <a:t>‹#›</a:t>
            </a:fld>
            <a:endParaRPr lang="en-US" sz="1400" b="0" dirty="0">
              <a:latin typeface="Times New Roman"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21450" y="381000"/>
            <a:ext cx="1943100" cy="572135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92150" y="381000"/>
            <a:ext cx="5676900" cy="572135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a:lvl1pPr>
          </a:lstStyle>
          <a:p>
            <a:pPr>
              <a:defRPr/>
            </a:pPr>
            <a:r>
              <a:rPr lang="en-US" dirty="0"/>
              <a:t>SPICE Conventions</a:t>
            </a:r>
          </a:p>
        </p:txBody>
      </p:sp>
      <p:sp>
        <p:nvSpPr>
          <p:cNvPr id="5" name="Slide Number Placeholder 4"/>
          <p:cNvSpPr>
            <a:spLocks noGrp="1"/>
          </p:cNvSpPr>
          <p:nvPr>
            <p:ph type="sldNum" sz="quarter" idx="11"/>
          </p:nvPr>
        </p:nvSpPr>
        <p:spPr/>
        <p:txBody>
          <a:bodyPr/>
          <a:lstStyle>
            <a:lvl1pPr>
              <a:defRPr/>
            </a:lvl1pPr>
          </a:lstStyle>
          <a:p>
            <a:pPr>
              <a:defRPr/>
            </a:pPr>
            <a:fld id="{316D5BEF-5F90-5A45-8E42-79347C62C730}" type="slidenum">
              <a:rPr lang="en-US"/>
              <a:pPr>
                <a:defRPr/>
              </a:pPr>
              <a:t>‹#›</a:t>
            </a:fld>
            <a:endParaRPr lang="en-US" sz="1400" b="0" dirty="0">
              <a:latin typeface="Times New Roman"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3"/>
          <p:cNvSpPr>
            <a:spLocks noGrp="1"/>
          </p:cNvSpPr>
          <p:nvPr>
            <p:ph type="ftr" sz="quarter" idx="10"/>
          </p:nvPr>
        </p:nvSpPr>
        <p:spPr/>
        <p:txBody>
          <a:bodyPr/>
          <a:lstStyle>
            <a:lvl1pPr>
              <a:defRPr/>
            </a:lvl1pPr>
          </a:lstStyle>
          <a:p>
            <a:pPr>
              <a:defRPr/>
            </a:pPr>
            <a:r>
              <a:rPr lang="en-US" dirty="0"/>
              <a:t>SPICE Conventions</a:t>
            </a:r>
          </a:p>
        </p:txBody>
      </p:sp>
      <p:sp>
        <p:nvSpPr>
          <p:cNvPr id="5" name="Slide Number Placeholder 4"/>
          <p:cNvSpPr>
            <a:spLocks noGrp="1"/>
          </p:cNvSpPr>
          <p:nvPr>
            <p:ph type="sldNum" sz="quarter" idx="11"/>
          </p:nvPr>
        </p:nvSpPr>
        <p:spPr/>
        <p:txBody>
          <a:bodyPr/>
          <a:lstStyle>
            <a:lvl1pPr>
              <a:defRPr/>
            </a:lvl1pPr>
          </a:lstStyle>
          <a:p>
            <a:pPr>
              <a:defRPr/>
            </a:pPr>
            <a:fld id="{9712937C-FFC3-E748-B8AE-89AEB8F24F3D}" type="slidenum">
              <a:rPr lang="en-US"/>
              <a:pPr>
                <a:defRPr/>
              </a:pPr>
              <a:t>‹#›</a:t>
            </a:fld>
            <a:endParaRPr lang="en-US" sz="1400" b="0" dirty="0">
              <a:latin typeface="Times New Roman"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3900" y="4414838"/>
            <a:ext cx="7781925" cy="1365250"/>
          </a:xfrm>
        </p:spPr>
        <p:txBody>
          <a:bodyPr/>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3900" y="2911475"/>
            <a:ext cx="7781925" cy="15033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Footer Placeholder 3"/>
          <p:cNvSpPr>
            <a:spLocks noGrp="1"/>
          </p:cNvSpPr>
          <p:nvPr>
            <p:ph type="ftr" sz="quarter" idx="10"/>
          </p:nvPr>
        </p:nvSpPr>
        <p:spPr/>
        <p:txBody>
          <a:bodyPr/>
          <a:lstStyle>
            <a:lvl1pPr>
              <a:defRPr/>
            </a:lvl1pPr>
          </a:lstStyle>
          <a:p>
            <a:pPr>
              <a:defRPr/>
            </a:pPr>
            <a:r>
              <a:rPr lang="en-US" dirty="0"/>
              <a:t>SPICE Conventions</a:t>
            </a:r>
          </a:p>
        </p:txBody>
      </p:sp>
      <p:sp>
        <p:nvSpPr>
          <p:cNvPr id="5" name="Slide Number Placeholder 4"/>
          <p:cNvSpPr>
            <a:spLocks noGrp="1"/>
          </p:cNvSpPr>
          <p:nvPr>
            <p:ph type="sldNum" sz="quarter" idx="11"/>
          </p:nvPr>
        </p:nvSpPr>
        <p:spPr/>
        <p:txBody>
          <a:bodyPr/>
          <a:lstStyle>
            <a:lvl1pPr>
              <a:defRPr/>
            </a:lvl1pPr>
          </a:lstStyle>
          <a:p>
            <a:pPr>
              <a:defRPr/>
            </a:pPr>
            <a:fld id="{7B875338-D737-074A-8FAD-453FFE5D76CA}" type="slidenum">
              <a:rPr lang="en-US"/>
              <a:pPr>
                <a:defRPr/>
              </a:pPr>
              <a:t>‹#›</a:t>
            </a:fld>
            <a:endParaRPr lang="en-US" sz="1400" b="0" dirty="0">
              <a:latin typeface="Times New Roman"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921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54550" y="198755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10"/>
          </p:nvPr>
        </p:nvSpPr>
        <p:spPr/>
        <p:txBody>
          <a:bodyPr/>
          <a:lstStyle>
            <a:lvl1pPr>
              <a:defRPr/>
            </a:lvl1pPr>
          </a:lstStyle>
          <a:p>
            <a:pPr>
              <a:defRPr/>
            </a:pPr>
            <a:r>
              <a:rPr lang="en-US" dirty="0"/>
              <a:t>SPICE Conventions</a:t>
            </a:r>
          </a:p>
        </p:txBody>
      </p:sp>
      <p:sp>
        <p:nvSpPr>
          <p:cNvPr id="6" name="Slide Number Placeholder 5"/>
          <p:cNvSpPr>
            <a:spLocks noGrp="1"/>
          </p:cNvSpPr>
          <p:nvPr>
            <p:ph type="sldNum" sz="quarter" idx="11"/>
          </p:nvPr>
        </p:nvSpPr>
        <p:spPr/>
        <p:txBody>
          <a:bodyPr/>
          <a:lstStyle>
            <a:lvl1pPr>
              <a:defRPr/>
            </a:lvl1pPr>
          </a:lstStyle>
          <a:p>
            <a:pPr>
              <a:defRPr/>
            </a:pPr>
            <a:fld id="{D4E7C4E4-819F-4043-B9DA-641D91D9C07D}" type="slidenum">
              <a:rPr lang="en-US"/>
              <a:pPr>
                <a:defRPr/>
              </a:pPr>
              <a:t>‹#›</a:t>
            </a:fld>
            <a:endParaRPr lang="en-US" sz="1400" b="0" dirty="0">
              <a:latin typeface="Times New Roman"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42300" cy="1146175"/>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8288"/>
            <a:ext cx="4046538"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9638"/>
            <a:ext cx="4046538"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51375" y="1538288"/>
            <a:ext cx="4048125" cy="6413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51375" y="2179638"/>
            <a:ext cx="4048125" cy="395763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6"/>
          <p:cNvSpPr>
            <a:spLocks noGrp="1"/>
          </p:cNvSpPr>
          <p:nvPr>
            <p:ph type="ftr" sz="quarter" idx="10"/>
          </p:nvPr>
        </p:nvSpPr>
        <p:spPr/>
        <p:txBody>
          <a:bodyPr/>
          <a:lstStyle>
            <a:lvl1pPr>
              <a:defRPr/>
            </a:lvl1pPr>
          </a:lstStyle>
          <a:p>
            <a:pPr>
              <a:defRPr/>
            </a:pPr>
            <a:r>
              <a:rPr lang="en-US" dirty="0"/>
              <a:t>SPICE Conventions</a:t>
            </a:r>
          </a:p>
        </p:txBody>
      </p:sp>
      <p:sp>
        <p:nvSpPr>
          <p:cNvPr id="8" name="Slide Number Placeholder 7"/>
          <p:cNvSpPr>
            <a:spLocks noGrp="1"/>
          </p:cNvSpPr>
          <p:nvPr>
            <p:ph type="sldNum" sz="quarter" idx="11"/>
          </p:nvPr>
        </p:nvSpPr>
        <p:spPr/>
        <p:txBody>
          <a:bodyPr/>
          <a:lstStyle>
            <a:lvl1pPr>
              <a:defRPr/>
            </a:lvl1pPr>
          </a:lstStyle>
          <a:p>
            <a:pPr>
              <a:defRPr/>
            </a:pPr>
            <a:fld id="{4FB0CB9D-5023-F346-826D-3D229F1BB28A}" type="slidenum">
              <a:rPr lang="en-US"/>
              <a:pPr>
                <a:defRPr/>
              </a:pPr>
              <a:t>‹#›</a:t>
            </a:fld>
            <a:endParaRPr lang="en-US" sz="1400" b="0" dirty="0">
              <a:latin typeface="Times New Roman"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Footer Placeholder 2"/>
          <p:cNvSpPr>
            <a:spLocks noGrp="1"/>
          </p:cNvSpPr>
          <p:nvPr>
            <p:ph type="ftr" sz="quarter" idx="10"/>
          </p:nvPr>
        </p:nvSpPr>
        <p:spPr/>
        <p:txBody>
          <a:bodyPr/>
          <a:lstStyle>
            <a:lvl1pPr>
              <a:defRPr/>
            </a:lvl1pPr>
          </a:lstStyle>
          <a:p>
            <a:pPr>
              <a:defRPr/>
            </a:pPr>
            <a:r>
              <a:rPr lang="en-US" dirty="0"/>
              <a:t>SPICE Conventions</a:t>
            </a:r>
          </a:p>
        </p:txBody>
      </p:sp>
      <p:sp>
        <p:nvSpPr>
          <p:cNvPr id="4" name="Slide Number Placeholder 3"/>
          <p:cNvSpPr>
            <a:spLocks noGrp="1"/>
          </p:cNvSpPr>
          <p:nvPr>
            <p:ph type="sldNum" sz="quarter" idx="11"/>
          </p:nvPr>
        </p:nvSpPr>
        <p:spPr/>
        <p:txBody>
          <a:bodyPr/>
          <a:lstStyle>
            <a:lvl1pPr>
              <a:defRPr/>
            </a:lvl1pPr>
          </a:lstStyle>
          <a:p>
            <a:pPr>
              <a:defRPr/>
            </a:pPr>
            <a:fld id="{ED910EAC-5982-224A-99EC-D216B91BEC74}" type="slidenum">
              <a:rPr lang="en-US"/>
              <a:pPr>
                <a:defRPr/>
              </a:pPr>
              <a:t>‹#›</a:t>
            </a:fld>
            <a:endParaRPr lang="en-US" sz="1400" b="0" dirty="0">
              <a:latin typeface="Times New Roman"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1"/>
          <p:cNvSpPr>
            <a:spLocks noGrp="1"/>
          </p:cNvSpPr>
          <p:nvPr>
            <p:ph type="ftr" sz="quarter" idx="10"/>
          </p:nvPr>
        </p:nvSpPr>
        <p:spPr/>
        <p:txBody>
          <a:bodyPr/>
          <a:lstStyle>
            <a:lvl1pPr>
              <a:defRPr/>
            </a:lvl1pPr>
          </a:lstStyle>
          <a:p>
            <a:pPr>
              <a:defRPr/>
            </a:pPr>
            <a:r>
              <a:rPr lang="en-US" dirty="0"/>
              <a:t>SPICE Conventions</a:t>
            </a:r>
          </a:p>
        </p:txBody>
      </p:sp>
      <p:sp>
        <p:nvSpPr>
          <p:cNvPr id="3" name="Slide Number Placeholder 2"/>
          <p:cNvSpPr>
            <a:spLocks noGrp="1"/>
          </p:cNvSpPr>
          <p:nvPr>
            <p:ph type="sldNum" sz="quarter" idx="11"/>
          </p:nvPr>
        </p:nvSpPr>
        <p:spPr/>
        <p:txBody>
          <a:bodyPr/>
          <a:lstStyle>
            <a:lvl1pPr>
              <a:defRPr/>
            </a:lvl1pPr>
          </a:lstStyle>
          <a:p>
            <a:pPr>
              <a:defRPr/>
            </a:pPr>
            <a:fld id="{9362365E-5D96-454A-BF3D-09BB97E6F900}" type="slidenum">
              <a:rPr lang="en-US"/>
              <a:pPr>
                <a:defRPr/>
              </a:pPr>
              <a:t>‹#›</a:t>
            </a:fld>
            <a:endParaRPr lang="en-US" sz="1400" b="0" dirty="0">
              <a:latin typeface="Times New Roman"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13075" cy="1165225"/>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9813" y="273050"/>
            <a:ext cx="5119687" cy="58642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8275"/>
            <a:ext cx="3013075" cy="4699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a:lvl1pPr>
          </a:lstStyle>
          <a:p>
            <a:pPr>
              <a:defRPr/>
            </a:pPr>
            <a:r>
              <a:rPr lang="en-US" dirty="0"/>
              <a:t>SPICE Conventions</a:t>
            </a:r>
          </a:p>
        </p:txBody>
      </p:sp>
      <p:sp>
        <p:nvSpPr>
          <p:cNvPr id="6" name="Slide Number Placeholder 5"/>
          <p:cNvSpPr>
            <a:spLocks noGrp="1"/>
          </p:cNvSpPr>
          <p:nvPr>
            <p:ph type="sldNum" sz="quarter" idx="11"/>
          </p:nvPr>
        </p:nvSpPr>
        <p:spPr/>
        <p:txBody>
          <a:bodyPr/>
          <a:lstStyle>
            <a:lvl1pPr>
              <a:defRPr/>
            </a:lvl1pPr>
          </a:lstStyle>
          <a:p>
            <a:pPr>
              <a:defRPr/>
            </a:pPr>
            <a:fld id="{E299F6E2-939F-564C-B77D-08270103EB9F}" type="slidenum">
              <a:rPr lang="en-US"/>
              <a:pPr>
                <a:defRPr/>
              </a:pPr>
              <a:t>‹#›</a:t>
            </a:fld>
            <a:endParaRPr lang="en-US" sz="1400" b="0" dirty="0">
              <a:latin typeface="Times New Roman"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5463" y="4810125"/>
            <a:ext cx="549275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5463" y="614363"/>
            <a:ext cx="5492750" cy="4122737"/>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a:p>
        </p:txBody>
      </p:sp>
      <p:sp>
        <p:nvSpPr>
          <p:cNvPr id="4" name="Text Placeholder 3"/>
          <p:cNvSpPr>
            <a:spLocks noGrp="1"/>
          </p:cNvSpPr>
          <p:nvPr>
            <p:ph type="body" sz="half" idx="2"/>
          </p:nvPr>
        </p:nvSpPr>
        <p:spPr>
          <a:xfrm>
            <a:off x="1795463" y="5376863"/>
            <a:ext cx="5492750" cy="8064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a:lvl1pPr>
          </a:lstStyle>
          <a:p>
            <a:pPr>
              <a:defRPr/>
            </a:pPr>
            <a:r>
              <a:rPr lang="en-US" dirty="0"/>
              <a:t>SPICE Conventions</a:t>
            </a:r>
          </a:p>
        </p:txBody>
      </p:sp>
      <p:sp>
        <p:nvSpPr>
          <p:cNvPr id="6" name="Slide Number Placeholder 5"/>
          <p:cNvSpPr>
            <a:spLocks noGrp="1"/>
          </p:cNvSpPr>
          <p:nvPr>
            <p:ph type="sldNum" sz="quarter" idx="11"/>
          </p:nvPr>
        </p:nvSpPr>
        <p:spPr/>
        <p:txBody>
          <a:bodyPr/>
          <a:lstStyle>
            <a:lvl1pPr>
              <a:defRPr/>
            </a:lvl1pPr>
          </a:lstStyle>
          <a:p>
            <a:pPr>
              <a:defRPr/>
            </a:pPr>
            <a:fld id="{D94A2066-14C1-DA4E-AE5E-5DD00BAA90D1}" type="slidenum">
              <a:rPr lang="en-US"/>
              <a:pPr>
                <a:defRPr/>
              </a:pPr>
              <a:t>‹#›</a:t>
            </a:fld>
            <a:endParaRPr lang="en-US" sz="1400" b="0" dirty="0">
              <a:latin typeface="Times New Roman"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2486025" y="381000"/>
            <a:ext cx="5727700" cy="474663"/>
          </a:xfrm>
          <a:prstGeom prst="rect">
            <a:avLst/>
          </a:prstGeom>
          <a:noFill/>
          <a:ln w="12700">
            <a:noFill/>
            <a:miter lim="800000"/>
            <a:headEnd/>
            <a:tailEnd/>
          </a:ln>
        </p:spPr>
        <p:txBody>
          <a:bodyPr vert="horz" wrap="none" lIns="63500" tIns="25400" rIns="63500" bIns="25400" numCol="1" anchor="t" anchorCtr="0" compatLnSpc="1">
            <a:prstTxWarp prst="textNoShape">
              <a:avLst/>
            </a:prstTxWarp>
            <a:spAutoFit/>
          </a:bodyPr>
          <a:lstStyle/>
          <a:p>
            <a:pPr lvl="0"/>
            <a:r>
              <a:rPr lang="en-US"/>
              <a:t>Click to edit Master title style</a:t>
            </a:r>
          </a:p>
        </p:txBody>
      </p:sp>
      <p:sp>
        <p:nvSpPr>
          <p:cNvPr id="22531" name="Line 3"/>
          <p:cNvSpPr>
            <a:spLocks noChangeShapeType="1"/>
          </p:cNvSpPr>
          <p:nvPr/>
        </p:nvSpPr>
        <p:spPr bwMode="auto">
          <a:xfrm>
            <a:off x="2057400" y="920750"/>
            <a:ext cx="6584950" cy="0"/>
          </a:xfrm>
          <a:prstGeom prst="line">
            <a:avLst/>
          </a:prstGeom>
          <a:noFill/>
          <a:ln w="50800">
            <a:solidFill>
              <a:schemeClr val="tx1"/>
            </a:solidFill>
            <a:round/>
            <a:headEnd/>
            <a:tailEnd/>
          </a:ln>
          <a:effectLst/>
        </p:spPr>
        <p:txBody>
          <a:bodyPr wrap="none" anchor="ctr">
            <a:prstTxWarp prst="textNoShape">
              <a:avLst/>
            </a:prstTxWarp>
          </a:bodyPr>
          <a:lstStyle/>
          <a:p>
            <a:pPr>
              <a:defRPr/>
            </a:pPr>
            <a:endParaRPr lang="en-US" dirty="0"/>
          </a:p>
        </p:txBody>
      </p:sp>
      <p:sp>
        <p:nvSpPr>
          <p:cNvPr id="22532" name="Rectangle 4"/>
          <p:cNvSpPr>
            <a:spLocks noChangeArrowheads="1"/>
          </p:cNvSpPr>
          <p:nvPr/>
        </p:nvSpPr>
        <p:spPr bwMode="auto">
          <a:xfrm>
            <a:off x="2076450" y="971550"/>
            <a:ext cx="3876675" cy="242888"/>
          </a:xfrm>
          <a:prstGeom prst="rect">
            <a:avLst/>
          </a:prstGeom>
          <a:noFill/>
          <a:ln w="12700">
            <a:noFill/>
            <a:miter lim="800000"/>
            <a:headEnd/>
            <a:tailEnd/>
          </a:ln>
          <a:effectLst/>
        </p:spPr>
        <p:txBody>
          <a:bodyPr wrap="none" lIns="63500" tIns="25400" rIns="63500" bIns="25400">
            <a:prstTxWarp prst="textNoShape">
              <a:avLst/>
            </a:prstTxWarp>
            <a:spAutoFit/>
          </a:bodyPr>
          <a:lstStyle/>
          <a:p>
            <a:pPr>
              <a:lnSpc>
                <a:spcPct val="90000"/>
              </a:lnSpc>
              <a:spcBef>
                <a:spcPct val="0"/>
              </a:spcBef>
              <a:buSzTx/>
              <a:buFontTx/>
              <a:buNone/>
              <a:defRPr/>
            </a:pPr>
            <a:r>
              <a:rPr lang="en-US" dirty="0"/>
              <a:t>Navigation and Ancillary Information Facility</a:t>
            </a:r>
          </a:p>
        </p:txBody>
      </p:sp>
      <p:sp>
        <p:nvSpPr>
          <p:cNvPr id="1029" name="Rectangle 5"/>
          <p:cNvSpPr>
            <a:spLocks noGrp="1" noChangeArrowheads="1"/>
          </p:cNvSpPr>
          <p:nvPr>
            <p:ph type="body" idx="1"/>
          </p:nvPr>
        </p:nvSpPr>
        <p:spPr bwMode="auto">
          <a:xfrm>
            <a:off x="692150" y="1987550"/>
            <a:ext cx="7772400" cy="4114800"/>
          </a:xfrm>
          <a:prstGeom prst="rect">
            <a:avLst/>
          </a:prstGeom>
          <a:noFill/>
          <a:ln w="12700">
            <a:noFill/>
            <a:miter lim="800000"/>
            <a:headEnd/>
            <a:tailEnd/>
          </a:ln>
        </p:spPr>
        <p:txBody>
          <a:bodyPr vert="horz" wrap="square" lIns="90488" tIns="44450" rIns="90488" bIns="4445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22534" name="Rectangle 6"/>
          <p:cNvSpPr>
            <a:spLocks noChangeArrowheads="1"/>
          </p:cNvSpPr>
          <p:nvPr/>
        </p:nvSpPr>
        <p:spPr bwMode="auto">
          <a:xfrm>
            <a:off x="-12700" y="6530975"/>
            <a:ext cx="209550" cy="339725"/>
          </a:xfrm>
          <a:prstGeom prst="rect">
            <a:avLst/>
          </a:prstGeom>
          <a:noFill/>
          <a:ln w="12700">
            <a:noFill/>
            <a:miter lim="800000"/>
            <a:headEnd/>
            <a:tailEnd/>
          </a:ln>
          <a:effectLst/>
        </p:spPr>
        <p:txBody>
          <a:bodyPr wrap="none" anchor="ctr">
            <a:prstTxWarp prst="textNoShape">
              <a:avLst/>
            </a:prstTxWarp>
          </a:bodyPr>
          <a:lstStyle/>
          <a:p>
            <a:pPr>
              <a:defRPr/>
            </a:pPr>
            <a:endParaRPr lang="en-US" dirty="0"/>
          </a:p>
        </p:txBody>
      </p:sp>
      <p:sp>
        <p:nvSpPr>
          <p:cNvPr id="22535" name="Rectangle 7"/>
          <p:cNvSpPr>
            <a:spLocks noGrp="1" noChangeArrowheads="1"/>
          </p:cNvSpPr>
          <p:nvPr>
            <p:ph type="ftr" sz="quarter" idx="3"/>
          </p:nvPr>
        </p:nvSpPr>
        <p:spPr bwMode="auto">
          <a:xfrm>
            <a:off x="0" y="6629400"/>
            <a:ext cx="28956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buSzTx/>
              <a:buFontTx/>
              <a:buNone/>
              <a:defRPr sz="1000"/>
            </a:lvl1pPr>
          </a:lstStyle>
          <a:p>
            <a:pPr>
              <a:defRPr/>
            </a:pPr>
            <a:r>
              <a:rPr lang="en-US" dirty="0"/>
              <a:t>SPICE Conventions</a:t>
            </a:r>
          </a:p>
        </p:txBody>
      </p:sp>
      <p:sp>
        <p:nvSpPr>
          <p:cNvPr id="22536" name="Rectangle 8"/>
          <p:cNvSpPr>
            <a:spLocks noGrp="1" noChangeArrowheads="1"/>
          </p:cNvSpPr>
          <p:nvPr>
            <p:ph type="sldNum" sz="quarter" idx="4"/>
          </p:nvPr>
        </p:nvSpPr>
        <p:spPr bwMode="auto">
          <a:xfrm>
            <a:off x="7251700" y="6629400"/>
            <a:ext cx="1905000" cy="241300"/>
          </a:xfrm>
          <a:prstGeom prst="rect">
            <a:avLst/>
          </a:prstGeom>
          <a:noFill/>
          <a:ln w="12700">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buSzTx/>
              <a:buFontTx/>
              <a:buNone/>
              <a:defRPr sz="1200"/>
            </a:lvl1pPr>
          </a:lstStyle>
          <a:p>
            <a:pPr>
              <a:defRPr/>
            </a:pPr>
            <a:fld id="{4A16030D-3853-D84B-8E5F-10CC5BF8E990}" type="slidenum">
              <a:rPr lang="en-US"/>
              <a:pPr>
                <a:defRPr/>
              </a:pPr>
              <a:t>‹#›</a:t>
            </a:fld>
            <a:endParaRPr lang="en-US" b="0" dirty="0">
              <a:latin typeface="Times New Roman" charset="0"/>
            </a:endParaRPr>
          </a:p>
        </p:txBody>
      </p:sp>
      <p:grpSp>
        <p:nvGrpSpPr>
          <p:cNvPr id="1033" name="Group 9"/>
          <p:cNvGrpSpPr>
            <a:grpSpLocks/>
          </p:cNvGrpSpPr>
          <p:nvPr/>
        </p:nvGrpSpPr>
        <p:grpSpPr bwMode="auto">
          <a:xfrm>
            <a:off x="177800" y="182563"/>
            <a:ext cx="1824038" cy="896937"/>
            <a:chOff x="112" y="115"/>
            <a:chExt cx="1149" cy="565"/>
          </a:xfrm>
        </p:grpSpPr>
        <p:sp>
          <p:nvSpPr>
            <p:cNvPr id="22538" name="Arc 10"/>
            <p:cNvSpPr>
              <a:spLocks/>
            </p:cNvSpPr>
            <p:nvPr/>
          </p:nvSpPr>
          <p:spPr bwMode="auto">
            <a:xfrm flipH="1">
              <a:off x="635" y="206"/>
              <a:ext cx="79" cy="71"/>
            </a:xfrm>
            <a:custGeom>
              <a:avLst/>
              <a:gdLst>
                <a:gd name="G0" fmla="+- 21600 0 0"/>
                <a:gd name="G1" fmla="+- 21600 0 0"/>
                <a:gd name="G2" fmla="+- 21600 0 0"/>
                <a:gd name="T0" fmla="*/ 9369 w 43200"/>
                <a:gd name="T1" fmla="*/ 39403 h 39403"/>
                <a:gd name="T2" fmla="*/ 34560 w 43200"/>
                <a:gd name="T3" fmla="*/ 38880 h 39403"/>
                <a:gd name="T4" fmla="*/ 21600 w 43200"/>
                <a:gd name="T5" fmla="*/ 21600 h 39403"/>
              </a:gdLst>
              <a:ahLst/>
              <a:cxnLst>
                <a:cxn ang="0">
                  <a:pos x="T0" y="T1"/>
                </a:cxn>
                <a:cxn ang="0">
                  <a:pos x="T2" y="T3"/>
                </a:cxn>
                <a:cxn ang="0">
                  <a:pos x="T4" y="T5"/>
                </a:cxn>
              </a:cxnLst>
              <a:rect l="0" t="0" r="r" b="b"/>
              <a:pathLst>
                <a:path w="43200" h="39403" fill="none"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path>
                <a:path w="43200" h="39403" stroke="0" extrusionOk="0">
                  <a:moveTo>
                    <a:pt x="9368" y="39403"/>
                  </a:moveTo>
                  <a:cubicBezTo>
                    <a:pt x="3504" y="35374"/>
                    <a:pt x="0" y="28715"/>
                    <a:pt x="0" y="21600"/>
                  </a:cubicBezTo>
                  <a:cubicBezTo>
                    <a:pt x="0" y="9670"/>
                    <a:pt x="9670" y="0"/>
                    <a:pt x="21600" y="0"/>
                  </a:cubicBezTo>
                  <a:cubicBezTo>
                    <a:pt x="33529" y="0"/>
                    <a:pt x="43200" y="9670"/>
                    <a:pt x="43200" y="21600"/>
                  </a:cubicBezTo>
                  <a:cubicBezTo>
                    <a:pt x="43199" y="28398"/>
                    <a:pt x="39999" y="34800"/>
                    <a:pt x="34560" y="38879"/>
                  </a:cubicBezTo>
                  <a:lnTo>
                    <a:pt x="21600" y="21600"/>
                  </a:lnTo>
                  <a:close/>
                </a:path>
              </a:pathLst>
            </a:custGeom>
            <a:noFill/>
            <a:ln w="9525">
              <a:solidFill>
                <a:schemeClr val="tx1"/>
              </a:solidFill>
              <a:round/>
              <a:headEnd/>
              <a:tailEnd/>
            </a:ln>
            <a:effectLst/>
          </p:spPr>
          <p:txBody>
            <a:bodyPr wrap="none" anchor="ctr">
              <a:prstTxWarp prst="textNoShape">
                <a:avLst/>
              </a:prstTxWarp>
            </a:bodyPr>
            <a:lstStyle/>
            <a:p>
              <a:pPr>
                <a:defRPr/>
              </a:pPr>
              <a:endParaRPr lang="en-US" dirty="0"/>
            </a:p>
          </p:txBody>
        </p:sp>
        <p:sp>
          <p:nvSpPr>
            <p:cNvPr id="22539" name="Oval 11"/>
            <p:cNvSpPr>
              <a:spLocks noChangeArrowheads="1"/>
            </p:cNvSpPr>
            <p:nvPr/>
          </p:nvSpPr>
          <p:spPr bwMode="auto">
            <a:xfrm>
              <a:off x="112" y="292"/>
              <a:ext cx="1149" cy="388"/>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dirty="0"/>
            </a:p>
          </p:txBody>
        </p:sp>
        <p:sp>
          <p:nvSpPr>
            <p:cNvPr id="22540" name="Line 12"/>
            <p:cNvSpPr>
              <a:spLocks noChangeShapeType="1"/>
            </p:cNvSpPr>
            <p:nvPr/>
          </p:nvSpPr>
          <p:spPr bwMode="auto">
            <a:xfrm>
              <a:off x="575" y="353"/>
              <a:ext cx="196"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dirty="0"/>
            </a:p>
          </p:txBody>
        </p:sp>
        <p:sp>
          <p:nvSpPr>
            <p:cNvPr id="22541" name="Line 13"/>
            <p:cNvSpPr>
              <a:spLocks noChangeShapeType="1"/>
            </p:cNvSpPr>
            <p:nvPr/>
          </p:nvSpPr>
          <p:spPr bwMode="auto">
            <a:xfrm rot="-5400000">
              <a:off x="644" y="352"/>
              <a:ext cx="58" cy="0"/>
            </a:xfrm>
            <a:prstGeom prst="line">
              <a:avLst/>
            </a:prstGeom>
            <a:noFill/>
            <a:ln w="19050">
              <a:solidFill>
                <a:schemeClr val="tx1"/>
              </a:solidFill>
              <a:round/>
              <a:headEnd/>
              <a:tailEnd/>
            </a:ln>
            <a:effectLst/>
          </p:spPr>
          <p:txBody>
            <a:bodyPr wrap="none" anchor="ctr">
              <a:prstTxWarp prst="textNoShape">
                <a:avLst/>
              </a:prstTxWarp>
            </a:bodyPr>
            <a:lstStyle/>
            <a:p>
              <a:pPr>
                <a:defRPr/>
              </a:pPr>
              <a:endParaRPr lang="en-US" dirty="0"/>
            </a:p>
          </p:txBody>
        </p:sp>
        <p:sp>
          <p:nvSpPr>
            <p:cNvPr id="22542" name="Oval 14"/>
            <p:cNvSpPr>
              <a:spLocks noChangeArrowheads="1"/>
            </p:cNvSpPr>
            <p:nvPr/>
          </p:nvSpPr>
          <p:spPr bwMode="auto">
            <a:xfrm>
              <a:off x="331" y="403"/>
              <a:ext cx="462" cy="156"/>
            </a:xfrm>
            <a:prstGeom prst="ellipse">
              <a:avLst/>
            </a:prstGeom>
            <a:noFill/>
            <a:ln w="12700">
              <a:solidFill>
                <a:srgbClr val="0000CC"/>
              </a:solidFill>
              <a:round/>
              <a:headEnd/>
              <a:tailEnd/>
            </a:ln>
            <a:effectLst/>
          </p:spPr>
          <p:txBody>
            <a:bodyPr wrap="none" anchor="ctr">
              <a:prstTxWarp prst="textNoShape">
                <a:avLst/>
              </a:prstTxWarp>
            </a:bodyPr>
            <a:lstStyle/>
            <a:p>
              <a:pPr>
                <a:defRPr/>
              </a:pPr>
              <a:endParaRPr lang="en-US" dirty="0"/>
            </a:p>
          </p:txBody>
        </p:sp>
        <p:sp>
          <p:nvSpPr>
            <p:cNvPr id="22543" name="Arc 15"/>
            <p:cNvSpPr>
              <a:spLocks/>
            </p:cNvSpPr>
            <p:nvPr/>
          </p:nvSpPr>
          <p:spPr bwMode="auto">
            <a:xfrm flipV="1">
              <a:off x="552" y="334"/>
              <a:ext cx="696" cy="225"/>
            </a:xfrm>
            <a:custGeom>
              <a:avLst/>
              <a:gdLst>
                <a:gd name="G0" fmla="+- 0 0 0"/>
                <a:gd name="G1" fmla="+- 21600 0 0"/>
                <a:gd name="G2" fmla="+- 21600 0 0"/>
                <a:gd name="T0" fmla="*/ 0 w 21600"/>
                <a:gd name="T1" fmla="*/ 0 h 29731"/>
                <a:gd name="T2" fmla="*/ 20011 w 21600"/>
                <a:gd name="T3" fmla="*/ 29731 h 29731"/>
                <a:gd name="T4" fmla="*/ 0 w 21600"/>
                <a:gd name="T5" fmla="*/ 21600 h 29731"/>
              </a:gdLst>
              <a:ahLst/>
              <a:cxnLst>
                <a:cxn ang="0">
                  <a:pos x="T0" y="T1"/>
                </a:cxn>
                <a:cxn ang="0">
                  <a:pos x="T2" y="T3"/>
                </a:cxn>
                <a:cxn ang="0">
                  <a:pos x="T4" y="T5"/>
                </a:cxn>
              </a:cxnLst>
              <a:rect l="0" t="0" r="r" b="b"/>
              <a:pathLst>
                <a:path w="21600" h="29731" fill="none" extrusionOk="0">
                  <a:moveTo>
                    <a:pt x="-1" y="0"/>
                  </a:moveTo>
                  <a:cubicBezTo>
                    <a:pt x="11929" y="0"/>
                    <a:pt x="21600" y="9670"/>
                    <a:pt x="21600" y="21600"/>
                  </a:cubicBezTo>
                  <a:cubicBezTo>
                    <a:pt x="21600" y="24387"/>
                    <a:pt x="21060" y="27148"/>
                    <a:pt x="20011" y="29731"/>
                  </a:cubicBezTo>
                </a:path>
                <a:path w="21600" h="29731" stroke="0" extrusionOk="0">
                  <a:moveTo>
                    <a:pt x="-1" y="0"/>
                  </a:moveTo>
                  <a:cubicBezTo>
                    <a:pt x="11929" y="0"/>
                    <a:pt x="21600" y="9670"/>
                    <a:pt x="21600" y="21600"/>
                  </a:cubicBezTo>
                  <a:cubicBezTo>
                    <a:pt x="21600" y="24387"/>
                    <a:pt x="21060" y="27148"/>
                    <a:pt x="20011" y="29731"/>
                  </a:cubicBezTo>
                  <a:lnTo>
                    <a:pt x="0" y="21600"/>
                  </a:lnTo>
                  <a:close/>
                </a:path>
              </a:pathLst>
            </a:custGeom>
            <a:noFill/>
            <a:ln w="12700">
              <a:solidFill>
                <a:schemeClr val="tx1"/>
              </a:solidFill>
              <a:round/>
              <a:headEnd/>
              <a:tailEnd/>
            </a:ln>
            <a:effectLst/>
          </p:spPr>
          <p:txBody>
            <a:bodyPr wrap="none" anchor="ctr">
              <a:prstTxWarp prst="textNoShape">
                <a:avLst/>
              </a:prstTxWarp>
            </a:bodyPr>
            <a:lstStyle/>
            <a:p>
              <a:pPr>
                <a:defRPr/>
              </a:pPr>
              <a:endParaRPr lang="en-US" dirty="0"/>
            </a:p>
          </p:txBody>
        </p:sp>
        <p:sp>
          <p:nvSpPr>
            <p:cNvPr id="22544" name="Oval 16"/>
            <p:cNvSpPr>
              <a:spLocks noChangeArrowheads="1"/>
            </p:cNvSpPr>
            <p:nvPr/>
          </p:nvSpPr>
          <p:spPr bwMode="auto">
            <a:xfrm>
              <a:off x="563" y="536"/>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dirty="0"/>
            </a:p>
          </p:txBody>
        </p:sp>
        <p:sp>
          <p:nvSpPr>
            <p:cNvPr id="22545" name="Oval 17"/>
            <p:cNvSpPr>
              <a:spLocks noChangeArrowheads="1"/>
            </p:cNvSpPr>
            <p:nvPr/>
          </p:nvSpPr>
          <p:spPr bwMode="auto">
            <a:xfrm>
              <a:off x="1146" y="358"/>
              <a:ext cx="47" cy="47"/>
            </a:xfrm>
            <a:prstGeom prst="ellipse">
              <a:avLst/>
            </a:prstGeom>
            <a:solidFill>
              <a:srgbClr val="E30101"/>
            </a:solidFill>
            <a:ln w="9525">
              <a:solidFill>
                <a:srgbClr val="E30101"/>
              </a:solidFill>
              <a:round/>
              <a:headEnd/>
              <a:tailEnd/>
            </a:ln>
            <a:effectLst/>
          </p:spPr>
          <p:txBody>
            <a:bodyPr wrap="none" anchor="ctr">
              <a:prstTxWarp prst="textNoShape">
                <a:avLst/>
              </a:prstTxWarp>
            </a:bodyPr>
            <a:lstStyle/>
            <a:p>
              <a:pPr>
                <a:defRPr/>
              </a:pPr>
              <a:endParaRPr lang="en-US" dirty="0"/>
            </a:p>
          </p:txBody>
        </p:sp>
        <p:sp>
          <p:nvSpPr>
            <p:cNvPr id="22546" name="Line 18"/>
            <p:cNvSpPr>
              <a:spLocks noChangeShapeType="1"/>
            </p:cNvSpPr>
            <p:nvPr/>
          </p:nvSpPr>
          <p:spPr bwMode="auto">
            <a:xfrm flipV="1">
              <a:off x="675" y="152"/>
              <a:ext cx="0" cy="43"/>
            </a:xfrm>
            <a:prstGeom prst="line">
              <a:avLst/>
            </a:prstGeom>
            <a:noFill/>
            <a:ln w="28575">
              <a:solidFill>
                <a:schemeClr val="tx1"/>
              </a:solidFill>
              <a:round/>
              <a:headEnd/>
              <a:tailEnd/>
            </a:ln>
            <a:effectLst/>
          </p:spPr>
          <p:txBody>
            <a:bodyPr wrap="none" anchor="ctr">
              <a:prstTxWarp prst="textNoShape">
                <a:avLst/>
              </a:prstTxWarp>
            </a:bodyPr>
            <a:lstStyle/>
            <a:p>
              <a:pPr>
                <a:defRPr/>
              </a:pPr>
              <a:endParaRPr lang="en-US" dirty="0"/>
            </a:p>
          </p:txBody>
        </p:sp>
        <p:sp>
          <p:nvSpPr>
            <p:cNvPr id="22547" name="Freeform 19"/>
            <p:cNvSpPr>
              <a:spLocks/>
            </p:cNvSpPr>
            <p:nvPr/>
          </p:nvSpPr>
          <p:spPr bwMode="auto">
            <a:xfrm>
              <a:off x="560" y="234"/>
              <a:ext cx="233" cy="251"/>
            </a:xfrm>
            <a:custGeom>
              <a:avLst/>
              <a:gdLst/>
              <a:ahLst/>
              <a:cxnLst>
                <a:cxn ang="0">
                  <a:pos x="134" y="0"/>
                </a:cxn>
                <a:cxn ang="0">
                  <a:pos x="95" y="0"/>
                </a:cxn>
                <a:cxn ang="0">
                  <a:pos x="0" y="246"/>
                </a:cxn>
                <a:cxn ang="0">
                  <a:pos x="114" y="35"/>
                </a:cxn>
                <a:cxn ang="0">
                  <a:pos x="233" y="251"/>
                </a:cxn>
                <a:cxn ang="0">
                  <a:pos x="134" y="0"/>
                </a:cxn>
              </a:cxnLst>
              <a:rect l="0" t="0" r="r" b="b"/>
              <a:pathLst>
                <a:path w="233" h="251">
                  <a:moveTo>
                    <a:pt x="134" y="0"/>
                  </a:moveTo>
                  <a:lnTo>
                    <a:pt x="95" y="0"/>
                  </a:lnTo>
                  <a:lnTo>
                    <a:pt x="0" y="246"/>
                  </a:lnTo>
                  <a:lnTo>
                    <a:pt x="114" y="35"/>
                  </a:lnTo>
                  <a:lnTo>
                    <a:pt x="233" y="251"/>
                  </a:lnTo>
                  <a:lnTo>
                    <a:pt x="134" y="0"/>
                  </a:lnTo>
                  <a:close/>
                </a:path>
              </a:pathLst>
            </a:custGeom>
            <a:solidFill>
              <a:srgbClr val="E30101"/>
            </a:solidFill>
            <a:ln w="9525" cap="flat" cmpd="sng">
              <a:solidFill>
                <a:schemeClr val="tx1"/>
              </a:solidFill>
              <a:prstDash val="solid"/>
              <a:round/>
              <a:headEnd/>
              <a:tailEnd/>
            </a:ln>
            <a:effectLst/>
          </p:spPr>
          <p:txBody>
            <a:bodyPr wrap="none" anchor="ctr">
              <a:prstTxWarp prst="textNoShape">
                <a:avLst/>
              </a:prstTxWarp>
            </a:bodyPr>
            <a:lstStyle/>
            <a:p>
              <a:pPr>
                <a:defRPr/>
              </a:pPr>
              <a:endParaRPr lang="en-US" dirty="0"/>
            </a:p>
          </p:txBody>
        </p:sp>
        <p:sp>
          <p:nvSpPr>
            <p:cNvPr id="22548" name="Line 20"/>
            <p:cNvSpPr>
              <a:spLocks noChangeShapeType="1"/>
            </p:cNvSpPr>
            <p:nvPr/>
          </p:nvSpPr>
          <p:spPr bwMode="auto">
            <a:xfrm flipV="1">
              <a:off x="675" y="192"/>
              <a:ext cx="0" cy="79"/>
            </a:xfrm>
            <a:prstGeom prst="line">
              <a:avLst/>
            </a:prstGeom>
            <a:noFill/>
            <a:ln w="9525">
              <a:solidFill>
                <a:schemeClr val="tx1"/>
              </a:solidFill>
              <a:round/>
              <a:headEnd/>
              <a:tailEnd/>
            </a:ln>
            <a:effectLst/>
          </p:spPr>
          <p:txBody>
            <a:bodyPr wrap="none" anchor="ctr">
              <a:prstTxWarp prst="textNoShape">
                <a:avLst/>
              </a:prstTxWarp>
            </a:bodyPr>
            <a:lstStyle/>
            <a:p>
              <a:pPr>
                <a:defRPr/>
              </a:pPr>
              <a:endParaRPr lang="en-US" dirty="0"/>
            </a:p>
          </p:txBody>
        </p:sp>
        <p:sp>
          <p:nvSpPr>
            <p:cNvPr id="22549" name="Text Box 21"/>
            <p:cNvSpPr txBox="1">
              <a:spLocks noChangeArrowheads="1"/>
            </p:cNvSpPr>
            <p:nvPr/>
          </p:nvSpPr>
          <p:spPr bwMode="auto">
            <a:xfrm>
              <a:off x="247" y="115"/>
              <a:ext cx="370" cy="480"/>
            </a:xfrm>
            <a:prstGeom prst="rect">
              <a:avLst/>
            </a:prstGeom>
            <a:noFill/>
            <a:ln w="9525">
              <a:noFill/>
              <a:miter lim="800000"/>
              <a:headEnd/>
              <a:tailEnd/>
            </a:ln>
            <a:effectLst/>
          </p:spPr>
          <p:txBody>
            <a:bodyPr wrap="none">
              <a:prstTxWarp prst="textNoShape">
                <a:avLst/>
              </a:prstTxWarp>
              <a:spAutoFit/>
            </a:bodyPr>
            <a:lstStyle/>
            <a:p>
              <a:pPr>
                <a:lnSpc>
                  <a:spcPct val="100000"/>
                </a:lnSpc>
                <a:spcBef>
                  <a:spcPct val="0"/>
                </a:spcBef>
                <a:buSzTx/>
                <a:buFontTx/>
                <a:buNone/>
                <a:defRPr/>
              </a:pPr>
              <a:r>
                <a:rPr lang="en-US" sz="4400" b="0" dirty="0">
                  <a:solidFill>
                    <a:srgbClr val="E30101"/>
                  </a:solidFill>
                </a:rPr>
                <a:t>N</a:t>
              </a:r>
              <a:endParaRPr lang="en-US" sz="4400" b="0" dirty="0"/>
            </a:p>
          </p:txBody>
        </p:sp>
        <p:sp>
          <p:nvSpPr>
            <p:cNvPr id="22550" name="Text Box 22"/>
            <p:cNvSpPr txBox="1">
              <a:spLocks noChangeArrowheads="1"/>
            </p:cNvSpPr>
            <p:nvPr/>
          </p:nvSpPr>
          <p:spPr bwMode="auto">
            <a:xfrm>
              <a:off x="739" y="115"/>
              <a:ext cx="429" cy="480"/>
            </a:xfrm>
            <a:prstGeom prst="rect">
              <a:avLst/>
            </a:prstGeom>
            <a:noFill/>
            <a:ln w="9525">
              <a:noFill/>
              <a:miter lim="800000"/>
              <a:headEnd/>
              <a:tailEnd/>
            </a:ln>
            <a:effectLst/>
          </p:spPr>
          <p:txBody>
            <a:bodyPr wrap="none">
              <a:prstTxWarp prst="textNoShape">
                <a:avLst/>
              </a:prstTxWarp>
              <a:spAutoFit/>
            </a:bodyPr>
            <a:lstStyle/>
            <a:p>
              <a:pPr>
                <a:lnSpc>
                  <a:spcPct val="100000"/>
                </a:lnSpc>
                <a:spcBef>
                  <a:spcPct val="0"/>
                </a:spcBef>
                <a:buSzTx/>
                <a:buFontTx/>
                <a:buNone/>
                <a:defRPr/>
              </a:pPr>
              <a:r>
                <a:rPr lang="en-US" sz="4400" b="0" dirty="0">
                  <a:solidFill>
                    <a:srgbClr val="E30101"/>
                  </a:solidFill>
                </a:rPr>
                <a:t>IF</a:t>
              </a:r>
              <a:endParaRPr lang="en-US" sz="4400" b="0" dirty="0"/>
            </a:p>
          </p:txBody>
        </p:sp>
      </p:grpSp>
    </p:spTree>
  </p:cSld>
  <p:clrMap bg1="lt1" tx1="dk1" bg2="lt2" tx2="dk2" accent1="accent1" accent2="accent2" accent3="accent3" accent4="accent4" accent5="accent5" accent6="accent6" hlink="hlink" folHlink="folHlink"/>
  <p:sldLayoutIdLst>
    <p:sldLayoutId id="2147483804" r:id="rId1"/>
    <p:sldLayoutId id="2147483805" r:id="rId2"/>
    <p:sldLayoutId id="2147483806" r:id="rId3"/>
    <p:sldLayoutId id="2147483807" r:id="rId4"/>
    <p:sldLayoutId id="2147483808" r:id="rId5"/>
    <p:sldLayoutId id="2147483809" r:id="rId6"/>
    <p:sldLayoutId id="2147483810" r:id="rId7"/>
    <p:sldLayoutId id="2147483811" r:id="rId8"/>
    <p:sldLayoutId id="2147483812" r:id="rId9"/>
    <p:sldLayoutId id="2147483813" r:id="rId10"/>
    <p:sldLayoutId id="2147483814" r:id="rId11"/>
  </p:sldLayoutIdLst>
  <p:hf hdr="0" dt="0"/>
  <p:txStyles>
    <p:titleStyle>
      <a:lvl1pPr algn="ctr" rtl="0" eaLnBrk="0" fontAlgn="base" hangingPunct="0">
        <a:lnSpc>
          <a:spcPct val="87000"/>
        </a:lnSpc>
        <a:spcBef>
          <a:spcPct val="0"/>
        </a:spcBef>
        <a:spcAft>
          <a:spcPct val="0"/>
        </a:spcAft>
        <a:defRPr sz="3200" b="1">
          <a:solidFill>
            <a:schemeClr val="tx2"/>
          </a:solidFill>
          <a:latin typeface="+mj-lt"/>
          <a:ea typeface="ＭＳ Ｐゴシック" charset="-128"/>
          <a:cs typeface="ＭＳ Ｐゴシック" charset="-128"/>
        </a:defRPr>
      </a:lvl1pPr>
      <a:lvl2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2pPr>
      <a:lvl3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3pPr>
      <a:lvl4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4pPr>
      <a:lvl5pPr algn="ctr" rtl="0" eaLnBrk="0" fontAlgn="base" hangingPunct="0">
        <a:lnSpc>
          <a:spcPct val="87000"/>
        </a:lnSpc>
        <a:spcBef>
          <a:spcPct val="0"/>
        </a:spcBef>
        <a:spcAft>
          <a:spcPct val="0"/>
        </a:spcAft>
        <a:defRPr sz="3200" b="1">
          <a:solidFill>
            <a:schemeClr val="tx2"/>
          </a:solidFill>
          <a:latin typeface="Arial" charset="0"/>
          <a:ea typeface="ＭＳ Ｐゴシック" charset="-128"/>
          <a:cs typeface="ＭＳ Ｐゴシック" charset="-128"/>
        </a:defRPr>
      </a:lvl5pPr>
      <a:lvl6pPr marL="457200" algn="ctr" rtl="0" eaLnBrk="0" fontAlgn="base" hangingPunct="0">
        <a:lnSpc>
          <a:spcPct val="87000"/>
        </a:lnSpc>
        <a:spcBef>
          <a:spcPct val="0"/>
        </a:spcBef>
        <a:spcAft>
          <a:spcPct val="0"/>
        </a:spcAft>
        <a:defRPr sz="3200" b="1">
          <a:solidFill>
            <a:schemeClr val="tx2"/>
          </a:solidFill>
          <a:latin typeface="Arial" charset="0"/>
        </a:defRPr>
      </a:lvl6pPr>
      <a:lvl7pPr marL="914400" algn="ctr" rtl="0" eaLnBrk="0" fontAlgn="base" hangingPunct="0">
        <a:lnSpc>
          <a:spcPct val="87000"/>
        </a:lnSpc>
        <a:spcBef>
          <a:spcPct val="0"/>
        </a:spcBef>
        <a:spcAft>
          <a:spcPct val="0"/>
        </a:spcAft>
        <a:defRPr sz="3200" b="1">
          <a:solidFill>
            <a:schemeClr val="tx2"/>
          </a:solidFill>
          <a:latin typeface="Arial" charset="0"/>
        </a:defRPr>
      </a:lvl7pPr>
      <a:lvl8pPr marL="1371600" algn="ctr" rtl="0" eaLnBrk="0" fontAlgn="base" hangingPunct="0">
        <a:lnSpc>
          <a:spcPct val="87000"/>
        </a:lnSpc>
        <a:spcBef>
          <a:spcPct val="0"/>
        </a:spcBef>
        <a:spcAft>
          <a:spcPct val="0"/>
        </a:spcAft>
        <a:defRPr sz="3200" b="1">
          <a:solidFill>
            <a:schemeClr val="tx2"/>
          </a:solidFill>
          <a:latin typeface="Arial" charset="0"/>
        </a:defRPr>
      </a:lvl8pPr>
      <a:lvl9pPr marL="1828800" algn="ctr" rtl="0" eaLnBrk="0" fontAlgn="base" hangingPunct="0">
        <a:lnSpc>
          <a:spcPct val="87000"/>
        </a:lnSpc>
        <a:spcBef>
          <a:spcPct val="0"/>
        </a:spcBef>
        <a:spcAft>
          <a:spcPct val="0"/>
        </a:spcAft>
        <a:defRPr sz="3200" b="1">
          <a:solidFill>
            <a:schemeClr val="tx2"/>
          </a:solidFill>
          <a:latin typeface="Arial" charset="0"/>
        </a:defRPr>
      </a:lvl9pPr>
    </p:titleStyle>
    <p:bodyStyle>
      <a:lvl1pPr marL="285750" indent="-285750" algn="l" rtl="0" eaLnBrk="0" fontAlgn="base" hangingPunct="0">
        <a:lnSpc>
          <a:spcPct val="90000"/>
        </a:lnSpc>
        <a:spcBef>
          <a:spcPct val="30000"/>
        </a:spcBef>
        <a:spcAft>
          <a:spcPct val="0"/>
        </a:spcAft>
        <a:buSzPct val="100000"/>
        <a:buChar char="•"/>
        <a:defRPr sz="2400" b="1">
          <a:solidFill>
            <a:schemeClr val="tx1"/>
          </a:solidFill>
          <a:latin typeface="+mn-lt"/>
          <a:ea typeface="ＭＳ Ｐゴシック" charset="-128"/>
          <a:cs typeface="ＭＳ Ｐゴシック" charset="-128"/>
        </a:defRPr>
      </a:lvl1pPr>
      <a:lvl2pPr marL="6858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2pPr>
      <a:lvl3pPr marL="1143000" indent="-228600" algn="l" rtl="0" eaLnBrk="0" fontAlgn="base" hangingPunct="0">
        <a:lnSpc>
          <a:spcPct val="90000"/>
        </a:lnSpc>
        <a:spcBef>
          <a:spcPct val="30000"/>
        </a:spcBef>
        <a:spcAft>
          <a:spcPct val="0"/>
        </a:spcAft>
        <a:buSzPct val="100000"/>
        <a:buChar char="»"/>
        <a:defRPr b="1">
          <a:solidFill>
            <a:schemeClr val="tx1"/>
          </a:solidFill>
          <a:latin typeface="+mn-lt"/>
          <a:ea typeface="ＭＳ Ｐゴシック" charset="-128"/>
        </a:defRPr>
      </a:lvl3pPr>
      <a:lvl4pPr marL="1543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4pPr>
      <a:lvl5pPr marL="20002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5pPr>
      <a:lvl6pPr marL="24574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6pPr>
      <a:lvl7pPr marL="29146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7pPr>
      <a:lvl8pPr marL="33718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8pPr>
      <a:lvl9pPr marL="3829050" indent="-171450" algn="l" rtl="0" eaLnBrk="0" fontAlgn="base" hangingPunct="0">
        <a:lnSpc>
          <a:spcPct val="90000"/>
        </a:lnSpc>
        <a:spcBef>
          <a:spcPct val="30000"/>
        </a:spcBef>
        <a:spcAft>
          <a:spcPct val="0"/>
        </a:spcAft>
        <a:buSzPct val="100000"/>
        <a:buChar char="–"/>
        <a:defRPr sz="1400" b="1">
          <a:solidFill>
            <a:schemeClr val="tx1"/>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hyperlink" Target="https://naif.jpl.nasa.gov/pub/naif/misc/Quaternion_White_Paper/Quaternions_White_Paper.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ctrTitle"/>
          </p:nvPr>
        </p:nvSpPr>
        <p:spPr>
          <a:xfrm>
            <a:off x="2376488" y="2271713"/>
            <a:ext cx="4394200" cy="528637"/>
          </a:xfrm>
          <a:noFill/>
        </p:spPr>
        <p:txBody>
          <a:bodyPr/>
          <a:lstStyle/>
          <a:p>
            <a:r>
              <a:rPr lang="en-US" sz="3600" dirty="0"/>
              <a:t>SPICE Conventions</a:t>
            </a:r>
          </a:p>
        </p:txBody>
      </p:sp>
      <p:sp>
        <p:nvSpPr>
          <p:cNvPr id="15363" name="Rectangle 3"/>
          <p:cNvSpPr>
            <a:spLocks noGrp="1" noChangeArrowheads="1"/>
          </p:cNvSpPr>
          <p:nvPr>
            <p:ph type="subTitle" idx="1"/>
          </p:nvPr>
        </p:nvSpPr>
        <p:spPr>
          <a:xfrm>
            <a:off x="1598613" y="3359150"/>
            <a:ext cx="5949950" cy="1752600"/>
          </a:xfrm>
          <a:noFill/>
        </p:spPr>
        <p:txBody>
          <a:bodyPr lIns="90487" rIns="90487"/>
          <a:lstStyle/>
          <a:p>
            <a:r>
              <a:rPr lang="en-US" dirty="0"/>
              <a:t>A broad summary of standards, terms and synanons used within SPICE</a:t>
            </a:r>
          </a:p>
          <a:p>
            <a:endParaRPr lang="en-US" dirty="0"/>
          </a:p>
          <a:p>
            <a:pPr marL="285750" indent="-285750"/>
            <a:r>
              <a:rPr lang="en-US" dirty="0">
                <a:solidFill>
                  <a:schemeClr val="tx2"/>
                </a:solidFill>
              </a:rPr>
              <a:t>April 2023</a:t>
            </a:r>
          </a:p>
        </p:txBody>
      </p:sp>
    </p:spTree>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Footer Placeholder 3"/>
          <p:cNvSpPr>
            <a:spLocks noGrp="1"/>
          </p:cNvSpPr>
          <p:nvPr>
            <p:ph type="ftr" sz="quarter" idx="10"/>
          </p:nvPr>
        </p:nvSpPr>
        <p:spPr>
          <a:noFill/>
        </p:spPr>
        <p:txBody>
          <a:bodyPr/>
          <a:lstStyle/>
          <a:p>
            <a:r>
              <a:rPr lang="en-US" dirty="0"/>
              <a:t>SPICE Conventions</a:t>
            </a:r>
          </a:p>
        </p:txBody>
      </p:sp>
      <p:sp>
        <p:nvSpPr>
          <p:cNvPr id="29699" name="Slide Number Placeholder 4"/>
          <p:cNvSpPr>
            <a:spLocks noGrp="1"/>
          </p:cNvSpPr>
          <p:nvPr>
            <p:ph type="sldNum" sz="quarter" idx="11"/>
          </p:nvPr>
        </p:nvSpPr>
        <p:spPr>
          <a:noFill/>
        </p:spPr>
        <p:txBody>
          <a:bodyPr/>
          <a:lstStyle/>
          <a:p>
            <a:fld id="{CA347E41-B004-3A42-848A-59069E86F755}" type="slidenum">
              <a:rPr lang="en-US" smtClean="0"/>
              <a:pPr/>
              <a:t>10</a:t>
            </a:fld>
            <a:endParaRPr lang="en-US" sz="1400" b="0" dirty="0">
              <a:latin typeface="Times New Roman" charset="0"/>
            </a:endParaRPr>
          </a:p>
        </p:txBody>
      </p:sp>
      <p:sp>
        <p:nvSpPr>
          <p:cNvPr id="29700" name="Rectangle 5"/>
          <p:cNvSpPr>
            <a:spLocks noGrp="1" noChangeArrowheads="1"/>
          </p:cNvSpPr>
          <p:nvPr>
            <p:ph type="body" idx="1"/>
          </p:nvPr>
        </p:nvSpPr>
        <p:spPr>
          <a:xfrm>
            <a:off x="685800" y="1752600"/>
            <a:ext cx="8077200" cy="4800600"/>
          </a:xfrm>
          <a:noFill/>
        </p:spPr>
        <p:txBody>
          <a:bodyPr lIns="90487" rIns="90487"/>
          <a:lstStyle/>
          <a:p>
            <a:pPr marL="623888" indent="-282575"/>
            <a:r>
              <a:rPr lang="en-US" dirty="0"/>
              <a:t>These extensions are used for plain ASCII documents included with each Toolkit delivery</a:t>
            </a:r>
          </a:p>
          <a:p>
            <a:pPr marL="623888" indent="-282575">
              <a:buFontTx/>
              <a:buNone/>
            </a:pPr>
            <a:r>
              <a:rPr lang="en-US" dirty="0"/>
              <a:t>		</a:t>
            </a:r>
            <a:r>
              <a:rPr lang="en-US" sz="1800" dirty="0"/>
              <a:t>.ug	User’s Guide</a:t>
            </a:r>
          </a:p>
          <a:p>
            <a:pPr marL="623888" indent="-282575">
              <a:buFontTx/>
              <a:buNone/>
            </a:pPr>
            <a:r>
              <a:rPr lang="en-US" sz="1800" dirty="0"/>
              <a:t>     	.req	“Required Reading” technical reference document</a:t>
            </a:r>
          </a:p>
          <a:p>
            <a:pPr marL="623888" indent="-282575">
              <a:buFontTx/>
              <a:buNone/>
            </a:pPr>
            <a:r>
              <a:rPr lang="en-US" sz="1800" dirty="0"/>
              <a:t>	 	.txt	Used for a few miscellaneous documents</a:t>
            </a:r>
          </a:p>
          <a:p>
            <a:pPr marL="623888" indent="-282575">
              <a:buFontTx/>
              <a:buNone/>
            </a:pPr>
            <a:r>
              <a:rPr lang="en-US" sz="1800" dirty="0"/>
              <a:t>		.idx	Used only for the permuted index document</a:t>
            </a:r>
          </a:p>
          <a:p>
            <a:pPr marL="623888" indent="-282575"/>
            <a:endParaRPr lang="en-US" dirty="0"/>
          </a:p>
          <a:p>
            <a:pPr marL="623888" indent="-282575"/>
            <a:r>
              <a:rPr lang="en-US" dirty="0"/>
              <a:t>All HTML documents included in the Toolkit have extension .html</a:t>
            </a:r>
            <a:endParaRPr lang="en-US" sz="1800" dirty="0"/>
          </a:p>
        </p:txBody>
      </p:sp>
      <p:sp>
        <p:nvSpPr>
          <p:cNvPr id="29701" name="Rectangle 7"/>
          <p:cNvSpPr>
            <a:spLocks noGrp="1" noChangeArrowheads="1"/>
          </p:cNvSpPr>
          <p:nvPr>
            <p:ph type="title"/>
          </p:nvPr>
        </p:nvSpPr>
        <p:spPr>
          <a:xfrm>
            <a:off x="2065338" y="381000"/>
            <a:ext cx="6569075" cy="422275"/>
          </a:xfrm>
        </p:spPr>
        <p:txBody>
          <a:bodyPr/>
          <a:lstStyle/>
          <a:p>
            <a:r>
              <a:rPr lang="en-US" sz="2800" dirty="0"/>
              <a:t>Common Document Name Extensions</a:t>
            </a:r>
          </a:p>
        </p:txBody>
      </p:sp>
    </p:spTree>
  </p:cSld>
  <p:clrMapOvr>
    <a:masterClrMapping/>
  </p:clrMapOvr>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Footer Placeholder 3"/>
          <p:cNvSpPr>
            <a:spLocks noGrp="1"/>
          </p:cNvSpPr>
          <p:nvPr>
            <p:ph type="ftr" sz="quarter" idx="10"/>
          </p:nvPr>
        </p:nvSpPr>
        <p:spPr>
          <a:noFill/>
        </p:spPr>
        <p:txBody>
          <a:bodyPr/>
          <a:lstStyle/>
          <a:p>
            <a:r>
              <a:rPr lang="en-US"/>
              <a:t>SPICE Conventions</a:t>
            </a:r>
          </a:p>
        </p:txBody>
      </p:sp>
      <p:sp>
        <p:nvSpPr>
          <p:cNvPr id="31747" name="Slide Number Placeholder 4"/>
          <p:cNvSpPr>
            <a:spLocks noGrp="1"/>
          </p:cNvSpPr>
          <p:nvPr>
            <p:ph type="sldNum" sz="quarter" idx="11"/>
          </p:nvPr>
        </p:nvSpPr>
        <p:spPr>
          <a:noFill/>
        </p:spPr>
        <p:txBody>
          <a:bodyPr/>
          <a:lstStyle/>
          <a:p>
            <a:fld id="{A01EE077-A4FF-E749-9EC3-6FA3C7D77B4B}" type="slidenum">
              <a:rPr lang="en-US" smtClean="0"/>
              <a:pPr/>
              <a:t>11</a:t>
            </a:fld>
            <a:endParaRPr lang="en-US" sz="1400" b="0">
              <a:latin typeface="Times New Roman" charset="0"/>
            </a:endParaRPr>
          </a:p>
        </p:txBody>
      </p:sp>
      <p:sp>
        <p:nvSpPr>
          <p:cNvPr id="31748" name="Rectangle 5"/>
          <p:cNvSpPr>
            <a:spLocks noGrp="1" noChangeArrowheads="1"/>
          </p:cNvSpPr>
          <p:nvPr>
            <p:ph type="body" idx="1"/>
          </p:nvPr>
        </p:nvSpPr>
        <p:spPr>
          <a:xfrm>
            <a:off x="463550" y="1682750"/>
            <a:ext cx="8445500" cy="4273550"/>
          </a:xfrm>
          <a:noFill/>
        </p:spPr>
        <p:txBody>
          <a:bodyPr lIns="90487" rIns="90487"/>
          <a:lstStyle/>
          <a:p>
            <a:r>
              <a:rPr lang="en-US" sz="2000" dirty="0"/>
              <a:t>All Toolkits include public and private modules</a:t>
            </a:r>
          </a:p>
          <a:p>
            <a:endParaRPr lang="en-US" sz="2000" dirty="0"/>
          </a:p>
          <a:p>
            <a:r>
              <a:rPr lang="en-US" sz="2000" dirty="0"/>
              <a:t>Public modules are for you to use</a:t>
            </a:r>
          </a:p>
          <a:p>
            <a:pPr lvl="1"/>
            <a:r>
              <a:rPr lang="en-US" sz="1600" dirty="0"/>
              <a:t>Names of public APIs are different in the four SPICE library implementations. For example, the top level SPK reader SPKEZR has the following names</a:t>
            </a:r>
          </a:p>
          <a:p>
            <a:pPr lvl="2"/>
            <a:r>
              <a:rPr lang="en-US" sz="1600" dirty="0"/>
              <a:t>in SPICELIB (FORTRAN)		</a:t>
            </a:r>
            <a:r>
              <a:rPr lang="en-US" sz="1600" dirty="0">
                <a:solidFill>
                  <a:schemeClr val="accent2"/>
                </a:solidFill>
              </a:rPr>
              <a:t>SPKEZR</a:t>
            </a:r>
          </a:p>
          <a:p>
            <a:pPr lvl="2"/>
            <a:r>
              <a:rPr lang="en-US" sz="1600" dirty="0"/>
              <a:t>In CSPICE (C)			</a:t>
            </a:r>
            <a:r>
              <a:rPr lang="en-US" sz="1600" dirty="0" err="1">
                <a:solidFill>
                  <a:schemeClr val="accent2"/>
                </a:solidFill>
              </a:rPr>
              <a:t>spkezr_c</a:t>
            </a:r>
            <a:endParaRPr lang="en-US" sz="1600" dirty="0">
              <a:solidFill>
                <a:schemeClr val="accent2"/>
              </a:solidFill>
            </a:endParaRPr>
          </a:p>
          <a:p>
            <a:pPr lvl="2"/>
            <a:r>
              <a:rPr lang="en-US" sz="1600" dirty="0"/>
              <a:t>ICY (IDL)			</a:t>
            </a:r>
            <a:r>
              <a:rPr lang="en-US" sz="1600" dirty="0" err="1">
                <a:solidFill>
                  <a:schemeClr val="accent2"/>
                </a:solidFill>
              </a:rPr>
              <a:t>cspice_spkezr</a:t>
            </a:r>
            <a:endParaRPr lang="en-US" sz="1600" dirty="0"/>
          </a:p>
          <a:p>
            <a:pPr lvl="2"/>
            <a:r>
              <a:rPr lang="en-US" sz="1600" dirty="0"/>
              <a:t>MICE (MATLAB)			</a:t>
            </a:r>
            <a:r>
              <a:rPr lang="en-US" sz="1600" dirty="0" err="1">
                <a:solidFill>
                  <a:schemeClr val="accent2"/>
                </a:solidFill>
              </a:rPr>
              <a:t>cspice_spkezr</a:t>
            </a:r>
            <a:r>
              <a:rPr lang="en-US" sz="1600" dirty="0"/>
              <a:t> and </a:t>
            </a:r>
            <a:r>
              <a:rPr lang="en-US" sz="1600" dirty="0" err="1">
                <a:solidFill>
                  <a:schemeClr val="accent2"/>
                </a:solidFill>
              </a:rPr>
              <a:t>mice_spkezr</a:t>
            </a:r>
            <a:endParaRPr lang="en-US" sz="1600" dirty="0"/>
          </a:p>
          <a:p>
            <a:endParaRPr lang="en-US" sz="2000" dirty="0"/>
          </a:p>
          <a:p>
            <a:r>
              <a:rPr lang="en-US" sz="2000" dirty="0"/>
              <a:t>Private modules are for NAIF staff use only</a:t>
            </a:r>
          </a:p>
          <a:p>
            <a:pPr lvl="1"/>
            <a:r>
              <a:rPr lang="en-US" sz="1600" dirty="0"/>
              <a:t>Names of private modules start with “ZZ”</a:t>
            </a:r>
          </a:p>
          <a:p>
            <a:pPr lvl="1"/>
            <a:r>
              <a:rPr lang="en-US" sz="1600" dirty="0"/>
              <a:t>They are present in the Toolkit only to support operations of “public” modules</a:t>
            </a:r>
          </a:p>
          <a:p>
            <a:pPr lvl="1"/>
            <a:r>
              <a:rPr lang="en-US" sz="1600" dirty="0"/>
              <a:t>Do not use “private” modules in your code – they may be changed by NAIF without notice</a:t>
            </a:r>
          </a:p>
          <a:p>
            <a:pPr lvl="1"/>
            <a:endParaRPr lang="en-US" sz="1600" dirty="0"/>
          </a:p>
          <a:p>
            <a:pPr lvl="1"/>
            <a:endParaRPr lang="en-US" sz="1600" dirty="0"/>
          </a:p>
        </p:txBody>
      </p:sp>
      <p:sp>
        <p:nvSpPr>
          <p:cNvPr id="31749" name="Rectangle 6"/>
          <p:cNvSpPr>
            <a:spLocks noGrp="1" noChangeArrowheads="1"/>
          </p:cNvSpPr>
          <p:nvPr>
            <p:ph type="title"/>
          </p:nvPr>
        </p:nvSpPr>
        <p:spPr>
          <a:xfrm>
            <a:off x="2671763" y="381000"/>
            <a:ext cx="5411787" cy="474663"/>
          </a:xfrm>
        </p:spPr>
        <p:txBody>
          <a:bodyPr/>
          <a:lstStyle/>
          <a:p>
            <a:r>
              <a:rPr lang="en-US"/>
              <a:t>Public and Private Modules</a:t>
            </a:r>
          </a:p>
        </p:txBody>
      </p:sp>
    </p:spTree>
    <p:extLst>
      <p:ext uri="{BB962C8B-B14F-4D97-AF65-F5344CB8AC3E}">
        <p14:creationId xmlns:p14="http://schemas.microsoft.com/office/powerpoint/2010/main" val="1532894258"/>
      </p:ext>
    </p:extLst>
  </p:cSld>
  <p:clrMapOvr>
    <a:masterClrMapping/>
  </p:clrMapOvr>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Footer Placeholder 3"/>
          <p:cNvSpPr>
            <a:spLocks noGrp="1"/>
          </p:cNvSpPr>
          <p:nvPr>
            <p:ph type="ftr" sz="quarter" idx="10"/>
          </p:nvPr>
        </p:nvSpPr>
        <p:spPr>
          <a:noFill/>
        </p:spPr>
        <p:txBody>
          <a:bodyPr/>
          <a:lstStyle/>
          <a:p>
            <a:r>
              <a:rPr lang="en-US" dirty="0"/>
              <a:t>SPICE Conventions</a:t>
            </a:r>
          </a:p>
        </p:txBody>
      </p:sp>
      <p:sp>
        <p:nvSpPr>
          <p:cNvPr id="33795" name="Slide Number Placeholder 4"/>
          <p:cNvSpPr>
            <a:spLocks noGrp="1"/>
          </p:cNvSpPr>
          <p:nvPr>
            <p:ph type="sldNum" sz="quarter" idx="11"/>
          </p:nvPr>
        </p:nvSpPr>
        <p:spPr>
          <a:noFill/>
        </p:spPr>
        <p:txBody>
          <a:bodyPr/>
          <a:lstStyle/>
          <a:p>
            <a:fld id="{677079E2-9212-E247-B39F-43BED8035062}" type="slidenum">
              <a:rPr lang="en-US" smtClean="0"/>
              <a:pPr/>
              <a:t>12</a:t>
            </a:fld>
            <a:endParaRPr lang="en-US" sz="1400" b="0" dirty="0">
              <a:latin typeface="Times New Roman" charset="0"/>
            </a:endParaRPr>
          </a:p>
        </p:txBody>
      </p:sp>
      <p:sp>
        <p:nvSpPr>
          <p:cNvPr id="33796" name="Rectangle 2"/>
          <p:cNvSpPr>
            <a:spLocks noGrp="1" noChangeArrowheads="1"/>
          </p:cNvSpPr>
          <p:nvPr>
            <p:ph type="title"/>
          </p:nvPr>
        </p:nvSpPr>
        <p:spPr>
          <a:xfrm>
            <a:off x="2673350" y="387350"/>
            <a:ext cx="5316384" cy="435504"/>
          </a:xfrm>
        </p:spPr>
        <p:txBody>
          <a:bodyPr/>
          <a:lstStyle/>
          <a:p>
            <a:r>
              <a:rPr lang="en-US" sz="2800" dirty="0"/>
              <a:t>Reference Frame Conventions</a:t>
            </a:r>
            <a:endParaRPr lang="en-US" dirty="0"/>
          </a:p>
        </p:txBody>
      </p:sp>
      <p:sp>
        <p:nvSpPr>
          <p:cNvPr id="33797" name="Rectangle 3"/>
          <p:cNvSpPr>
            <a:spLocks noGrp="1" noChangeArrowheads="1"/>
          </p:cNvSpPr>
          <p:nvPr>
            <p:ph type="body" idx="1"/>
          </p:nvPr>
        </p:nvSpPr>
        <p:spPr>
          <a:xfrm>
            <a:off x="685800" y="1600200"/>
            <a:ext cx="7772400" cy="768350"/>
          </a:xfrm>
        </p:spPr>
        <p:txBody>
          <a:bodyPr/>
          <a:lstStyle/>
          <a:p>
            <a:pPr>
              <a:lnSpc>
                <a:spcPct val="80000"/>
              </a:lnSpc>
            </a:pPr>
            <a:r>
              <a:rPr lang="en-US" sz="2000" dirty="0"/>
              <a:t>All reference frames used within SPICE are right handed systems:   this means X cross Y = Z</a:t>
            </a:r>
          </a:p>
          <a:p>
            <a:pPr>
              <a:lnSpc>
                <a:spcPct val="80000"/>
              </a:lnSpc>
            </a:pPr>
            <a:endParaRPr lang="en-US" sz="2000" dirty="0"/>
          </a:p>
        </p:txBody>
      </p:sp>
      <p:sp>
        <p:nvSpPr>
          <p:cNvPr id="21" name="Oval 20"/>
          <p:cNvSpPr/>
          <p:nvPr/>
        </p:nvSpPr>
        <p:spPr bwMode="auto">
          <a:xfrm>
            <a:off x="3359150" y="4044950"/>
            <a:ext cx="2286000" cy="1066800"/>
          </a:xfrm>
          <a:prstGeom prst="ellipse">
            <a:avLst/>
          </a:prstGeom>
          <a:solidFill>
            <a:schemeClr val="bg1">
              <a:lumMod val="85000"/>
            </a:schemeClr>
          </a:solidFill>
          <a:ln w="12700"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US" sz="2400" b="0" i="0" u="none" strike="noStrike" cap="none" normalizeH="0" baseline="0" dirty="0">
              <a:ln>
                <a:noFill/>
              </a:ln>
              <a:solidFill>
                <a:schemeClr val="tx1"/>
              </a:solidFill>
              <a:effectLst/>
              <a:latin typeface="Times New Roman" pitchFamily="27" charset="0"/>
            </a:endParaRPr>
          </a:p>
        </p:txBody>
      </p:sp>
      <p:sp>
        <p:nvSpPr>
          <p:cNvPr id="22" name="Oval 21"/>
          <p:cNvSpPr/>
          <p:nvPr/>
        </p:nvSpPr>
        <p:spPr bwMode="auto">
          <a:xfrm>
            <a:off x="3351851" y="3520756"/>
            <a:ext cx="2286000" cy="2068616"/>
          </a:xfrm>
          <a:prstGeom prst="ellipse">
            <a:avLst/>
          </a:prstGeom>
          <a:noFill/>
          <a:ln w="12700" cap="flat" cmpd="sng" algn="ctr">
            <a:solidFill>
              <a:schemeClr val="tx1"/>
            </a:solidFill>
            <a:prstDash val="solid"/>
            <a:round/>
            <a:headEnd type="none" w="med" len="med"/>
            <a:tailEnd type="none" w="med" len="med"/>
          </a:ln>
          <a:effectLst/>
        </p:spPr>
        <p:txBody>
          <a:bodyPr vert="horz" wrap="square" lIns="90488" tIns="44450" rIns="90488" bIns="44450" numCol="1" rtlCol="0" anchor="t" anchorCtr="0" compatLnSpc="1">
            <a:prstTxWarp prst="textNoShape">
              <a:avLst/>
            </a:prstTxWarp>
          </a:bodyPr>
          <a:lstStyle/>
          <a:p>
            <a:pPr marL="1143000" marR="0" indent="-228600" algn="l" defTabSz="914400" rtl="0" eaLnBrk="0" fontAlgn="base" latinLnBrk="0" hangingPunct="0">
              <a:lnSpc>
                <a:spcPct val="80000"/>
              </a:lnSpc>
              <a:spcBef>
                <a:spcPct val="30000"/>
              </a:spcBef>
              <a:spcAft>
                <a:spcPct val="0"/>
              </a:spcAft>
              <a:buClrTx/>
              <a:buSzPct val="100000"/>
              <a:buFontTx/>
              <a:buChar char="»"/>
              <a:tabLst/>
            </a:pPr>
            <a:endParaRPr kumimoji="0" lang="en-US" sz="1400" b="1" i="0" u="none" strike="noStrike" cap="none" normalizeH="0" baseline="0" dirty="0">
              <a:ln>
                <a:noFill/>
              </a:ln>
              <a:solidFill>
                <a:schemeClr val="tx1"/>
              </a:solidFill>
              <a:effectLst/>
              <a:latin typeface="Arial"/>
              <a:cs typeface="Arial"/>
            </a:endParaRPr>
          </a:p>
        </p:txBody>
      </p:sp>
      <p:sp>
        <p:nvSpPr>
          <p:cNvPr id="23" name="Oval 8"/>
          <p:cNvSpPr/>
          <p:nvPr/>
        </p:nvSpPr>
        <p:spPr bwMode="auto">
          <a:xfrm>
            <a:off x="3351851" y="4598772"/>
            <a:ext cx="2286000" cy="533400"/>
          </a:xfrm>
          <a:custGeom>
            <a:avLst/>
            <a:gdLst>
              <a:gd name="connsiteX0" fmla="*/ 0 w 2286000"/>
              <a:gd name="connsiteY0" fmla="*/ 533400 h 1066800"/>
              <a:gd name="connsiteX1" fmla="*/ 1143000 w 2286000"/>
              <a:gd name="connsiteY1" fmla="*/ 0 h 1066800"/>
              <a:gd name="connsiteX2" fmla="*/ 2286000 w 2286000"/>
              <a:gd name="connsiteY2" fmla="*/ 533400 h 1066800"/>
              <a:gd name="connsiteX3" fmla="*/ 1143000 w 2286000"/>
              <a:gd name="connsiteY3" fmla="*/ 1066800 h 1066800"/>
              <a:gd name="connsiteX4" fmla="*/ 0 w 2286000"/>
              <a:gd name="connsiteY4" fmla="*/ 533400 h 1066800"/>
              <a:gd name="connsiteX0" fmla="*/ 2286000 w 2377440"/>
              <a:gd name="connsiteY0" fmla="*/ 533400 h 1066800"/>
              <a:gd name="connsiteX1" fmla="*/ 1143000 w 2377440"/>
              <a:gd name="connsiteY1" fmla="*/ 1066800 h 1066800"/>
              <a:gd name="connsiteX2" fmla="*/ 0 w 2377440"/>
              <a:gd name="connsiteY2" fmla="*/ 533400 h 1066800"/>
              <a:gd name="connsiteX3" fmla="*/ 1143000 w 2377440"/>
              <a:gd name="connsiteY3" fmla="*/ 0 h 1066800"/>
              <a:gd name="connsiteX4" fmla="*/ 2377440 w 2377440"/>
              <a:gd name="connsiteY4" fmla="*/ 624840 h 1066800"/>
              <a:gd name="connsiteX0" fmla="*/ 2286000 w 2286000"/>
              <a:gd name="connsiteY0" fmla="*/ 533400 h 1066800"/>
              <a:gd name="connsiteX1" fmla="*/ 1143000 w 2286000"/>
              <a:gd name="connsiteY1" fmla="*/ 1066800 h 1066800"/>
              <a:gd name="connsiteX2" fmla="*/ 0 w 2286000"/>
              <a:gd name="connsiteY2" fmla="*/ 533400 h 1066800"/>
              <a:gd name="connsiteX3" fmla="*/ 1143000 w 2286000"/>
              <a:gd name="connsiteY3" fmla="*/ 0 h 1066800"/>
              <a:gd name="connsiteX0" fmla="*/ 2286000 w 2286000"/>
              <a:gd name="connsiteY0" fmla="*/ 0 h 533400"/>
              <a:gd name="connsiteX1" fmla="*/ 1143000 w 2286000"/>
              <a:gd name="connsiteY1" fmla="*/ 533400 h 533400"/>
              <a:gd name="connsiteX2" fmla="*/ 0 w 2286000"/>
              <a:gd name="connsiteY2" fmla="*/ 0 h 533400"/>
            </a:gdLst>
            <a:ahLst/>
            <a:cxnLst>
              <a:cxn ang="0">
                <a:pos x="connsiteX0" y="connsiteY0"/>
              </a:cxn>
              <a:cxn ang="0">
                <a:pos x="connsiteX1" y="connsiteY1"/>
              </a:cxn>
              <a:cxn ang="0">
                <a:pos x="connsiteX2" y="connsiteY2"/>
              </a:cxn>
            </a:cxnLst>
            <a:rect l="l" t="t" r="r" b="b"/>
            <a:pathLst>
              <a:path w="2286000" h="533400">
                <a:moveTo>
                  <a:pt x="2286000" y="0"/>
                </a:moveTo>
                <a:cubicBezTo>
                  <a:pt x="2286000" y="294589"/>
                  <a:pt x="1774261" y="533400"/>
                  <a:pt x="1143000" y="533400"/>
                </a:cubicBezTo>
                <a:cubicBezTo>
                  <a:pt x="511739" y="533400"/>
                  <a:pt x="0" y="294589"/>
                  <a:pt x="0" y="0"/>
                </a:cubicBezTo>
              </a:path>
            </a:pathLst>
          </a:custGeom>
          <a:noFill/>
          <a:ln w="12700" cap="flat" cmpd="sng" algn="ctr">
            <a:solidFill>
              <a:schemeClr val="tx1"/>
            </a:solidFill>
            <a:prstDash val="solid"/>
            <a:round/>
            <a:headEnd type="none" w="med" len="med"/>
            <a:tailEnd type="none" w="med" len="med"/>
          </a:ln>
          <a:effectLst/>
        </p:spPr>
        <p:txBody>
          <a:bodyPr vert="horz" wrap="square" lIns="90488" tIns="44450" rIns="90488" bIns="44450" numCol="1" rtlCol="0" anchor="t" anchorCtr="0" compatLnSpc="1">
            <a:prstTxWarp prst="textNoShape">
              <a:avLst/>
            </a:prstTxWarp>
          </a:bodyPr>
          <a:lstStyle/>
          <a:p>
            <a:pPr marL="1143000" marR="0" indent="-228600" algn="l" defTabSz="914400" rtl="0" eaLnBrk="0" fontAlgn="base" latinLnBrk="0" hangingPunct="0">
              <a:lnSpc>
                <a:spcPct val="80000"/>
              </a:lnSpc>
              <a:spcBef>
                <a:spcPct val="30000"/>
              </a:spcBef>
              <a:spcAft>
                <a:spcPct val="0"/>
              </a:spcAft>
              <a:buClrTx/>
              <a:buSzPct val="100000"/>
              <a:buFontTx/>
              <a:buChar char="»"/>
              <a:tabLst/>
            </a:pPr>
            <a:endParaRPr kumimoji="0" lang="en-US" sz="1400" b="1" i="0" u="none" strike="noStrike" cap="none" normalizeH="0" baseline="0" dirty="0">
              <a:ln>
                <a:noFill/>
              </a:ln>
              <a:solidFill>
                <a:schemeClr val="tx1"/>
              </a:solidFill>
              <a:effectLst/>
              <a:latin typeface="Arial"/>
              <a:cs typeface="Arial"/>
            </a:endParaRPr>
          </a:p>
        </p:txBody>
      </p:sp>
      <p:cxnSp>
        <p:nvCxnSpPr>
          <p:cNvPr id="24" name="Straight Arrow Connector 23"/>
          <p:cNvCxnSpPr/>
          <p:nvPr/>
        </p:nvCxnSpPr>
        <p:spPr bwMode="auto">
          <a:xfrm flipV="1">
            <a:off x="4494851" y="3227172"/>
            <a:ext cx="0" cy="1295400"/>
          </a:xfrm>
          <a:prstGeom prst="straightConnector1">
            <a:avLst/>
          </a:prstGeom>
          <a:noFill/>
          <a:ln w="12700" cap="flat" cmpd="sng" algn="ctr">
            <a:solidFill>
              <a:srgbClr val="000000"/>
            </a:solidFill>
            <a:prstDash val="solid"/>
            <a:round/>
            <a:headEnd type="none" w="med" len="med"/>
            <a:tailEnd type="arrow"/>
          </a:ln>
          <a:effectLst/>
        </p:spPr>
      </p:cxnSp>
      <p:cxnSp>
        <p:nvCxnSpPr>
          <p:cNvPr id="27" name="Straight Arrow Connector 26"/>
          <p:cNvCxnSpPr/>
          <p:nvPr/>
        </p:nvCxnSpPr>
        <p:spPr bwMode="auto">
          <a:xfrm flipH="1">
            <a:off x="3432381" y="4522572"/>
            <a:ext cx="1062470" cy="1039902"/>
          </a:xfrm>
          <a:prstGeom prst="straightConnector1">
            <a:avLst/>
          </a:prstGeom>
          <a:noFill/>
          <a:ln w="12700" cap="flat" cmpd="sng" algn="ctr">
            <a:solidFill>
              <a:srgbClr val="000000"/>
            </a:solidFill>
            <a:prstDash val="solid"/>
            <a:round/>
            <a:headEnd type="none" w="med" len="med"/>
            <a:tailEnd type="arrow"/>
          </a:ln>
          <a:effectLst/>
        </p:spPr>
      </p:cxnSp>
      <p:cxnSp>
        <p:nvCxnSpPr>
          <p:cNvPr id="28" name="Straight Arrow Connector 27"/>
          <p:cNvCxnSpPr/>
          <p:nvPr/>
        </p:nvCxnSpPr>
        <p:spPr bwMode="auto">
          <a:xfrm>
            <a:off x="4494851" y="4522572"/>
            <a:ext cx="1447800" cy="533400"/>
          </a:xfrm>
          <a:prstGeom prst="straightConnector1">
            <a:avLst/>
          </a:prstGeom>
          <a:noFill/>
          <a:ln w="12700" cap="flat" cmpd="sng" algn="ctr">
            <a:solidFill>
              <a:srgbClr val="000000"/>
            </a:solidFill>
            <a:prstDash val="solid"/>
            <a:round/>
            <a:headEnd type="none" w="med" len="med"/>
            <a:tailEnd type="arrow"/>
          </a:ln>
          <a:effectLst/>
        </p:spPr>
      </p:cxnSp>
      <p:sp>
        <p:nvSpPr>
          <p:cNvPr id="29" name="Oval 28"/>
          <p:cNvSpPr/>
          <p:nvPr/>
        </p:nvSpPr>
        <p:spPr bwMode="auto">
          <a:xfrm>
            <a:off x="3926526" y="5040097"/>
            <a:ext cx="45719" cy="45719"/>
          </a:xfrm>
          <a:prstGeom prst="ellipse">
            <a:avLst/>
          </a:prstGeom>
          <a:solidFill>
            <a:schemeClr val="tx1">
              <a:lumMod val="75000"/>
              <a:lumOff val="25000"/>
            </a:schemeClr>
          </a:solidFill>
          <a:ln w="12700" cap="flat" cmpd="sng" algn="ctr">
            <a:noFill/>
            <a:prstDash val="solid"/>
            <a:round/>
            <a:headEnd type="none" w="med" len="med"/>
            <a:tailEnd type="none" w="med" len="med"/>
          </a:ln>
          <a:effectLst/>
        </p:spPr>
        <p:txBody>
          <a:bodyPr vert="horz" wrap="square" lIns="90488" tIns="44450" rIns="90488" bIns="44450" numCol="1" rtlCol="0" anchor="t" anchorCtr="0" compatLnSpc="1">
            <a:prstTxWarp prst="textNoShape">
              <a:avLst/>
            </a:prstTxWarp>
          </a:bodyPr>
          <a:lstStyle/>
          <a:p>
            <a:pPr marL="1143000" marR="0" indent="-228600" algn="l" defTabSz="914400" rtl="0" eaLnBrk="0" fontAlgn="base" latinLnBrk="0" hangingPunct="0">
              <a:lnSpc>
                <a:spcPct val="80000"/>
              </a:lnSpc>
              <a:spcBef>
                <a:spcPct val="30000"/>
              </a:spcBef>
              <a:spcAft>
                <a:spcPct val="0"/>
              </a:spcAft>
              <a:buClrTx/>
              <a:buSzPct val="100000"/>
              <a:buFontTx/>
              <a:buChar char="»"/>
              <a:tabLst/>
            </a:pPr>
            <a:endParaRPr kumimoji="0" lang="en-US" sz="1400" b="1" i="0" u="none" strike="noStrike" cap="none" normalizeH="0" baseline="0" dirty="0">
              <a:ln>
                <a:noFill/>
              </a:ln>
              <a:solidFill>
                <a:schemeClr val="tx1"/>
              </a:solidFill>
              <a:effectLst/>
              <a:latin typeface="Arial"/>
              <a:cs typeface="Arial"/>
            </a:endParaRPr>
          </a:p>
        </p:txBody>
      </p:sp>
      <p:sp>
        <p:nvSpPr>
          <p:cNvPr id="30" name="Oval 29"/>
          <p:cNvSpPr/>
          <p:nvPr/>
        </p:nvSpPr>
        <p:spPr bwMode="auto">
          <a:xfrm>
            <a:off x="4472626" y="3709772"/>
            <a:ext cx="45719" cy="45719"/>
          </a:xfrm>
          <a:prstGeom prst="ellipse">
            <a:avLst/>
          </a:prstGeom>
          <a:solidFill>
            <a:schemeClr val="tx1">
              <a:lumMod val="75000"/>
              <a:lumOff val="25000"/>
            </a:schemeClr>
          </a:solidFill>
          <a:ln w="12700" cap="flat" cmpd="sng" algn="ctr">
            <a:noFill/>
            <a:prstDash val="solid"/>
            <a:round/>
            <a:headEnd type="none" w="med" len="med"/>
            <a:tailEnd type="none" w="med" len="med"/>
          </a:ln>
          <a:effectLst/>
        </p:spPr>
        <p:txBody>
          <a:bodyPr vert="horz" wrap="square" lIns="90488" tIns="44450" rIns="90488" bIns="44450" numCol="1" rtlCol="0" anchor="t" anchorCtr="0" compatLnSpc="1">
            <a:prstTxWarp prst="textNoShape">
              <a:avLst/>
            </a:prstTxWarp>
          </a:bodyPr>
          <a:lstStyle/>
          <a:p>
            <a:pPr marL="1143000" marR="0" indent="-228600" algn="l" defTabSz="914400" rtl="0" eaLnBrk="0" fontAlgn="base" latinLnBrk="0" hangingPunct="0">
              <a:lnSpc>
                <a:spcPct val="80000"/>
              </a:lnSpc>
              <a:spcBef>
                <a:spcPct val="30000"/>
              </a:spcBef>
              <a:spcAft>
                <a:spcPct val="0"/>
              </a:spcAft>
              <a:buClrTx/>
              <a:buSzPct val="100000"/>
              <a:buFontTx/>
              <a:buChar char="»"/>
              <a:tabLst/>
            </a:pPr>
            <a:endParaRPr kumimoji="0" lang="en-US" sz="1400" b="1" i="0" u="none" strike="noStrike" cap="none" normalizeH="0" baseline="0" dirty="0">
              <a:ln>
                <a:noFill/>
              </a:ln>
              <a:solidFill>
                <a:schemeClr val="tx1"/>
              </a:solidFill>
              <a:effectLst/>
              <a:latin typeface="Arial"/>
              <a:cs typeface="Arial"/>
            </a:endParaRPr>
          </a:p>
        </p:txBody>
      </p:sp>
      <p:sp>
        <p:nvSpPr>
          <p:cNvPr id="31" name="Oval 30"/>
          <p:cNvSpPr/>
          <p:nvPr/>
        </p:nvSpPr>
        <p:spPr bwMode="auto">
          <a:xfrm>
            <a:off x="5444176" y="4855947"/>
            <a:ext cx="45719" cy="45719"/>
          </a:xfrm>
          <a:prstGeom prst="ellipse">
            <a:avLst/>
          </a:prstGeom>
          <a:solidFill>
            <a:schemeClr val="tx1">
              <a:lumMod val="75000"/>
              <a:lumOff val="25000"/>
            </a:schemeClr>
          </a:solidFill>
          <a:ln w="12700" cap="flat" cmpd="sng" algn="ctr">
            <a:noFill/>
            <a:prstDash val="solid"/>
            <a:round/>
            <a:headEnd type="none" w="med" len="med"/>
            <a:tailEnd type="none" w="med" len="med"/>
          </a:ln>
          <a:effectLst/>
        </p:spPr>
        <p:txBody>
          <a:bodyPr vert="horz" wrap="square" lIns="90488" tIns="44450" rIns="90488" bIns="44450" numCol="1" rtlCol="0" anchor="t" anchorCtr="0" compatLnSpc="1">
            <a:prstTxWarp prst="textNoShape">
              <a:avLst/>
            </a:prstTxWarp>
          </a:bodyPr>
          <a:lstStyle/>
          <a:p>
            <a:pPr marL="1143000" marR="0" indent="-228600" algn="l" defTabSz="914400" rtl="0" eaLnBrk="0" fontAlgn="base" latinLnBrk="0" hangingPunct="0">
              <a:lnSpc>
                <a:spcPct val="80000"/>
              </a:lnSpc>
              <a:spcBef>
                <a:spcPct val="30000"/>
              </a:spcBef>
              <a:spcAft>
                <a:spcPct val="0"/>
              </a:spcAft>
              <a:buClrTx/>
              <a:buSzPct val="100000"/>
              <a:buFontTx/>
              <a:buChar char="»"/>
              <a:tabLst/>
            </a:pPr>
            <a:endParaRPr kumimoji="0" lang="en-US" sz="1400" b="1" i="0" u="none" strike="noStrike" cap="none" normalizeH="0" baseline="0" dirty="0">
              <a:ln>
                <a:noFill/>
              </a:ln>
              <a:solidFill>
                <a:schemeClr val="tx1"/>
              </a:solidFill>
              <a:effectLst/>
              <a:latin typeface="Arial"/>
              <a:cs typeface="Arial"/>
            </a:endParaRPr>
          </a:p>
        </p:txBody>
      </p:sp>
      <p:sp>
        <p:nvSpPr>
          <p:cNvPr id="32" name="Freeform 31"/>
          <p:cNvSpPr/>
          <p:nvPr/>
        </p:nvSpPr>
        <p:spPr>
          <a:xfrm>
            <a:off x="4117026" y="4878172"/>
            <a:ext cx="1019187" cy="114888"/>
          </a:xfrm>
          <a:custGeom>
            <a:avLst/>
            <a:gdLst>
              <a:gd name="connsiteX0" fmla="*/ 0 w 1019187"/>
              <a:gd name="connsiteY0" fmla="*/ 34925 h 114888"/>
              <a:gd name="connsiteX1" fmla="*/ 28575 w 1019187"/>
              <a:gd name="connsiteY1" fmla="*/ 53975 h 114888"/>
              <a:gd name="connsiteX2" fmla="*/ 701675 w 1019187"/>
              <a:gd name="connsiteY2" fmla="*/ 111125 h 114888"/>
              <a:gd name="connsiteX3" fmla="*/ 762000 w 1019187"/>
              <a:gd name="connsiteY3" fmla="*/ 104775 h 114888"/>
              <a:gd name="connsiteX4" fmla="*/ 838200 w 1019187"/>
              <a:gd name="connsiteY4" fmla="*/ 95250 h 114888"/>
              <a:gd name="connsiteX5" fmla="*/ 850900 w 1019187"/>
              <a:gd name="connsiteY5" fmla="*/ 92075 h 114888"/>
              <a:gd name="connsiteX6" fmla="*/ 882650 w 1019187"/>
              <a:gd name="connsiteY6" fmla="*/ 82550 h 114888"/>
              <a:gd name="connsiteX7" fmla="*/ 898525 w 1019187"/>
              <a:gd name="connsiteY7" fmla="*/ 76200 h 114888"/>
              <a:gd name="connsiteX8" fmla="*/ 927100 w 1019187"/>
              <a:gd name="connsiteY8" fmla="*/ 69850 h 114888"/>
              <a:gd name="connsiteX9" fmla="*/ 936625 w 1019187"/>
              <a:gd name="connsiteY9" fmla="*/ 66675 h 114888"/>
              <a:gd name="connsiteX10" fmla="*/ 971550 w 1019187"/>
              <a:gd name="connsiteY10" fmla="*/ 53975 h 114888"/>
              <a:gd name="connsiteX11" fmla="*/ 981075 w 1019187"/>
              <a:gd name="connsiteY11" fmla="*/ 41275 h 114888"/>
              <a:gd name="connsiteX12" fmla="*/ 984250 w 1019187"/>
              <a:gd name="connsiteY12" fmla="*/ 28575 h 114888"/>
              <a:gd name="connsiteX13" fmla="*/ 1009650 w 1019187"/>
              <a:gd name="connsiteY13" fmla="*/ 12700 h 114888"/>
              <a:gd name="connsiteX14" fmla="*/ 1019175 w 1019187"/>
              <a:gd name="connsiteY14" fmla="*/ 0 h 11488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1019187" h="114888">
                <a:moveTo>
                  <a:pt x="0" y="34925"/>
                </a:moveTo>
                <a:cubicBezTo>
                  <a:pt x="9525" y="41275"/>
                  <a:pt x="17327" y="51845"/>
                  <a:pt x="28575" y="53975"/>
                </a:cubicBezTo>
                <a:cubicBezTo>
                  <a:pt x="428013" y="129626"/>
                  <a:pt x="347590" y="115103"/>
                  <a:pt x="701675" y="111125"/>
                </a:cubicBezTo>
                <a:cubicBezTo>
                  <a:pt x="772661" y="105210"/>
                  <a:pt x="712227" y="110997"/>
                  <a:pt x="762000" y="104775"/>
                </a:cubicBezTo>
                <a:cubicBezTo>
                  <a:pt x="764693" y="104438"/>
                  <a:pt x="822296" y="98142"/>
                  <a:pt x="838200" y="95250"/>
                </a:cubicBezTo>
                <a:cubicBezTo>
                  <a:pt x="842493" y="94469"/>
                  <a:pt x="846690" y="93223"/>
                  <a:pt x="850900" y="92075"/>
                </a:cubicBezTo>
                <a:cubicBezTo>
                  <a:pt x="857323" y="90323"/>
                  <a:pt x="874077" y="85765"/>
                  <a:pt x="882650" y="82550"/>
                </a:cubicBezTo>
                <a:cubicBezTo>
                  <a:pt x="887986" y="80549"/>
                  <a:pt x="893118" y="78002"/>
                  <a:pt x="898525" y="76200"/>
                </a:cubicBezTo>
                <a:cubicBezTo>
                  <a:pt x="908303" y="72941"/>
                  <a:pt x="917034" y="72366"/>
                  <a:pt x="927100" y="69850"/>
                </a:cubicBezTo>
                <a:cubicBezTo>
                  <a:pt x="930347" y="69038"/>
                  <a:pt x="933378" y="67487"/>
                  <a:pt x="936625" y="66675"/>
                </a:cubicBezTo>
                <a:cubicBezTo>
                  <a:pt x="948658" y="63667"/>
                  <a:pt x="962111" y="63414"/>
                  <a:pt x="971550" y="53975"/>
                </a:cubicBezTo>
                <a:cubicBezTo>
                  <a:pt x="975292" y="50233"/>
                  <a:pt x="977900" y="45508"/>
                  <a:pt x="981075" y="41275"/>
                </a:cubicBezTo>
                <a:cubicBezTo>
                  <a:pt x="982133" y="37042"/>
                  <a:pt x="981632" y="32066"/>
                  <a:pt x="984250" y="28575"/>
                </a:cubicBezTo>
                <a:cubicBezTo>
                  <a:pt x="992878" y="17071"/>
                  <a:pt x="998566" y="16395"/>
                  <a:pt x="1009650" y="12700"/>
                </a:cubicBezTo>
                <a:cubicBezTo>
                  <a:pt x="1019923" y="2427"/>
                  <a:pt x="1019175" y="7665"/>
                  <a:pt x="1019175" y="0"/>
                </a:cubicBezTo>
              </a:path>
            </a:pathLst>
          </a:custGeom>
        </p:spPr>
        <p:txBody>
          <a:bodyPr vert="horz" wrap="square" lIns="90488" tIns="44450" rIns="90488" bIns="44450" numCol="1" rtlCol="0" anchor="t" anchorCtr="0" compatLnSpc="1">
            <a:prstTxWarp prst="textNoShape">
              <a:avLst/>
            </a:prstTxWarp>
          </a:bodyPr>
          <a:lstStyle/>
          <a:p>
            <a:pPr marL="1143000" marR="0" indent="-228600" algn="l" defTabSz="914400" rtl="0" eaLnBrk="0" fontAlgn="base" latinLnBrk="0" hangingPunct="0">
              <a:lnSpc>
                <a:spcPct val="80000"/>
              </a:lnSpc>
              <a:spcBef>
                <a:spcPct val="30000"/>
              </a:spcBef>
              <a:spcAft>
                <a:spcPct val="0"/>
              </a:spcAft>
              <a:buClrTx/>
              <a:buSzPct val="100000"/>
              <a:buFontTx/>
              <a:buChar char="»"/>
              <a:tabLst/>
            </a:pPr>
            <a:endParaRPr kumimoji="0" lang="en-US" sz="1400" b="1" i="0" u="none" strike="noStrike" cap="none" normalizeH="0" baseline="0" dirty="0">
              <a:ln>
                <a:noFill/>
              </a:ln>
              <a:solidFill>
                <a:schemeClr val="tx1"/>
              </a:solidFill>
              <a:effectLst/>
              <a:latin typeface="Arial"/>
              <a:cs typeface="Arial"/>
            </a:endParaRPr>
          </a:p>
        </p:txBody>
      </p:sp>
      <p:sp>
        <p:nvSpPr>
          <p:cNvPr id="33" name="TextBox 32"/>
          <p:cNvSpPr txBox="1"/>
          <p:nvPr/>
        </p:nvSpPr>
        <p:spPr>
          <a:xfrm>
            <a:off x="3122922" y="5557546"/>
            <a:ext cx="274434" cy="253916"/>
          </a:xfrm>
          <a:prstGeom prst="rect">
            <a:avLst/>
          </a:prstGeom>
          <a:noFill/>
        </p:spPr>
        <p:txBody>
          <a:bodyPr wrap="none" rtlCol="0">
            <a:spAutoFit/>
          </a:bodyPr>
          <a:lstStyle/>
          <a:p>
            <a:pPr>
              <a:buNone/>
            </a:pPr>
            <a:r>
              <a:rPr lang="en-US" sz="1050" b="1" dirty="0">
                <a:latin typeface="Arial"/>
                <a:cs typeface="Arial"/>
              </a:rPr>
              <a:t>X</a:t>
            </a:r>
          </a:p>
        </p:txBody>
      </p:sp>
      <p:sp>
        <p:nvSpPr>
          <p:cNvPr id="34" name="TextBox 33"/>
          <p:cNvSpPr txBox="1"/>
          <p:nvPr/>
        </p:nvSpPr>
        <p:spPr>
          <a:xfrm>
            <a:off x="5942651" y="4979772"/>
            <a:ext cx="274434" cy="253916"/>
          </a:xfrm>
          <a:prstGeom prst="rect">
            <a:avLst/>
          </a:prstGeom>
          <a:noFill/>
        </p:spPr>
        <p:txBody>
          <a:bodyPr wrap="none" rtlCol="0">
            <a:spAutoFit/>
          </a:bodyPr>
          <a:lstStyle/>
          <a:p>
            <a:pPr>
              <a:buNone/>
            </a:pPr>
            <a:r>
              <a:rPr lang="en-US" sz="1050" b="1" dirty="0">
                <a:latin typeface="Arial"/>
                <a:cs typeface="Arial"/>
              </a:rPr>
              <a:t>Y</a:t>
            </a:r>
          </a:p>
        </p:txBody>
      </p:sp>
      <p:sp>
        <p:nvSpPr>
          <p:cNvPr id="35" name="TextBox 34"/>
          <p:cNvSpPr txBox="1"/>
          <p:nvPr/>
        </p:nvSpPr>
        <p:spPr>
          <a:xfrm>
            <a:off x="4342451" y="2922372"/>
            <a:ext cx="266420" cy="253916"/>
          </a:xfrm>
          <a:prstGeom prst="rect">
            <a:avLst/>
          </a:prstGeom>
          <a:noFill/>
        </p:spPr>
        <p:txBody>
          <a:bodyPr wrap="none" rtlCol="0">
            <a:spAutoFit/>
          </a:bodyPr>
          <a:lstStyle/>
          <a:p>
            <a:pPr>
              <a:buNone/>
            </a:pPr>
            <a:r>
              <a:rPr lang="en-US" sz="1050" b="1" dirty="0">
                <a:latin typeface="Arial"/>
                <a:cs typeface="Arial"/>
              </a:rPr>
              <a:t>Z</a:t>
            </a:r>
          </a:p>
        </p:txBody>
      </p:sp>
      <p:cxnSp>
        <p:nvCxnSpPr>
          <p:cNvPr id="36" name="Straight Connector 35"/>
          <p:cNvCxnSpPr/>
          <p:nvPr/>
        </p:nvCxnSpPr>
        <p:spPr bwMode="auto">
          <a:xfrm flipH="1">
            <a:off x="4402208" y="4377128"/>
            <a:ext cx="85618" cy="89184"/>
          </a:xfrm>
          <a:prstGeom prst="line">
            <a:avLst/>
          </a:prstGeom>
          <a:noFill/>
          <a:ln w="9525" cap="flat" cmpd="sng" algn="ctr">
            <a:solidFill>
              <a:srgbClr val="A6A6A6"/>
            </a:solidFill>
            <a:prstDash val="solid"/>
            <a:round/>
            <a:headEnd type="none" w="med" len="med"/>
            <a:tailEnd type="none" w="med" len="med"/>
          </a:ln>
          <a:effectLst/>
        </p:spPr>
      </p:cxnSp>
      <p:cxnSp>
        <p:nvCxnSpPr>
          <p:cNvPr id="37" name="Straight Connector 36"/>
          <p:cNvCxnSpPr/>
          <p:nvPr/>
        </p:nvCxnSpPr>
        <p:spPr bwMode="auto">
          <a:xfrm>
            <a:off x="4405776" y="4466312"/>
            <a:ext cx="4299" cy="134263"/>
          </a:xfrm>
          <a:prstGeom prst="line">
            <a:avLst/>
          </a:prstGeom>
          <a:noFill/>
          <a:ln w="9525" cap="flat" cmpd="sng" algn="ctr">
            <a:solidFill>
              <a:schemeClr val="bg1">
                <a:lumMod val="65000"/>
              </a:schemeClr>
            </a:solidFill>
            <a:prstDash val="solid"/>
            <a:round/>
            <a:headEnd type="none" w="med" len="med"/>
            <a:tailEnd type="none" w="med" len="med"/>
          </a:ln>
          <a:effectLst/>
        </p:spPr>
      </p:cxnSp>
      <p:cxnSp>
        <p:nvCxnSpPr>
          <p:cNvPr id="38" name="Straight Connector 37"/>
          <p:cNvCxnSpPr/>
          <p:nvPr/>
        </p:nvCxnSpPr>
        <p:spPr bwMode="auto">
          <a:xfrm flipH="1" flipV="1">
            <a:off x="4502150" y="4381500"/>
            <a:ext cx="121240" cy="52706"/>
          </a:xfrm>
          <a:prstGeom prst="line">
            <a:avLst/>
          </a:prstGeom>
          <a:noFill/>
          <a:ln w="9525" cap="flat" cmpd="sng" algn="ctr">
            <a:solidFill>
              <a:srgbClr val="A6A6A6"/>
            </a:solidFill>
            <a:prstDash val="solid"/>
            <a:round/>
            <a:headEnd type="none" w="med" len="med"/>
            <a:tailEnd type="none" w="med" len="med"/>
          </a:ln>
          <a:effectLst/>
        </p:spPr>
      </p:cxnSp>
      <p:cxnSp>
        <p:nvCxnSpPr>
          <p:cNvPr id="39" name="Straight Connector 38"/>
          <p:cNvCxnSpPr/>
          <p:nvPr/>
        </p:nvCxnSpPr>
        <p:spPr bwMode="auto">
          <a:xfrm flipH="1">
            <a:off x="4619215" y="4429125"/>
            <a:ext cx="3585" cy="133294"/>
          </a:xfrm>
          <a:prstGeom prst="line">
            <a:avLst/>
          </a:prstGeom>
          <a:noFill/>
          <a:ln w="9525" cap="flat" cmpd="sng" algn="ctr">
            <a:solidFill>
              <a:schemeClr val="bg1">
                <a:lumMod val="65000"/>
              </a:schemeClr>
            </a:solidFill>
            <a:prstDash val="solid"/>
            <a:round/>
            <a:headEnd type="none" w="med" len="med"/>
            <a:tailEnd type="none" w="med" len="med"/>
          </a:ln>
          <a:effectLst/>
        </p:spPr>
      </p:cxnSp>
      <p:cxnSp>
        <p:nvCxnSpPr>
          <p:cNvPr id="40" name="Straight Connector 39"/>
          <p:cNvCxnSpPr/>
          <p:nvPr/>
        </p:nvCxnSpPr>
        <p:spPr bwMode="auto">
          <a:xfrm flipH="1" flipV="1">
            <a:off x="4415479" y="4608010"/>
            <a:ext cx="128427" cy="53510"/>
          </a:xfrm>
          <a:prstGeom prst="line">
            <a:avLst/>
          </a:prstGeom>
          <a:noFill/>
          <a:ln w="9525" cap="flat" cmpd="sng" algn="ctr">
            <a:solidFill>
              <a:srgbClr val="A6A6A6"/>
            </a:solidFill>
            <a:prstDash val="solid"/>
            <a:round/>
            <a:headEnd type="none" w="med" len="med"/>
            <a:tailEnd type="none" w="med" len="med"/>
          </a:ln>
          <a:effectLst/>
        </p:spPr>
      </p:cxnSp>
      <p:cxnSp>
        <p:nvCxnSpPr>
          <p:cNvPr id="41" name="Straight Connector 40"/>
          <p:cNvCxnSpPr/>
          <p:nvPr/>
        </p:nvCxnSpPr>
        <p:spPr bwMode="auto">
          <a:xfrm flipH="1">
            <a:off x="4543906" y="4575175"/>
            <a:ext cx="72544" cy="86345"/>
          </a:xfrm>
          <a:prstGeom prst="line">
            <a:avLst/>
          </a:prstGeom>
          <a:noFill/>
          <a:ln w="9525" cap="flat" cmpd="sng" algn="ctr">
            <a:solidFill>
              <a:srgbClr val="A6A6A6"/>
            </a:solidFill>
            <a:prstDash val="solid"/>
            <a:round/>
            <a:headEnd type="none" w="med" len="med"/>
            <a:tailEnd type="none" w="med" len="med"/>
          </a:ln>
          <a:effectLst/>
        </p:spPr>
      </p:cxnSp>
      <p:sp>
        <p:nvSpPr>
          <p:cNvPr id="42" name="Oval 8"/>
          <p:cNvSpPr/>
          <p:nvPr/>
        </p:nvSpPr>
        <p:spPr bwMode="auto">
          <a:xfrm flipV="1">
            <a:off x="3359150" y="4044950"/>
            <a:ext cx="2286000" cy="533400"/>
          </a:xfrm>
          <a:custGeom>
            <a:avLst/>
            <a:gdLst>
              <a:gd name="connsiteX0" fmla="*/ 0 w 2286000"/>
              <a:gd name="connsiteY0" fmla="*/ 533400 h 1066800"/>
              <a:gd name="connsiteX1" fmla="*/ 1143000 w 2286000"/>
              <a:gd name="connsiteY1" fmla="*/ 0 h 1066800"/>
              <a:gd name="connsiteX2" fmla="*/ 2286000 w 2286000"/>
              <a:gd name="connsiteY2" fmla="*/ 533400 h 1066800"/>
              <a:gd name="connsiteX3" fmla="*/ 1143000 w 2286000"/>
              <a:gd name="connsiteY3" fmla="*/ 1066800 h 1066800"/>
              <a:gd name="connsiteX4" fmla="*/ 0 w 2286000"/>
              <a:gd name="connsiteY4" fmla="*/ 533400 h 1066800"/>
              <a:gd name="connsiteX0" fmla="*/ 2286000 w 2377440"/>
              <a:gd name="connsiteY0" fmla="*/ 533400 h 1066800"/>
              <a:gd name="connsiteX1" fmla="*/ 1143000 w 2377440"/>
              <a:gd name="connsiteY1" fmla="*/ 1066800 h 1066800"/>
              <a:gd name="connsiteX2" fmla="*/ 0 w 2377440"/>
              <a:gd name="connsiteY2" fmla="*/ 533400 h 1066800"/>
              <a:gd name="connsiteX3" fmla="*/ 1143000 w 2377440"/>
              <a:gd name="connsiteY3" fmla="*/ 0 h 1066800"/>
              <a:gd name="connsiteX4" fmla="*/ 2377440 w 2377440"/>
              <a:gd name="connsiteY4" fmla="*/ 624840 h 1066800"/>
              <a:gd name="connsiteX0" fmla="*/ 2286000 w 2286000"/>
              <a:gd name="connsiteY0" fmla="*/ 533400 h 1066800"/>
              <a:gd name="connsiteX1" fmla="*/ 1143000 w 2286000"/>
              <a:gd name="connsiteY1" fmla="*/ 1066800 h 1066800"/>
              <a:gd name="connsiteX2" fmla="*/ 0 w 2286000"/>
              <a:gd name="connsiteY2" fmla="*/ 533400 h 1066800"/>
              <a:gd name="connsiteX3" fmla="*/ 1143000 w 2286000"/>
              <a:gd name="connsiteY3" fmla="*/ 0 h 1066800"/>
              <a:gd name="connsiteX0" fmla="*/ 2286000 w 2286000"/>
              <a:gd name="connsiteY0" fmla="*/ 0 h 533400"/>
              <a:gd name="connsiteX1" fmla="*/ 1143000 w 2286000"/>
              <a:gd name="connsiteY1" fmla="*/ 533400 h 533400"/>
              <a:gd name="connsiteX2" fmla="*/ 0 w 2286000"/>
              <a:gd name="connsiteY2" fmla="*/ 0 h 533400"/>
            </a:gdLst>
            <a:ahLst/>
            <a:cxnLst>
              <a:cxn ang="0">
                <a:pos x="connsiteX0" y="connsiteY0"/>
              </a:cxn>
              <a:cxn ang="0">
                <a:pos x="connsiteX1" y="connsiteY1"/>
              </a:cxn>
              <a:cxn ang="0">
                <a:pos x="connsiteX2" y="connsiteY2"/>
              </a:cxn>
            </a:cxnLst>
            <a:rect l="l" t="t" r="r" b="b"/>
            <a:pathLst>
              <a:path w="2286000" h="533400">
                <a:moveTo>
                  <a:pt x="2286000" y="0"/>
                </a:moveTo>
                <a:cubicBezTo>
                  <a:pt x="2286000" y="294589"/>
                  <a:pt x="1774261" y="533400"/>
                  <a:pt x="1143000" y="533400"/>
                </a:cubicBezTo>
                <a:cubicBezTo>
                  <a:pt x="511739" y="533400"/>
                  <a:pt x="0" y="294589"/>
                  <a:pt x="0" y="0"/>
                </a:cubicBezTo>
              </a:path>
            </a:pathLst>
          </a:custGeom>
          <a:noFill/>
          <a:ln w="12700" cap="flat" cmpd="sng" algn="ctr">
            <a:solidFill>
              <a:schemeClr val="bg2">
                <a:lumMod val="75000"/>
              </a:schemeClr>
            </a:solidFill>
            <a:prstDash val="dash"/>
            <a:round/>
            <a:headEnd type="none" w="med" len="med"/>
            <a:tailEnd type="none" w="med" len="med"/>
          </a:ln>
          <a:effectLst/>
        </p:spPr>
        <p:txBody>
          <a:bodyPr vert="horz" wrap="square" lIns="90488" tIns="44450" rIns="90488" bIns="44450" numCol="1" rtlCol="0" anchor="t" anchorCtr="0" compatLnSpc="1">
            <a:prstTxWarp prst="textNoShape">
              <a:avLst/>
            </a:prstTxWarp>
          </a:bodyPr>
          <a:lstStyle>
            <a:defPPr>
              <a:defRPr lang="en-US"/>
            </a:defPPr>
            <a:lvl1pPr algn="l" rtl="0" fontAlgn="base">
              <a:spcBef>
                <a:spcPct val="0"/>
              </a:spcBef>
              <a:spcAft>
                <a:spcPct val="0"/>
              </a:spcAft>
              <a:defRPr sz="1000" b="1" kern="1200">
                <a:solidFill>
                  <a:schemeClr val="tx1"/>
                </a:solidFill>
                <a:latin typeface="Arial" pitchFamily="-60" charset="0"/>
                <a:ea typeface="ＭＳ Ｐゴシック" pitchFamily="-60" charset="-128"/>
                <a:cs typeface="ＭＳ Ｐゴシック" pitchFamily="-60" charset="-128"/>
              </a:defRPr>
            </a:lvl1pPr>
            <a:lvl2pPr marL="457200" algn="l" rtl="0" fontAlgn="base">
              <a:spcBef>
                <a:spcPct val="0"/>
              </a:spcBef>
              <a:spcAft>
                <a:spcPct val="0"/>
              </a:spcAft>
              <a:defRPr sz="1000" b="1" kern="1200">
                <a:solidFill>
                  <a:schemeClr val="tx1"/>
                </a:solidFill>
                <a:latin typeface="Arial" pitchFamily="-60" charset="0"/>
                <a:ea typeface="ＭＳ Ｐゴシック" pitchFamily="-60" charset="-128"/>
                <a:cs typeface="ＭＳ Ｐゴシック" pitchFamily="-60" charset="-128"/>
              </a:defRPr>
            </a:lvl2pPr>
            <a:lvl3pPr marL="914400" algn="l" rtl="0" fontAlgn="base">
              <a:spcBef>
                <a:spcPct val="0"/>
              </a:spcBef>
              <a:spcAft>
                <a:spcPct val="0"/>
              </a:spcAft>
              <a:defRPr sz="1000" b="1" kern="1200">
                <a:solidFill>
                  <a:schemeClr val="tx1"/>
                </a:solidFill>
                <a:latin typeface="Arial" pitchFamily="-60" charset="0"/>
                <a:ea typeface="ＭＳ Ｐゴシック" pitchFamily="-60" charset="-128"/>
                <a:cs typeface="ＭＳ Ｐゴシック" pitchFamily="-60" charset="-128"/>
              </a:defRPr>
            </a:lvl3pPr>
            <a:lvl4pPr marL="1371600" algn="l" rtl="0" fontAlgn="base">
              <a:spcBef>
                <a:spcPct val="0"/>
              </a:spcBef>
              <a:spcAft>
                <a:spcPct val="0"/>
              </a:spcAft>
              <a:defRPr sz="1000" b="1" kern="1200">
                <a:solidFill>
                  <a:schemeClr val="tx1"/>
                </a:solidFill>
                <a:latin typeface="Arial" pitchFamily="-60" charset="0"/>
                <a:ea typeface="ＭＳ Ｐゴシック" pitchFamily="-60" charset="-128"/>
                <a:cs typeface="ＭＳ Ｐゴシック" pitchFamily="-60" charset="-128"/>
              </a:defRPr>
            </a:lvl4pPr>
            <a:lvl5pPr marL="1828800" algn="l" rtl="0" fontAlgn="base">
              <a:spcBef>
                <a:spcPct val="0"/>
              </a:spcBef>
              <a:spcAft>
                <a:spcPct val="0"/>
              </a:spcAft>
              <a:defRPr sz="1000" b="1" kern="1200">
                <a:solidFill>
                  <a:schemeClr val="tx1"/>
                </a:solidFill>
                <a:latin typeface="Arial" pitchFamily="-60" charset="0"/>
                <a:ea typeface="ＭＳ Ｐゴシック" pitchFamily="-60" charset="-128"/>
                <a:cs typeface="ＭＳ Ｐゴシック" pitchFamily="-60" charset="-128"/>
              </a:defRPr>
            </a:lvl5pPr>
            <a:lvl6pPr marL="2286000" algn="l" defTabSz="457200" rtl="0" eaLnBrk="1" latinLnBrk="0" hangingPunct="1">
              <a:defRPr sz="1000" b="1" kern="1200">
                <a:solidFill>
                  <a:schemeClr val="tx1"/>
                </a:solidFill>
                <a:latin typeface="Arial" pitchFamily="-60" charset="0"/>
                <a:ea typeface="ＭＳ Ｐゴシック" pitchFamily="-60" charset="-128"/>
                <a:cs typeface="ＭＳ Ｐゴシック" pitchFamily="-60" charset="-128"/>
              </a:defRPr>
            </a:lvl6pPr>
            <a:lvl7pPr marL="2743200" algn="l" defTabSz="457200" rtl="0" eaLnBrk="1" latinLnBrk="0" hangingPunct="1">
              <a:defRPr sz="1000" b="1" kern="1200">
                <a:solidFill>
                  <a:schemeClr val="tx1"/>
                </a:solidFill>
                <a:latin typeface="Arial" pitchFamily="-60" charset="0"/>
                <a:ea typeface="ＭＳ Ｐゴシック" pitchFamily="-60" charset="-128"/>
                <a:cs typeface="ＭＳ Ｐゴシック" pitchFamily="-60" charset="-128"/>
              </a:defRPr>
            </a:lvl7pPr>
            <a:lvl8pPr marL="3200400" algn="l" defTabSz="457200" rtl="0" eaLnBrk="1" latinLnBrk="0" hangingPunct="1">
              <a:defRPr sz="1000" b="1" kern="1200">
                <a:solidFill>
                  <a:schemeClr val="tx1"/>
                </a:solidFill>
                <a:latin typeface="Arial" pitchFamily="-60" charset="0"/>
                <a:ea typeface="ＭＳ Ｐゴシック" pitchFamily="-60" charset="-128"/>
                <a:cs typeface="ＭＳ Ｐゴシック" pitchFamily="-60" charset="-128"/>
              </a:defRPr>
            </a:lvl8pPr>
            <a:lvl9pPr marL="3657600" algn="l" defTabSz="457200" rtl="0" eaLnBrk="1" latinLnBrk="0" hangingPunct="1">
              <a:defRPr sz="1000" b="1" kern="1200">
                <a:solidFill>
                  <a:schemeClr val="tx1"/>
                </a:solidFill>
                <a:latin typeface="Arial" pitchFamily="-60" charset="0"/>
                <a:ea typeface="ＭＳ Ｐゴシック" pitchFamily="-60" charset="-128"/>
                <a:cs typeface="ＭＳ Ｐゴシック" pitchFamily="-60" charset="-128"/>
              </a:defRPr>
            </a:lvl9pPr>
          </a:lstStyle>
          <a:p>
            <a:pPr marL="1143000" marR="0" indent="-228600" algn="l" defTabSz="914400" rtl="0" eaLnBrk="0" fontAlgn="base" latinLnBrk="0" hangingPunct="0">
              <a:lnSpc>
                <a:spcPct val="80000"/>
              </a:lnSpc>
              <a:spcBef>
                <a:spcPct val="30000"/>
              </a:spcBef>
              <a:spcAft>
                <a:spcPct val="0"/>
              </a:spcAft>
              <a:buClrTx/>
              <a:buSzPct val="100000"/>
              <a:buFontTx/>
              <a:buChar char="»"/>
              <a:tabLst/>
            </a:pPr>
            <a:endParaRPr kumimoji="0" lang="en-US" sz="1400" b="1" i="0" u="none" strike="noStrike" cap="none" normalizeH="0" baseline="0" dirty="0">
              <a:ln>
                <a:noFill/>
              </a:ln>
              <a:solidFill>
                <a:schemeClr val="tx1"/>
              </a:solidFill>
              <a:effectLst/>
              <a:latin typeface="Arial" charset="0"/>
            </a:endParaRPr>
          </a:p>
        </p:txBody>
      </p:sp>
      <p:sp>
        <p:nvSpPr>
          <p:cNvPr id="43" name="Freeform 42"/>
          <p:cNvSpPr/>
          <p:nvPr/>
        </p:nvSpPr>
        <p:spPr>
          <a:xfrm rot="1173736">
            <a:off x="4291294" y="4560486"/>
            <a:ext cx="542952" cy="338703"/>
          </a:xfrm>
          <a:custGeom>
            <a:avLst/>
            <a:gdLst>
              <a:gd name="connsiteX0" fmla="*/ 0 w 667459"/>
              <a:gd name="connsiteY0" fmla="*/ 862169 h 862169"/>
              <a:gd name="connsiteX1" fmla="*/ 667459 w 667459"/>
              <a:gd name="connsiteY1" fmla="*/ 0 h 862169"/>
            </a:gdLst>
            <a:ahLst/>
            <a:cxnLst>
              <a:cxn ang="0">
                <a:pos x="connsiteX0" y="connsiteY0"/>
              </a:cxn>
              <a:cxn ang="0">
                <a:pos x="connsiteX1" y="connsiteY1"/>
              </a:cxn>
            </a:cxnLst>
            <a:rect l="l" t="t" r="r" b="b"/>
            <a:pathLst>
              <a:path w="667459" h="862169">
                <a:moveTo>
                  <a:pt x="0" y="862169"/>
                </a:moveTo>
                <a:cubicBezTo>
                  <a:pt x="264202" y="851353"/>
                  <a:pt x="528405" y="840538"/>
                  <a:pt x="667459" y="0"/>
                </a:cubicBezTo>
              </a:path>
            </a:pathLst>
          </a:custGeom>
          <a:ln>
            <a:solidFill>
              <a:srgbClr val="FC0128"/>
            </a:solidFill>
            <a:headEnd type="none"/>
            <a:tailEnd type="triangle"/>
          </a:ln>
        </p:spPr>
        <p:txBody>
          <a:bodyPr vert="horz" wrap="square" lIns="90488" tIns="44450" rIns="90488" bIns="44450" numCol="1" rtlCol="0" anchor="t" anchorCtr="0" compatLnSpc="1">
            <a:prstTxWarp prst="textNoShape">
              <a:avLst/>
            </a:prstTxWarp>
          </a:bodyPr>
          <a:lstStyle/>
          <a:p>
            <a:pPr marL="1143000" marR="0" lvl="0" indent="-228600" defTabSz="914400" eaLnBrk="1" fontAlgn="auto" latinLnBrk="0" hangingPunct="1">
              <a:lnSpc>
                <a:spcPct val="80000"/>
              </a:lnSpc>
              <a:spcBef>
                <a:spcPct val="30000"/>
              </a:spcBef>
              <a:spcAft>
                <a:spcPts val="0"/>
              </a:spcAft>
              <a:buClrTx/>
              <a:buSzPct val="100000"/>
              <a:buFontTx/>
              <a:buChar char="»"/>
              <a:tabLst/>
              <a:defRPr/>
            </a:pPr>
            <a:endParaRPr kumimoji="0" lang="en-US" sz="1400" b="1" i="0" u="none" strike="noStrike" kern="0" cap="none" spc="0" normalizeH="0" baseline="0" noProof="0" dirty="0">
              <a:ln>
                <a:noFill/>
              </a:ln>
              <a:solidFill>
                <a:srgbClr val="000000"/>
              </a:solidFill>
              <a:effectLst/>
              <a:uLnTx/>
              <a:uFillTx/>
              <a:latin typeface="Arial" charset="0"/>
            </a:endParaRPr>
          </a:p>
        </p:txBody>
      </p:sp>
    </p:spTree>
    <p:extLst>
      <p:ext uri="{BB962C8B-B14F-4D97-AF65-F5344CB8AC3E}">
        <p14:creationId xmlns:p14="http://schemas.microsoft.com/office/powerpoint/2010/main" val="180248843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Footer Placeholder 3"/>
          <p:cNvSpPr>
            <a:spLocks noGrp="1"/>
          </p:cNvSpPr>
          <p:nvPr>
            <p:ph type="ftr" sz="quarter" idx="10"/>
          </p:nvPr>
        </p:nvSpPr>
        <p:spPr>
          <a:noFill/>
        </p:spPr>
        <p:txBody>
          <a:bodyPr/>
          <a:lstStyle/>
          <a:p>
            <a:r>
              <a:rPr lang="en-US"/>
              <a:t>SPICE Conventions</a:t>
            </a:r>
          </a:p>
        </p:txBody>
      </p:sp>
      <p:sp>
        <p:nvSpPr>
          <p:cNvPr id="34819" name="Slide Number Placeholder 4"/>
          <p:cNvSpPr>
            <a:spLocks noGrp="1"/>
          </p:cNvSpPr>
          <p:nvPr>
            <p:ph type="sldNum" sz="quarter" idx="11"/>
          </p:nvPr>
        </p:nvSpPr>
        <p:spPr>
          <a:noFill/>
        </p:spPr>
        <p:txBody>
          <a:bodyPr/>
          <a:lstStyle/>
          <a:p>
            <a:fld id="{93913458-BB7B-BB45-A3E6-20B6C0E438E6}" type="slidenum">
              <a:rPr lang="en-US" smtClean="0"/>
              <a:pPr/>
              <a:t>13</a:t>
            </a:fld>
            <a:endParaRPr lang="en-US" sz="1400" b="0">
              <a:latin typeface="Times New Roman" charset="0"/>
            </a:endParaRPr>
          </a:p>
        </p:txBody>
      </p:sp>
      <p:sp>
        <p:nvSpPr>
          <p:cNvPr id="34820" name="Rectangle 2"/>
          <p:cNvSpPr>
            <a:spLocks noGrp="1" noChangeArrowheads="1"/>
          </p:cNvSpPr>
          <p:nvPr>
            <p:ph type="title"/>
          </p:nvPr>
        </p:nvSpPr>
        <p:spPr>
          <a:xfrm>
            <a:off x="4085846" y="381000"/>
            <a:ext cx="2540759" cy="479747"/>
          </a:xfrm>
        </p:spPr>
        <p:txBody>
          <a:bodyPr/>
          <a:lstStyle/>
          <a:p>
            <a:r>
              <a:rPr lang="en-US" dirty="0"/>
              <a:t>Quaternions</a:t>
            </a:r>
          </a:p>
        </p:txBody>
      </p:sp>
      <p:sp>
        <p:nvSpPr>
          <p:cNvPr id="34821" name="Rectangle 3"/>
          <p:cNvSpPr>
            <a:spLocks noGrp="1" noChangeArrowheads="1"/>
          </p:cNvSpPr>
          <p:nvPr>
            <p:ph type="body" idx="1"/>
          </p:nvPr>
        </p:nvSpPr>
        <p:spPr>
          <a:xfrm>
            <a:off x="499241" y="1705304"/>
            <a:ext cx="8305800" cy="4578350"/>
          </a:xfrm>
        </p:spPr>
        <p:txBody>
          <a:bodyPr/>
          <a:lstStyle/>
          <a:p>
            <a:pPr>
              <a:lnSpc>
                <a:spcPct val="80000"/>
              </a:lnSpc>
            </a:pPr>
            <a:r>
              <a:rPr lang="en-US" sz="1700" dirty="0"/>
              <a:t>The SPICE system uses quaternions to provide orientation in C-kernels</a:t>
            </a:r>
          </a:p>
          <a:p>
            <a:pPr>
              <a:lnSpc>
                <a:spcPct val="80000"/>
              </a:lnSpc>
            </a:pPr>
            <a:endParaRPr lang="en-US" sz="1800" dirty="0"/>
          </a:p>
          <a:p>
            <a:pPr>
              <a:lnSpc>
                <a:spcPct val="80000"/>
              </a:lnSpc>
            </a:pPr>
            <a:r>
              <a:rPr lang="en-US" sz="1800" dirty="0"/>
              <a:t>There are different “styles” of quaternions used in science and engineering applications. Styles are characterized by</a:t>
            </a:r>
            <a:endParaRPr lang="en-US" sz="2000" dirty="0"/>
          </a:p>
          <a:p>
            <a:pPr lvl="1">
              <a:lnSpc>
                <a:spcPct val="80000"/>
              </a:lnSpc>
            </a:pPr>
            <a:r>
              <a:rPr lang="en-US" sz="1300" dirty="0"/>
              <a:t>The order of the quaternion elements</a:t>
            </a:r>
          </a:p>
          <a:p>
            <a:pPr lvl="1">
              <a:lnSpc>
                <a:spcPct val="80000"/>
              </a:lnSpc>
            </a:pPr>
            <a:r>
              <a:rPr lang="en-US" sz="1300" dirty="0"/>
              <a:t>The quaternion multiplication formula</a:t>
            </a:r>
          </a:p>
          <a:p>
            <a:pPr lvl="1">
              <a:lnSpc>
                <a:spcPct val="80000"/>
              </a:lnSpc>
            </a:pPr>
            <a:r>
              <a:rPr lang="en-US" sz="1300" dirty="0"/>
              <a:t>The convention for associating quaternions with rotation matrices</a:t>
            </a:r>
            <a:endParaRPr lang="en-US" sz="1400" dirty="0"/>
          </a:p>
          <a:p>
            <a:pPr>
              <a:lnSpc>
                <a:spcPct val="80000"/>
              </a:lnSpc>
            </a:pPr>
            <a:endParaRPr lang="en-US" sz="1800" dirty="0"/>
          </a:p>
          <a:p>
            <a:pPr>
              <a:lnSpc>
                <a:spcPct val="80000"/>
              </a:lnSpc>
            </a:pPr>
            <a:r>
              <a:rPr lang="en-US" sz="1800" dirty="0"/>
              <a:t>Two of the commonly used styles are</a:t>
            </a:r>
          </a:p>
          <a:p>
            <a:pPr lvl="1">
              <a:lnSpc>
                <a:spcPct val="80000"/>
              </a:lnSpc>
            </a:pPr>
            <a:r>
              <a:rPr lang="en-US" sz="1400" dirty="0"/>
              <a:t>“SPICE”</a:t>
            </a:r>
          </a:p>
          <a:p>
            <a:pPr lvl="2">
              <a:lnSpc>
                <a:spcPct val="80000"/>
              </a:lnSpc>
            </a:pPr>
            <a:r>
              <a:rPr lang="en-US" sz="1300" dirty="0"/>
              <a:t>Used by Sir William Rowan Hamilton (discoverer of quaternions)</a:t>
            </a:r>
          </a:p>
          <a:p>
            <a:pPr lvl="2">
              <a:lnSpc>
                <a:spcPct val="80000"/>
              </a:lnSpc>
            </a:pPr>
            <a:r>
              <a:rPr lang="en-US" sz="1300" dirty="0"/>
              <a:t>Used in math and physics textbooks</a:t>
            </a:r>
          </a:p>
          <a:p>
            <a:pPr lvl="1">
              <a:lnSpc>
                <a:spcPct val="80000"/>
              </a:lnSpc>
            </a:pPr>
            <a:r>
              <a:rPr lang="en-US" sz="1600" dirty="0"/>
              <a:t>“Engineering” or “MSOP”</a:t>
            </a:r>
          </a:p>
          <a:p>
            <a:pPr lvl="2">
              <a:lnSpc>
                <a:spcPct val="80000"/>
              </a:lnSpc>
            </a:pPr>
            <a:r>
              <a:rPr lang="en-US" sz="1400" dirty="0"/>
              <a:t>Widely used in attitude control and other aerospace applications</a:t>
            </a:r>
          </a:p>
          <a:p>
            <a:pPr lvl="1">
              <a:lnSpc>
                <a:spcPct val="80000"/>
              </a:lnSpc>
            </a:pPr>
            <a:r>
              <a:rPr lang="en-US" sz="1400" dirty="0"/>
              <a:t>NAIF offers a comprehensive “white paper” on quaternions:</a:t>
            </a:r>
          </a:p>
          <a:p>
            <a:pPr lvl="2">
              <a:lnSpc>
                <a:spcPct val="80000"/>
              </a:lnSpc>
            </a:pPr>
            <a:r>
              <a:rPr lang="en-US" sz="1200" dirty="0">
                <a:solidFill>
                  <a:schemeClr val="accent6"/>
                </a:solidFill>
                <a:hlinkClick r:id="rId2">
                  <a:extLst>
                    <a:ext uri="{A12FA001-AC4F-418D-AE19-62706E023703}">
                      <ahyp:hlinkClr xmlns:ahyp="http://schemas.microsoft.com/office/drawing/2018/hyperlinkcolor" val="tx"/>
                    </a:ext>
                  </a:extLst>
                </a:hlinkClick>
              </a:rPr>
              <a:t>https://naif.jpl.nasa.gov/pub/naif/misc/Quaternion_White_Paper/</a:t>
            </a:r>
            <a:r>
              <a:rPr lang="en-US" sz="1200" dirty="0" err="1">
                <a:solidFill>
                  <a:schemeClr val="accent6"/>
                </a:solidFill>
                <a:hlinkClick r:id="rId2">
                  <a:extLst>
                    <a:ext uri="{A12FA001-AC4F-418D-AE19-62706E023703}">
                      <ahyp:hlinkClr xmlns:ahyp="http://schemas.microsoft.com/office/drawing/2018/hyperlinkcolor" val="tx"/>
                    </a:ext>
                  </a:extLst>
                </a:hlinkClick>
              </a:rPr>
              <a:t>Quaternions_White_Paper.pdf</a:t>
            </a:r>
            <a:endParaRPr lang="en-US" sz="1200" dirty="0">
              <a:solidFill>
                <a:schemeClr val="accent6"/>
              </a:solidFill>
            </a:endParaRPr>
          </a:p>
        </p:txBody>
      </p:sp>
    </p:spTree>
    <p:extLst>
      <p:ext uri="{BB962C8B-B14F-4D97-AF65-F5344CB8AC3E}">
        <p14:creationId xmlns:p14="http://schemas.microsoft.com/office/powerpoint/2010/main" val="75745675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Footer Placeholder 3"/>
          <p:cNvSpPr>
            <a:spLocks noGrp="1"/>
          </p:cNvSpPr>
          <p:nvPr>
            <p:ph type="ftr" sz="quarter" idx="10"/>
          </p:nvPr>
        </p:nvSpPr>
        <p:spPr>
          <a:noFill/>
        </p:spPr>
        <p:txBody>
          <a:bodyPr/>
          <a:lstStyle/>
          <a:p>
            <a:r>
              <a:rPr lang="en-US" dirty="0"/>
              <a:t>SPICE Conventions</a:t>
            </a:r>
          </a:p>
        </p:txBody>
      </p:sp>
      <p:sp>
        <p:nvSpPr>
          <p:cNvPr id="35843" name="Slide Number Placeholder 4"/>
          <p:cNvSpPr>
            <a:spLocks noGrp="1"/>
          </p:cNvSpPr>
          <p:nvPr>
            <p:ph type="sldNum" sz="quarter" idx="11"/>
          </p:nvPr>
        </p:nvSpPr>
        <p:spPr>
          <a:noFill/>
        </p:spPr>
        <p:txBody>
          <a:bodyPr/>
          <a:lstStyle/>
          <a:p>
            <a:fld id="{B1B8C064-8569-6C42-BF7B-964DCECF233C}" type="slidenum">
              <a:rPr lang="en-US" smtClean="0"/>
              <a:pPr/>
              <a:t>14</a:t>
            </a:fld>
            <a:endParaRPr lang="en-US" sz="1400" b="0" dirty="0">
              <a:latin typeface="Times New Roman" charset="0"/>
            </a:endParaRPr>
          </a:p>
        </p:txBody>
      </p:sp>
      <p:sp>
        <p:nvSpPr>
          <p:cNvPr id="35844" name="Rectangle 2"/>
          <p:cNvSpPr>
            <a:spLocks noGrp="1" noChangeArrowheads="1"/>
          </p:cNvSpPr>
          <p:nvPr>
            <p:ph type="title"/>
          </p:nvPr>
        </p:nvSpPr>
        <p:spPr>
          <a:xfrm>
            <a:off x="3833813" y="381000"/>
            <a:ext cx="3040062" cy="474663"/>
          </a:xfrm>
        </p:spPr>
        <p:txBody>
          <a:bodyPr/>
          <a:lstStyle/>
          <a:p>
            <a:r>
              <a:rPr lang="en-US" dirty="0"/>
              <a:t>Names and IDs</a:t>
            </a:r>
          </a:p>
        </p:txBody>
      </p:sp>
      <p:sp>
        <p:nvSpPr>
          <p:cNvPr id="35845" name="Rectangle 3"/>
          <p:cNvSpPr>
            <a:spLocks noGrp="1" noChangeArrowheads="1"/>
          </p:cNvSpPr>
          <p:nvPr>
            <p:ph type="body" idx="1"/>
          </p:nvPr>
        </p:nvSpPr>
        <p:spPr/>
        <p:txBody>
          <a:bodyPr/>
          <a:lstStyle/>
          <a:p>
            <a:r>
              <a:rPr lang="en-US" dirty="0"/>
              <a:t>Many items within SPICE have assigned names (text strings) and IDs (integer numbers)</a:t>
            </a:r>
          </a:p>
          <a:p>
            <a:endParaRPr lang="en-US" dirty="0"/>
          </a:p>
          <a:p>
            <a:r>
              <a:rPr lang="en-US" dirty="0"/>
              <a:t>The rules, standards, practices and exceptions regarding these names and IDs are discussed in a separate tutorial (“NAIF IDs and Names”)</a:t>
            </a:r>
          </a:p>
        </p:txBody>
      </p:sp>
      <p:sp>
        <p:nvSpPr>
          <p:cNvPr id="35846" name="Rectangle 4"/>
          <p:cNvSpPr>
            <a:spLocks noChangeArrowheads="1"/>
          </p:cNvSpPr>
          <p:nvPr/>
        </p:nvSpPr>
        <p:spPr bwMode="auto">
          <a:xfrm>
            <a:off x="8901113" y="6623050"/>
            <a:ext cx="184150" cy="304800"/>
          </a:xfrm>
          <a:prstGeom prst="rect">
            <a:avLst/>
          </a:prstGeom>
          <a:noFill/>
          <a:ln w="12700">
            <a:noFill/>
            <a:miter lim="800000"/>
            <a:headEnd/>
            <a:tailEnd/>
          </a:ln>
        </p:spPr>
        <p:txBody>
          <a:bodyPr wrap="none">
            <a:prstTxWarp prst="textNoShape">
              <a:avLst/>
            </a:prstTxWarp>
            <a:spAutoFit/>
          </a:bodyPr>
          <a:lstStyle/>
          <a:p>
            <a:pPr algn="ctr">
              <a:lnSpc>
                <a:spcPct val="100000"/>
              </a:lnSpc>
              <a:spcBef>
                <a:spcPct val="0"/>
              </a:spcBef>
              <a:buSzTx/>
              <a:buFontTx/>
              <a:buNone/>
            </a:pP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E827C98-A8F1-794F-9262-DF2636941E3C}"/>
              </a:ext>
            </a:extLst>
          </p:cNvPr>
          <p:cNvSpPr>
            <a:spLocks noGrp="1"/>
          </p:cNvSpPr>
          <p:nvPr>
            <p:ph type="title"/>
          </p:nvPr>
        </p:nvSpPr>
        <p:spPr>
          <a:xfrm>
            <a:off x="3897556" y="381000"/>
            <a:ext cx="2904642" cy="479747"/>
          </a:xfrm>
        </p:spPr>
        <p:txBody>
          <a:bodyPr/>
          <a:lstStyle/>
          <a:p>
            <a:r>
              <a:rPr lang="en-US" dirty="0"/>
              <a:t>Use of Quotes</a:t>
            </a:r>
          </a:p>
        </p:txBody>
      </p:sp>
      <p:sp>
        <p:nvSpPr>
          <p:cNvPr id="3" name="Content Placeholder 2">
            <a:extLst>
              <a:ext uri="{FF2B5EF4-FFF2-40B4-BE49-F238E27FC236}">
                <a16:creationId xmlns:a16="http://schemas.microsoft.com/office/drawing/2014/main" id="{03ABD998-4115-764F-83EB-892325DA5B6B}"/>
              </a:ext>
            </a:extLst>
          </p:cNvPr>
          <p:cNvSpPr>
            <a:spLocks noGrp="1"/>
          </p:cNvSpPr>
          <p:nvPr>
            <p:ph idx="1"/>
          </p:nvPr>
        </p:nvSpPr>
        <p:spPr>
          <a:xfrm>
            <a:off x="692150" y="1987550"/>
            <a:ext cx="7772400" cy="4502150"/>
          </a:xfrm>
        </p:spPr>
        <p:txBody>
          <a:bodyPr/>
          <a:lstStyle/>
          <a:p>
            <a:r>
              <a:rPr lang="en-US" dirty="0"/>
              <a:t>Reminder of language-specific rules for quoting strings used as values in API arguments</a:t>
            </a:r>
          </a:p>
          <a:p>
            <a:pPr lvl="1"/>
            <a:r>
              <a:rPr lang="en-US" dirty="0"/>
              <a:t>Use </a:t>
            </a:r>
            <a:r>
              <a:rPr lang="en-US" dirty="0">
                <a:solidFill>
                  <a:schemeClr val="accent2"/>
                </a:solidFill>
              </a:rPr>
              <a:t>double</a:t>
            </a:r>
            <a:r>
              <a:rPr lang="en-US" dirty="0"/>
              <a:t> quotes in C and Java Native Interface (JNI) codes</a:t>
            </a:r>
          </a:p>
          <a:p>
            <a:pPr marL="914400" lvl="2" indent="0">
              <a:buNone/>
            </a:pPr>
            <a:r>
              <a:rPr lang="en-US" dirty="0">
                <a:latin typeface="Courier" pitchFamily="2" charset="0"/>
              </a:rPr>
              <a:t>"this is a string"</a:t>
            </a:r>
          </a:p>
          <a:p>
            <a:pPr lvl="1"/>
            <a:r>
              <a:rPr lang="en-US" dirty="0"/>
              <a:t>Use </a:t>
            </a:r>
            <a:r>
              <a:rPr lang="en-US" dirty="0">
                <a:solidFill>
                  <a:schemeClr val="accent2"/>
                </a:solidFill>
              </a:rPr>
              <a:t>single</a:t>
            </a:r>
            <a:r>
              <a:rPr lang="en-US" dirty="0"/>
              <a:t> quotes in Fortran, IDL, MATLAB, and Python codes</a:t>
            </a:r>
          </a:p>
          <a:p>
            <a:pPr marL="914400" lvl="2" indent="0">
              <a:buNone/>
            </a:pPr>
            <a:r>
              <a:rPr lang="en-US" dirty="0">
                <a:latin typeface="Courier" pitchFamily="2" charset="0"/>
              </a:rPr>
              <a:t>'this is a string'</a:t>
            </a:r>
          </a:p>
          <a:p>
            <a:endParaRPr lang="en-US" dirty="0"/>
          </a:p>
          <a:p>
            <a:r>
              <a:rPr lang="en-US" dirty="0"/>
              <a:t>Regardless of the language version of the SPICE Toolkit you're using, in all SPICE text kernels, string values are enclosed in </a:t>
            </a:r>
            <a:r>
              <a:rPr lang="en-US" dirty="0">
                <a:solidFill>
                  <a:schemeClr val="accent2"/>
                </a:solidFill>
              </a:rPr>
              <a:t>single</a:t>
            </a:r>
            <a:r>
              <a:rPr lang="en-US" dirty="0"/>
              <a:t> quotes. For example:</a:t>
            </a:r>
          </a:p>
          <a:p>
            <a:pPr marL="457200" lvl="1" indent="0">
              <a:buNone/>
            </a:pPr>
            <a:r>
              <a:rPr lang="en-US" dirty="0">
                <a:latin typeface="Courier" pitchFamily="2" charset="0"/>
              </a:rPr>
              <a:t>INS-43012_FOV_SHAPE = 'CIRCLE'</a:t>
            </a:r>
          </a:p>
        </p:txBody>
      </p:sp>
      <p:sp>
        <p:nvSpPr>
          <p:cNvPr id="4" name="Footer Placeholder 3">
            <a:extLst>
              <a:ext uri="{FF2B5EF4-FFF2-40B4-BE49-F238E27FC236}">
                <a16:creationId xmlns:a16="http://schemas.microsoft.com/office/drawing/2014/main" id="{798BE480-0300-2D4E-B16A-8A9982552CC4}"/>
              </a:ext>
            </a:extLst>
          </p:cNvPr>
          <p:cNvSpPr>
            <a:spLocks noGrp="1"/>
          </p:cNvSpPr>
          <p:nvPr>
            <p:ph type="ftr" sz="quarter" idx="10"/>
          </p:nvPr>
        </p:nvSpPr>
        <p:spPr/>
        <p:txBody>
          <a:bodyPr/>
          <a:lstStyle/>
          <a:p>
            <a:pPr>
              <a:defRPr/>
            </a:pPr>
            <a:r>
              <a:rPr lang="en-US" dirty="0"/>
              <a:t>SPICE Conventions</a:t>
            </a:r>
          </a:p>
        </p:txBody>
      </p:sp>
      <p:sp>
        <p:nvSpPr>
          <p:cNvPr id="5" name="Slide Number Placeholder 4">
            <a:extLst>
              <a:ext uri="{FF2B5EF4-FFF2-40B4-BE49-F238E27FC236}">
                <a16:creationId xmlns:a16="http://schemas.microsoft.com/office/drawing/2014/main" id="{DA5AE1DA-7EEA-BE49-8BDD-0A2584771AD1}"/>
              </a:ext>
            </a:extLst>
          </p:cNvPr>
          <p:cNvSpPr>
            <a:spLocks noGrp="1"/>
          </p:cNvSpPr>
          <p:nvPr>
            <p:ph type="sldNum" sz="quarter" idx="11"/>
          </p:nvPr>
        </p:nvSpPr>
        <p:spPr/>
        <p:txBody>
          <a:bodyPr/>
          <a:lstStyle/>
          <a:p>
            <a:pPr>
              <a:defRPr/>
            </a:pPr>
            <a:fld id="{9712937C-FFC3-E748-B8AE-89AEB8F24F3D}" type="slidenum">
              <a:rPr lang="en-US" smtClean="0"/>
              <a:pPr>
                <a:defRPr/>
              </a:pPr>
              <a:t>15</a:t>
            </a:fld>
            <a:endParaRPr lang="en-US" sz="1400" b="0" dirty="0">
              <a:latin typeface="Times New Roman" charset="0"/>
            </a:endParaRPr>
          </a:p>
        </p:txBody>
      </p:sp>
    </p:spTree>
    <p:extLst>
      <p:ext uri="{BB962C8B-B14F-4D97-AF65-F5344CB8AC3E}">
        <p14:creationId xmlns:p14="http://schemas.microsoft.com/office/powerpoint/2010/main" val="329532297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142272" y="381000"/>
            <a:ext cx="6415219" cy="479747"/>
          </a:xfrm>
        </p:spPr>
        <p:txBody>
          <a:bodyPr/>
          <a:lstStyle/>
          <a:p>
            <a:r>
              <a:rPr lang="en-US" dirty="0"/>
              <a:t>Pluto is a Special Case in SPICE</a:t>
            </a:r>
          </a:p>
        </p:txBody>
      </p:sp>
      <p:sp>
        <p:nvSpPr>
          <p:cNvPr id="3" name="Content Placeholder 2"/>
          <p:cNvSpPr>
            <a:spLocks noGrp="1"/>
          </p:cNvSpPr>
          <p:nvPr>
            <p:ph idx="1"/>
          </p:nvPr>
        </p:nvSpPr>
        <p:spPr/>
        <p:txBody>
          <a:bodyPr/>
          <a:lstStyle/>
          <a:p>
            <a:r>
              <a:rPr lang="en-US" dirty="0"/>
              <a:t>For practical and historical reasons, Pluto is treated as a planet when speaking about ephemerides (SPK).</a:t>
            </a:r>
          </a:p>
          <a:p>
            <a:endParaRPr lang="en-US" dirty="0"/>
          </a:p>
          <a:p>
            <a:r>
              <a:rPr lang="en-US" dirty="0"/>
              <a:t>But Pluto is treated as a “dwarf planet” when speaking about orientation and rotational state (PCK).</a:t>
            </a:r>
          </a:p>
        </p:txBody>
      </p:sp>
      <p:sp>
        <p:nvSpPr>
          <p:cNvPr id="4" name="Footer Placeholder 3"/>
          <p:cNvSpPr>
            <a:spLocks noGrp="1"/>
          </p:cNvSpPr>
          <p:nvPr>
            <p:ph type="ftr" sz="quarter" idx="10"/>
          </p:nvPr>
        </p:nvSpPr>
        <p:spPr/>
        <p:txBody>
          <a:bodyPr/>
          <a:lstStyle/>
          <a:p>
            <a:pPr>
              <a:defRPr/>
            </a:pPr>
            <a:r>
              <a:rPr lang="en-US" dirty="0"/>
              <a:t>SPICE Conventions</a:t>
            </a:r>
          </a:p>
        </p:txBody>
      </p:sp>
      <p:sp>
        <p:nvSpPr>
          <p:cNvPr id="5" name="Slide Number Placeholder 4"/>
          <p:cNvSpPr>
            <a:spLocks noGrp="1"/>
          </p:cNvSpPr>
          <p:nvPr>
            <p:ph type="sldNum" sz="quarter" idx="11"/>
          </p:nvPr>
        </p:nvSpPr>
        <p:spPr/>
        <p:txBody>
          <a:bodyPr/>
          <a:lstStyle/>
          <a:p>
            <a:pPr>
              <a:defRPr/>
            </a:pPr>
            <a:fld id="{9712937C-FFC3-E748-B8AE-89AEB8F24F3D}" type="slidenum">
              <a:rPr lang="en-US" smtClean="0"/>
              <a:pPr>
                <a:defRPr/>
              </a:pPr>
              <a:t>16</a:t>
            </a:fld>
            <a:endParaRPr lang="en-US" sz="1400" b="0" dirty="0">
              <a:latin typeface="Times New Roman" charset="0"/>
            </a:endParaRPr>
          </a:p>
        </p:txBody>
      </p:sp>
    </p:spTree>
    <p:extLst>
      <p:ext uri="{BB962C8B-B14F-4D97-AF65-F5344CB8AC3E}">
        <p14:creationId xmlns:p14="http://schemas.microsoft.com/office/powerpoint/2010/main" val="92997650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Footer Placeholder 4"/>
          <p:cNvSpPr>
            <a:spLocks noGrp="1"/>
          </p:cNvSpPr>
          <p:nvPr>
            <p:ph type="ftr" sz="quarter" idx="10"/>
          </p:nvPr>
        </p:nvSpPr>
        <p:spPr>
          <a:noFill/>
        </p:spPr>
        <p:txBody>
          <a:bodyPr/>
          <a:lstStyle/>
          <a:p>
            <a:r>
              <a:rPr lang="en-US" dirty="0"/>
              <a:t>SPICE Conventions</a:t>
            </a:r>
          </a:p>
        </p:txBody>
      </p:sp>
      <p:sp>
        <p:nvSpPr>
          <p:cNvPr id="17411" name="Slide Number Placeholder 5"/>
          <p:cNvSpPr>
            <a:spLocks noGrp="1"/>
          </p:cNvSpPr>
          <p:nvPr>
            <p:ph type="sldNum" sz="quarter" idx="11"/>
          </p:nvPr>
        </p:nvSpPr>
        <p:spPr>
          <a:noFill/>
        </p:spPr>
        <p:txBody>
          <a:bodyPr/>
          <a:lstStyle/>
          <a:p>
            <a:fld id="{681A005B-78C9-FD4F-A910-7C316BEDBFCE}" type="slidenum">
              <a:rPr lang="en-US" smtClean="0"/>
              <a:pPr/>
              <a:t>2</a:t>
            </a:fld>
            <a:endParaRPr lang="en-US" sz="1400" b="0" dirty="0">
              <a:latin typeface="Times New Roman" charset="0"/>
            </a:endParaRPr>
          </a:p>
        </p:txBody>
      </p:sp>
      <p:sp>
        <p:nvSpPr>
          <p:cNvPr id="17412" name="Rectangle 5"/>
          <p:cNvSpPr>
            <a:spLocks noGrp="1" noChangeArrowheads="1"/>
          </p:cNvSpPr>
          <p:nvPr>
            <p:ph type="body" sz="half" idx="1"/>
          </p:nvPr>
        </p:nvSpPr>
        <p:spPr>
          <a:xfrm>
            <a:off x="3810000" y="1676400"/>
            <a:ext cx="4495800" cy="5194300"/>
          </a:xfrm>
          <a:noFill/>
        </p:spPr>
        <p:txBody>
          <a:bodyPr lIns="90487" rIns="90487"/>
          <a:lstStyle/>
          <a:p>
            <a:pPr marL="282575" indent="-282575"/>
            <a:r>
              <a:rPr lang="en-US" sz="2000" dirty="0"/>
              <a:t>The name of this ancillary information system</a:t>
            </a:r>
          </a:p>
          <a:p>
            <a:pPr marL="282575" indent="-282575"/>
            <a:endParaRPr lang="en-US" sz="2000" dirty="0"/>
          </a:p>
          <a:p>
            <a:pPr marL="282575" indent="-282575"/>
            <a:endParaRPr lang="en-US" sz="2000" dirty="0"/>
          </a:p>
          <a:p>
            <a:pPr marL="282575" indent="-282575"/>
            <a:endParaRPr lang="en-US" sz="2000" dirty="0"/>
          </a:p>
          <a:p>
            <a:pPr marL="282575" indent="-282575"/>
            <a:r>
              <a:rPr lang="en-US" sz="2000" dirty="0"/>
              <a:t>The name of the team of people at JPL who lead development of the SPICE system.</a:t>
            </a:r>
          </a:p>
          <a:p>
            <a:pPr marL="282575" indent="-282575"/>
            <a:r>
              <a:rPr lang="en-US" sz="2000" dirty="0"/>
              <a:t>Also the name of the ancillary data node of NASA’s Planetary Data System (PDS).</a:t>
            </a:r>
          </a:p>
          <a:p>
            <a:pPr marL="282575" indent="-282575"/>
            <a:endParaRPr lang="en-US" sz="2000" dirty="0"/>
          </a:p>
          <a:p>
            <a:pPr marL="282575" indent="-282575"/>
            <a:r>
              <a:rPr lang="en-US" sz="2000" dirty="0"/>
              <a:t>A program incorporating some SPICE APIs (a.k.a. subroutines or modules) to compute some geometric quantities.</a:t>
            </a:r>
          </a:p>
          <a:p>
            <a:pPr marL="282575" indent="-282575"/>
            <a:endParaRPr lang="en-US" sz="2000" dirty="0"/>
          </a:p>
          <a:p>
            <a:pPr marL="282575" indent="-282575">
              <a:buFontTx/>
              <a:buNone/>
            </a:pPr>
            <a:endParaRPr lang="en-US" sz="2000" dirty="0"/>
          </a:p>
        </p:txBody>
      </p:sp>
      <p:sp>
        <p:nvSpPr>
          <p:cNvPr id="17413" name="Rectangle 6"/>
          <p:cNvSpPr>
            <a:spLocks noGrp="1" noChangeArrowheads="1"/>
          </p:cNvSpPr>
          <p:nvPr>
            <p:ph type="body" sz="half" idx="2"/>
          </p:nvPr>
        </p:nvSpPr>
        <p:spPr>
          <a:xfrm>
            <a:off x="898525" y="1676400"/>
            <a:ext cx="2660650" cy="4764242"/>
          </a:xfrm>
          <a:noFill/>
        </p:spPr>
        <p:txBody>
          <a:bodyPr lIns="90487" rIns="90487"/>
          <a:lstStyle/>
          <a:p>
            <a:pPr>
              <a:buFontTx/>
              <a:buNone/>
            </a:pPr>
            <a:r>
              <a:rPr lang="en-US" sz="2000" dirty="0"/>
              <a:t>SPICE</a:t>
            </a:r>
          </a:p>
          <a:p>
            <a:pPr>
              <a:buFontTx/>
              <a:buNone/>
            </a:pPr>
            <a:endParaRPr lang="en-US" sz="2000" dirty="0"/>
          </a:p>
          <a:p>
            <a:pPr>
              <a:buFontTx/>
              <a:buNone/>
            </a:pPr>
            <a:endParaRPr lang="en-US" sz="2000" dirty="0"/>
          </a:p>
          <a:p>
            <a:pPr>
              <a:buFontTx/>
              <a:buNone/>
            </a:pPr>
            <a:endParaRPr lang="en-US" sz="2000" dirty="0"/>
          </a:p>
          <a:p>
            <a:pPr>
              <a:buFontTx/>
              <a:buNone/>
            </a:pPr>
            <a:endParaRPr lang="en-US" sz="2000" dirty="0"/>
          </a:p>
          <a:p>
            <a:pPr>
              <a:buFontTx/>
              <a:buNone/>
            </a:pPr>
            <a:r>
              <a:rPr lang="en-US" sz="2000" dirty="0"/>
              <a:t>NAIF</a:t>
            </a:r>
          </a:p>
          <a:p>
            <a:pPr>
              <a:buFontTx/>
              <a:buNone/>
            </a:pPr>
            <a:endParaRPr lang="en-US" sz="2000" dirty="0"/>
          </a:p>
          <a:p>
            <a:pPr>
              <a:buFontTx/>
              <a:buNone/>
            </a:pPr>
            <a:endParaRPr lang="en-US" sz="2000" dirty="0"/>
          </a:p>
          <a:p>
            <a:pPr>
              <a:buFontTx/>
              <a:buNone/>
            </a:pPr>
            <a:endParaRPr lang="en-US" sz="2000" dirty="0"/>
          </a:p>
          <a:p>
            <a:pPr>
              <a:buFontTx/>
              <a:buNone/>
            </a:pPr>
            <a:endParaRPr lang="en-US" sz="2000" dirty="0"/>
          </a:p>
          <a:p>
            <a:pPr>
              <a:buFontTx/>
              <a:buNone/>
            </a:pPr>
            <a:endParaRPr lang="en-US" sz="2000" dirty="0"/>
          </a:p>
          <a:p>
            <a:pPr>
              <a:buFontTx/>
              <a:buNone/>
            </a:pPr>
            <a:r>
              <a:rPr lang="en-US" sz="2000" dirty="0"/>
              <a:t>SPICE-based (code)</a:t>
            </a:r>
          </a:p>
          <a:p>
            <a:pPr>
              <a:buFontTx/>
              <a:buNone/>
            </a:pPr>
            <a:endParaRPr lang="en-US" sz="2000" dirty="0"/>
          </a:p>
          <a:p>
            <a:pPr>
              <a:buFontTx/>
              <a:buNone/>
            </a:pPr>
            <a:endParaRPr lang="en-US" sz="2000" dirty="0"/>
          </a:p>
          <a:p>
            <a:pPr>
              <a:buFontTx/>
              <a:buNone/>
            </a:pPr>
            <a:endParaRPr lang="en-US" sz="2000" dirty="0"/>
          </a:p>
        </p:txBody>
      </p:sp>
      <p:sp>
        <p:nvSpPr>
          <p:cNvPr id="17414" name="Rectangle 7"/>
          <p:cNvSpPr>
            <a:spLocks noGrp="1" noChangeArrowheads="1"/>
          </p:cNvSpPr>
          <p:nvPr>
            <p:ph type="title"/>
          </p:nvPr>
        </p:nvSpPr>
        <p:spPr>
          <a:xfrm>
            <a:off x="3559175" y="381000"/>
            <a:ext cx="3582988" cy="474663"/>
          </a:xfrm>
        </p:spPr>
        <p:txBody>
          <a:bodyPr/>
          <a:lstStyle/>
          <a:p>
            <a:r>
              <a:rPr lang="en-US" dirty="0"/>
              <a:t>SPICE Lexicon - 1</a:t>
            </a:r>
          </a:p>
        </p:txBody>
      </p:sp>
    </p:spTree>
    <p:extLst>
      <p:ext uri="{BB962C8B-B14F-4D97-AF65-F5344CB8AC3E}">
        <p14:creationId xmlns:p14="http://schemas.microsoft.com/office/powerpoint/2010/main" val="4044238147"/>
      </p:ext>
    </p:extLst>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3"/>
          <p:cNvSpPr>
            <a:spLocks noChangeArrowheads="1"/>
          </p:cNvSpPr>
          <p:nvPr/>
        </p:nvSpPr>
        <p:spPr bwMode="auto">
          <a:xfrm>
            <a:off x="1117334" y="5754858"/>
            <a:ext cx="7856537" cy="457200"/>
          </a:xfrm>
          <a:prstGeom prst="rect">
            <a:avLst/>
          </a:prstGeom>
          <a:solidFill>
            <a:srgbClr val="E9E9E9"/>
          </a:solidFill>
          <a:ln w="12700">
            <a:noFill/>
            <a:miter lim="800000"/>
            <a:headEnd/>
            <a:tailEnd/>
          </a:ln>
        </p:spPr>
        <p:txBody>
          <a:bodyPr wrap="none" anchor="ctr">
            <a:prstTxWarp prst="textNoShape">
              <a:avLst/>
            </a:prstTxWarp>
          </a:bodyPr>
          <a:lstStyle/>
          <a:p>
            <a:endParaRPr lang="en-US" dirty="0"/>
          </a:p>
        </p:txBody>
      </p:sp>
      <p:sp>
        <p:nvSpPr>
          <p:cNvPr id="19458" name="Footer Placeholder 4"/>
          <p:cNvSpPr>
            <a:spLocks noGrp="1"/>
          </p:cNvSpPr>
          <p:nvPr>
            <p:ph type="ftr" sz="quarter" idx="10"/>
          </p:nvPr>
        </p:nvSpPr>
        <p:spPr>
          <a:noFill/>
        </p:spPr>
        <p:txBody>
          <a:bodyPr/>
          <a:lstStyle/>
          <a:p>
            <a:r>
              <a:rPr lang="en-US" dirty="0"/>
              <a:t>SPICE Conventions</a:t>
            </a:r>
          </a:p>
        </p:txBody>
      </p:sp>
      <p:sp>
        <p:nvSpPr>
          <p:cNvPr id="19459" name="Slide Number Placeholder 5"/>
          <p:cNvSpPr>
            <a:spLocks noGrp="1"/>
          </p:cNvSpPr>
          <p:nvPr>
            <p:ph type="sldNum" sz="quarter" idx="11"/>
          </p:nvPr>
        </p:nvSpPr>
        <p:spPr>
          <a:noFill/>
        </p:spPr>
        <p:txBody>
          <a:bodyPr/>
          <a:lstStyle/>
          <a:p>
            <a:fld id="{9E310C83-F884-6B4B-B6D4-AC3CB95EC65A}" type="slidenum">
              <a:rPr lang="en-US" smtClean="0"/>
              <a:pPr/>
              <a:t>3</a:t>
            </a:fld>
            <a:endParaRPr lang="en-US" sz="1400" b="0" dirty="0">
              <a:latin typeface="Times New Roman" charset="0"/>
            </a:endParaRPr>
          </a:p>
        </p:txBody>
      </p:sp>
      <p:sp>
        <p:nvSpPr>
          <p:cNvPr id="19460" name="Rectangle 13"/>
          <p:cNvSpPr>
            <a:spLocks noChangeArrowheads="1"/>
          </p:cNvSpPr>
          <p:nvPr/>
        </p:nvSpPr>
        <p:spPr bwMode="auto">
          <a:xfrm>
            <a:off x="1100138" y="4874341"/>
            <a:ext cx="7856537" cy="457200"/>
          </a:xfrm>
          <a:prstGeom prst="rect">
            <a:avLst/>
          </a:prstGeom>
          <a:solidFill>
            <a:srgbClr val="E9E9E9"/>
          </a:solidFill>
          <a:ln w="12700">
            <a:noFill/>
            <a:miter lim="800000"/>
            <a:headEnd/>
            <a:tailEnd/>
          </a:ln>
        </p:spPr>
        <p:txBody>
          <a:bodyPr wrap="none" anchor="ctr">
            <a:prstTxWarp prst="textNoShape">
              <a:avLst/>
            </a:prstTxWarp>
          </a:bodyPr>
          <a:lstStyle/>
          <a:p>
            <a:endParaRPr lang="en-US" dirty="0"/>
          </a:p>
        </p:txBody>
      </p:sp>
      <p:sp>
        <p:nvSpPr>
          <p:cNvPr id="19461" name="Rectangle 12"/>
          <p:cNvSpPr>
            <a:spLocks noChangeArrowheads="1"/>
          </p:cNvSpPr>
          <p:nvPr/>
        </p:nvSpPr>
        <p:spPr bwMode="auto">
          <a:xfrm>
            <a:off x="1073150" y="3187231"/>
            <a:ext cx="7856538" cy="635469"/>
          </a:xfrm>
          <a:prstGeom prst="rect">
            <a:avLst/>
          </a:prstGeom>
          <a:solidFill>
            <a:srgbClr val="E9E9E9"/>
          </a:solidFill>
          <a:ln w="12700">
            <a:noFill/>
            <a:miter lim="800000"/>
            <a:headEnd/>
            <a:tailEnd/>
          </a:ln>
        </p:spPr>
        <p:txBody>
          <a:bodyPr wrap="none" anchor="ctr">
            <a:prstTxWarp prst="textNoShape">
              <a:avLst/>
            </a:prstTxWarp>
          </a:bodyPr>
          <a:lstStyle/>
          <a:p>
            <a:endParaRPr lang="en-US" dirty="0"/>
          </a:p>
        </p:txBody>
      </p:sp>
      <p:sp>
        <p:nvSpPr>
          <p:cNvPr id="19462" name="Rectangle 11"/>
          <p:cNvSpPr>
            <a:spLocks noChangeArrowheads="1"/>
          </p:cNvSpPr>
          <p:nvPr/>
        </p:nvSpPr>
        <p:spPr bwMode="auto">
          <a:xfrm>
            <a:off x="1066800" y="1474788"/>
            <a:ext cx="7856538" cy="1152929"/>
          </a:xfrm>
          <a:prstGeom prst="rect">
            <a:avLst/>
          </a:prstGeom>
          <a:solidFill>
            <a:srgbClr val="E9E9E9"/>
          </a:solidFill>
          <a:ln w="12700">
            <a:noFill/>
            <a:miter lim="800000"/>
            <a:headEnd/>
            <a:tailEnd/>
          </a:ln>
        </p:spPr>
        <p:txBody>
          <a:bodyPr wrap="none" anchor="ctr">
            <a:prstTxWarp prst="textNoShape">
              <a:avLst/>
            </a:prstTxWarp>
          </a:bodyPr>
          <a:lstStyle/>
          <a:p>
            <a:endParaRPr lang="en-US" dirty="0"/>
          </a:p>
        </p:txBody>
      </p:sp>
      <p:sp>
        <p:nvSpPr>
          <p:cNvPr id="19463" name="Rectangle 2"/>
          <p:cNvSpPr>
            <a:spLocks noGrp="1" noChangeArrowheads="1"/>
          </p:cNvSpPr>
          <p:nvPr>
            <p:ph type="body" sz="half" idx="1"/>
          </p:nvPr>
        </p:nvSpPr>
        <p:spPr>
          <a:xfrm>
            <a:off x="3657600" y="1454150"/>
            <a:ext cx="5181600" cy="4757908"/>
          </a:xfrm>
          <a:noFill/>
        </p:spPr>
        <p:txBody>
          <a:bodyPr lIns="90487" rIns="90487"/>
          <a:lstStyle/>
          <a:p>
            <a:pPr marL="282575" indent="-282575">
              <a:spcAft>
                <a:spcPts val="600"/>
              </a:spcAft>
            </a:pPr>
            <a:r>
              <a:rPr lang="en-US" sz="2000" dirty="0"/>
              <a:t>Names that refer to the principal collection of software produced by JPL’s NAIF Team as part of the SPICE information system.</a:t>
            </a:r>
          </a:p>
          <a:p>
            <a:pPr marL="282575" indent="-282575">
              <a:spcAft>
                <a:spcPts val="600"/>
              </a:spcAft>
            </a:pPr>
            <a:r>
              <a:rPr lang="en-US" sz="2000" dirty="0"/>
              <a:t>The Fortran 77 version of the Toolkit.</a:t>
            </a:r>
          </a:p>
          <a:p>
            <a:pPr marL="282575" indent="-282575">
              <a:spcAft>
                <a:spcPts val="600"/>
              </a:spcAft>
            </a:pPr>
            <a:r>
              <a:rPr lang="en-US" sz="2000" dirty="0"/>
              <a:t>The principal user library found within Fortran versions of the Toolkit.</a:t>
            </a:r>
          </a:p>
          <a:p>
            <a:pPr marL="282575" indent="-282575">
              <a:spcAft>
                <a:spcPts val="600"/>
              </a:spcAft>
            </a:pPr>
            <a:r>
              <a:rPr lang="en-US" sz="2000" dirty="0"/>
              <a:t>Refers to the entire C Toolkit, and also to the principal user library found within C versions of the Toolkit.</a:t>
            </a:r>
          </a:p>
          <a:p>
            <a:pPr marL="282575" indent="-282575">
              <a:spcAft>
                <a:spcPts val="600"/>
              </a:spcAft>
            </a:pPr>
            <a:r>
              <a:rPr lang="en-US" sz="2000" dirty="0"/>
              <a:t>An IDL interface to CSPICE</a:t>
            </a:r>
          </a:p>
          <a:p>
            <a:pPr marL="282575" indent="-282575">
              <a:spcAft>
                <a:spcPts val="600"/>
              </a:spcAft>
            </a:pPr>
            <a:r>
              <a:rPr lang="en-US" sz="2000" dirty="0"/>
              <a:t>A MATLAB interface to CSPICE</a:t>
            </a:r>
          </a:p>
          <a:p>
            <a:pPr marL="282575" indent="-282575">
              <a:spcAft>
                <a:spcPts val="600"/>
              </a:spcAft>
            </a:pPr>
            <a:r>
              <a:rPr lang="en-US" sz="2000" dirty="0"/>
              <a:t>A SPICE data file</a:t>
            </a:r>
          </a:p>
        </p:txBody>
      </p:sp>
      <p:sp>
        <p:nvSpPr>
          <p:cNvPr id="19464" name="Rectangle 3"/>
          <p:cNvSpPr>
            <a:spLocks noGrp="1" noChangeArrowheads="1"/>
          </p:cNvSpPr>
          <p:nvPr>
            <p:ph type="body" sz="half" idx="2"/>
          </p:nvPr>
        </p:nvSpPr>
        <p:spPr>
          <a:xfrm>
            <a:off x="1073150" y="1530350"/>
            <a:ext cx="2362200" cy="1219200"/>
          </a:xfrm>
          <a:noFill/>
        </p:spPr>
        <p:txBody>
          <a:bodyPr lIns="90487" rIns="90487"/>
          <a:lstStyle/>
          <a:p>
            <a:pPr>
              <a:buFontTx/>
              <a:buNone/>
            </a:pPr>
            <a:r>
              <a:rPr lang="en-US" sz="2000" dirty="0"/>
              <a:t>SPICE Toolkit</a:t>
            </a:r>
          </a:p>
          <a:p>
            <a:pPr>
              <a:buFontTx/>
              <a:buNone/>
            </a:pPr>
            <a:r>
              <a:rPr lang="en-US" sz="2000" dirty="0"/>
              <a:t>The Toolkit</a:t>
            </a:r>
          </a:p>
        </p:txBody>
      </p:sp>
      <p:sp>
        <p:nvSpPr>
          <p:cNvPr id="19465" name="Rectangle 4"/>
          <p:cNvSpPr>
            <a:spLocks noGrp="1" noChangeArrowheads="1"/>
          </p:cNvSpPr>
          <p:nvPr>
            <p:ph type="title"/>
          </p:nvPr>
        </p:nvSpPr>
        <p:spPr>
          <a:xfrm>
            <a:off x="3559175" y="381000"/>
            <a:ext cx="3582988" cy="474663"/>
          </a:xfrm>
        </p:spPr>
        <p:txBody>
          <a:bodyPr/>
          <a:lstStyle/>
          <a:p>
            <a:r>
              <a:rPr lang="en-US" dirty="0"/>
              <a:t>SPICE Lexicon - 2</a:t>
            </a:r>
          </a:p>
        </p:txBody>
      </p:sp>
      <p:sp>
        <p:nvSpPr>
          <p:cNvPr id="19466" name="Text Box 5"/>
          <p:cNvSpPr txBox="1">
            <a:spLocks noChangeArrowheads="1"/>
          </p:cNvSpPr>
          <p:nvPr/>
        </p:nvSpPr>
        <p:spPr bwMode="auto">
          <a:xfrm>
            <a:off x="1073150" y="2714334"/>
            <a:ext cx="1006205" cy="374461"/>
          </a:xfrm>
          <a:prstGeom prst="rect">
            <a:avLst/>
          </a:prstGeom>
          <a:noFill/>
          <a:ln w="12700">
            <a:noFill/>
            <a:miter lim="800000"/>
            <a:headEnd/>
            <a:tailEnd/>
          </a:ln>
        </p:spPr>
        <p:txBody>
          <a:bodyPr wrap="none">
            <a:prstTxWarp prst="textNoShape">
              <a:avLst/>
            </a:prstTxWarp>
            <a:spAutoFit/>
          </a:bodyPr>
          <a:lstStyle/>
          <a:p>
            <a:pPr>
              <a:lnSpc>
                <a:spcPct val="90000"/>
              </a:lnSpc>
              <a:buFontTx/>
              <a:buNone/>
            </a:pPr>
            <a:r>
              <a:rPr lang="en-US" sz="2000" dirty="0"/>
              <a:t>Toolkit</a:t>
            </a:r>
            <a:endParaRPr lang="en-US" sz="2400" dirty="0"/>
          </a:p>
        </p:txBody>
      </p:sp>
      <p:sp>
        <p:nvSpPr>
          <p:cNvPr id="19467" name="Text Box 7"/>
          <p:cNvSpPr txBox="1">
            <a:spLocks noChangeArrowheads="1"/>
          </p:cNvSpPr>
          <p:nvPr/>
        </p:nvSpPr>
        <p:spPr bwMode="auto">
          <a:xfrm>
            <a:off x="1073150" y="3187515"/>
            <a:ext cx="1355725" cy="396875"/>
          </a:xfrm>
          <a:prstGeom prst="rect">
            <a:avLst/>
          </a:prstGeom>
          <a:noFill/>
          <a:ln w="12700">
            <a:noFill/>
            <a:miter lim="800000"/>
            <a:headEnd/>
            <a:tailEnd/>
          </a:ln>
        </p:spPr>
        <p:txBody>
          <a:bodyPr wrap="none">
            <a:prstTxWarp prst="textNoShape">
              <a:avLst/>
            </a:prstTxWarp>
            <a:spAutoFit/>
          </a:bodyPr>
          <a:lstStyle/>
          <a:p>
            <a:pPr>
              <a:lnSpc>
                <a:spcPct val="100000"/>
              </a:lnSpc>
              <a:spcBef>
                <a:spcPct val="0"/>
              </a:spcBef>
              <a:buSzTx/>
              <a:buFontTx/>
              <a:buNone/>
            </a:pPr>
            <a:r>
              <a:rPr lang="en-US" sz="2000" dirty="0"/>
              <a:t>SPICELIB</a:t>
            </a:r>
          </a:p>
        </p:txBody>
      </p:sp>
      <p:sp>
        <p:nvSpPr>
          <p:cNvPr id="19468" name="Text Box 8"/>
          <p:cNvSpPr txBox="1">
            <a:spLocks noChangeArrowheads="1"/>
          </p:cNvSpPr>
          <p:nvPr/>
        </p:nvSpPr>
        <p:spPr bwMode="auto">
          <a:xfrm>
            <a:off x="1073150" y="3934284"/>
            <a:ext cx="1130300" cy="396875"/>
          </a:xfrm>
          <a:prstGeom prst="rect">
            <a:avLst/>
          </a:prstGeom>
          <a:noFill/>
          <a:ln w="12700">
            <a:noFill/>
            <a:miter lim="800000"/>
            <a:headEnd/>
            <a:tailEnd/>
          </a:ln>
        </p:spPr>
        <p:txBody>
          <a:bodyPr wrap="none">
            <a:prstTxWarp prst="textNoShape">
              <a:avLst/>
            </a:prstTxWarp>
            <a:spAutoFit/>
          </a:bodyPr>
          <a:lstStyle/>
          <a:p>
            <a:pPr>
              <a:lnSpc>
                <a:spcPct val="100000"/>
              </a:lnSpc>
              <a:spcBef>
                <a:spcPct val="0"/>
              </a:spcBef>
              <a:buSzTx/>
              <a:buFontTx/>
              <a:buNone/>
            </a:pPr>
            <a:r>
              <a:rPr lang="en-US" sz="2000" dirty="0"/>
              <a:t>CSPICE</a:t>
            </a:r>
          </a:p>
        </p:txBody>
      </p:sp>
      <p:sp>
        <p:nvSpPr>
          <p:cNvPr id="19469" name="Text Box 9"/>
          <p:cNvSpPr txBox="1">
            <a:spLocks noChangeArrowheads="1"/>
          </p:cNvSpPr>
          <p:nvPr/>
        </p:nvSpPr>
        <p:spPr bwMode="auto">
          <a:xfrm>
            <a:off x="1073150" y="4861296"/>
            <a:ext cx="536575" cy="396875"/>
          </a:xfrm>
          <a:prstGeom prst="rect">
            <a:avLst/>
          </a:prstGeom>
          <a:noFill/>
          <a:ln w="12700">
            <a:noFill/>
            <a:miter lim="800000"/>
            <a:headEnd/>
            <a:tailEnd/>
          </a:ln>
        </p:spPr>
        <p:txBody>
          <a:bodyPr wrap="none">
            <a:prstTxWarp prst="textNoShape">
              <a:avLst/>
            </a:prstTxWarp>
            <a:spAutoFit/>
          </a:bodyPr>
          <a:lstStyle/>
          <a:p>
            <a:pPr>
              <a:lnSpc>
                <a:spcPct val="100000"/>
              </a:lnSpc>
              <a:spcBef>
                <a:spcPct val="0"/>
              </a:spcBef>
              <a:buSzTx/>
              <a:buFontTx/>
              <a:buNone/>
            </a:pPr>
            <a:r>
              <a:rPr lang="en-US" sz="2000" dirty="0"/>
              <a:t>Icy</a:t>
            </a:r>
          </a:p>
        </p:txBody>
      </p:sp>
      <p:sp>
        <p:nvSpPr>
          <p:cNvPr id="19470" name="Text Box 10"/>
          <p:cNvSpPr txBox="1">
            <a:spLocks noChangeArrowheads="1"/>
          </p:cNvSpPr>
          <p:nvPr/>
        </p:nvSpPr>
        <p:spPr bwMode="auto">
          <a:xfrm>
            <a:off x="1073150" y="5362902"/>
            <a:ext cx="749300" cy="396875"/>
          </a:xfrm>
          <a:prstGeom prst="rect">
            <a:avLst/>
          </a:prstGeom>
          <a:noFill/>
          <a:ln w="12700">
            <a:noFill/>
            <a:miter lim="800000"/>
            <a:headEnd/>
            <a:tailEnd/>
          </a:ln>
        </p:spPr>
        <p:txBody>
          <a:bodyPr wrap="none">
            <a:prstTxWarp prst="textNoShape">
              <a:avLst/>
            </a:prstTxWarp>
            <a:spAutoFit/>
          </a:bodyPr>
          <a:lstStyle/>
          <a:p>
            <a:pPr>
              <a:lnSpc>
                <a:spcPct val="100000"/>
              </a:lnSpc>
              <a:spcBef>
                <a:spcPct val="0"/>
              </a:spcBef>
              <a:buSzTx/>
              <a:buFontTx/>
              <a:buNone/>
            </a:pPr>
            <a:r>
              <a:rPr lang="en-US" sz="2000" dirty="0"/>
              <a:t>Mice</a:t>
            </a:r>
          </a:p>
        </p:txBody>
      </p:sp>
      <p:sp>
        <p:nvSpPr>
          <p:cNvPr id="2" name="TextBox 1"/>
          <p:cNvSpPr txBox="1"/>
          <p:nvPr/>
        </p:nvSpPr>
        <p:spPr>
          <a:xfrm>
            <a:off x="2673350" y="6393981"/>
            <a:ext cx="3915392" cy="271869"/>
          </a:xfrm>
          <a:prstGeom prst="rect">
            <a:avLst/>
          </a:prstGeom>
          <a:noFill/>
        </p:spPr>
        <p:txBody>
          <a:bodyPr wrap="none" rtlCol="0">
            <a:spAutoFit/>
          </a:bodyPr>
          <a:lstStyle/>
          <a:p>
            <a:pPr>
              <a:buNone/>
            </a:pPr>
            <a:r>
              <a:rPr lang="en-US" dirty="0">
                <a:solidFill>
                  <a:schemeClr val="accent6"/>
                </a:solidFill>
              </a:rPr>
              <a:t>Sorry for this rather confusing terminology!</a:t>
            </a:r>
          </a:p>
        </p:txBody>
      </p:sp>
      <p:sp>
        <p:nvSpPr>
          <p:cNvPr id="17" name="Text Box 10"/>
          <p:cNvSpPr txBox="1">
            <a:spLocks noChangeArrowheads="1"/>
          </p:cNvSpPr>
          <p:nvPr/>
        </p:nvSpPr>
        <p:spPr bwMode="auto">
          <a:xfrm>
            <a:off x="1073150" y="5754858"/>
            <a:ext cx="982911" cy="400110"/>
          </a:xfrm>
          <a:prstGeom prst="rect">
            <a:avLst/>
          </a:prstGeom>
          <a:noFill/>
          <a:ln w="12700">
            <a:noFill/>
            <a:miter lim="800000"/>
            <a:headEnd/>
            <a:tailEnd/>
          </a:ln>
        </p:spPr>
        <p:txBody>
          <a:bodyPr wrap="none">
            <a:prstTxWarp prst="textNoShape">
              <a:avLst/>
            </a:prstTxWarp>
            <a:spAutoFit/>
          </a:bodyPr>
          <a:lstStyle/>
          <a:p>
            <a:pPr>
              <a:lnSpc>
                <a:spcPct val="100000"/>
              </a:lnSpc>
              <a:spcBef>
                <a:spcPct val="0"/>
              </a:spcBef>
              <a:buSzTx/>
              <a:buFontTx/>
              <a:buNone/>
            </a:pPr>
            <a:r>
              <a:rPr lang="en-US" sz="2000" dirty="0"/>
              <a:t>Kernel</a:t>
            </a:r>
          </a:p>
        </p:txBody>
      </p:sp>
    </p:spTree>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Footer Placeholder 3"/>
          <p:cNvSpPr>
            <a:spLocks noGrp="1"/>
          </p:cNvSpPr>
          <p:nvPr>
            <p:ph type="ftr" sz="quarter" idx="10"/>
          </p:nvPr>
        </p:nvSpPr>
        <p:spPr>
          <a:noFill/>
        </p:spPr>
        <p:txBody>
          <a:bodyPr/>
          <a:lstStyle/>
          <a:p>
            <a:r>
              <a:rPr lang="en-US" dirty="0"/>
              <a:t>SPICE Conventions</a:t>
            </a:r>
          </a:p>
        </p:txBody>
      </p:sp>
      <p:sp>
        <p:nvSpPr>
          <p:cNvPr id="21507" name="Slide Number Placeholder 4"/>
          <p:cNvSpPr>
            <a:spLocks noGrp="1"/>
          </p:cNvSpPr>
          <p:nvPr>
            <p:ph type="sldNum" sz="quarter" idx="11"/>
          </p:nvPr>
        </p:nvSpPr>
        <p:spPr>
          <a:noFill/>
        </p:spPr>
        <p:txBody>
          <a:bodyPr/>
          <a:lstStyle/>
          <a:p>
            <a:fld id="{288AB356-D7AB-234F-BBDB-CD4F11B53BFD}" type="slidenum">
              <a:rPr lang="en-US" smtClean="0"/>
              <a:pPr/>
              <a:t>4</a:t>
            </a:fld>
            <a:endParaRPr lang="en-US" sz="1400" b="0" dirty="0">
              <a:latin typeface="Times New Roman" charset="0"/>
            </a:endParaRPr>
          </a:p>
        </p:txBody>
      </p:sp>
      <p:sp>
        <p:nvSpPr>
          <p:cNvPr id="21508" name="Rectangle 2"/>
          <p:cNvSpPr>
            <a:spLocks noGrp="1" noChangeArrowheads="1"/>
          </p:cNvSpPr>
          <p:nvPr>
            <p:ph type="title"/>
          </p:nvPr>
        </p:nvSpPr>
        <p:spPr>
          <a:xfrm>
            <a:off x="3559175" y="381000"/>
            <a:ext cx="3582988" cy="474663"/>
          </a:xfrm>
        </p:spPr>
        <p:txBody>
          <a:bodyPr/>
          <a:lstStyle/>
          <a:p>
            <a:r>
              <a:rPr lang="en-US" dirty="0"/>
              <a:t>SPICE Lexicon - 3</a:t>
            </a:r>
          </a:p>
        </p:txBody>
      </p:sp>
      <p:sp>
        <p:nvSpPr>
          <p:cNvPr id="21509" name="Rectangle 3"/>
          <p:cNvSpPr>
            <a:spLocks noGrp="1" noChangeArrowheads="1"/>
          </p:cNvSpPr>
          <p:nvPr>
            <p:ph type="body" idx="1"/>
          </p:nvPr>
        </p:nvSpPr>
        <p:spPr>
          <a:xfrm>
            <a:off x="539750" y="1295400"/>
            <a:ext cx="8223250" cy="5410200"/>
          </a:xfrm>
        </p:spPr>
        <p:txBody>
          <a:bodyPr/>
          <a:lstStyle/>
          <a:p>
            <a:r>
              <a:rPr lang="en-US" sz="2000" dirty="0"/>
              <a:t>Text kernel</a:t>
            </a:r>
          </a:p>
          <a:p>
            <a:pPr marL="628650" lvl="1"/>
            <a:r>
              <a:rPr lang="en-US" sz="1600" dirty="0"/>
              <a:t>Any kernel type consisting entirely of ASCII information, with each line terminated using the local operating system convention (CR, LF, or CR+LF)</a:t>
            </a:r>
          </a:p>
          <a:p>
            <a:pPr marL="628650" lvl="1"/>
            <a:r>
              <a:rPr lang="en-US" sz="1600" dirty="0"/>
              <a:t>Text kernel types are FK, IK, text PcK, LSK, SCLK, MK</a:t>
            </a:r>
          </a:p>
          <a:p>
            <a:pPr marL="628650" lvl="1"/>
            <a:r>
              <a:rPr lang="en-US" sz="1600" dirty="0"/>
              <a:t>Any set of text kernels, excepting MKs, could be combined in a single file. </a:t>
            </a:r>
          </a:p>
          <a:p>
            <a:pPr marL="971550" lvl="2"/>
            <a:r>
              <a:rPr lang="en-US" sz="1600" dirty="0"/>
              <a:t>But this is certainly not recommended! </a:t>
            </a:r>
          </a:p>
          <a:p>
            <a:r>
              <a:rPr lang="en-US" sz="2000" dirty="0"/>
              <a:t>Binary kernel</a:t>
            </a:r>
          </a:p>
          <a:p>
            <a:pPr marL="628650" lvl="1"/>
            <a:r>
              <a:rPr lang="en-US" sz="1600" dirty="0"/>
              <a:t>Any kernel type using a binary file format</a:t>
            </a:r>
          </a:p>
          <a:p>
            <a:pPr marL="628650" lvl="1"/>
            <a:r>
              <a:rPr lang="en-US" sz="1600" dirty="0"/>
              <a:t>Binary types are SPK, binary PcK, CK, DBK and DSK</a:t>
            </a:r>
          </a:p>
          <a:p>
            <a:pPr marL="628650" lvl="1"/>
            <a:r>
              <a:rPr lang="en-US" sz="1600" dirty="0"/>
              <a:t>Different binary kernel types </a:t>
            </a:r>
            <a:r>
              <a:rPr lang="en-US" sz="1600" u="sng" dirty="0"/>
              <a:t>cannot</a:t>
            </a:r>
            <a:r>
              <a:rPr lang="en-US" sz="1600" dirty="0"/>
              <a:t> be combined together</a:t>
            </a:r>
          </a:p>
          <a:p>
            <a:pPr marL="628650" lvl="1"/>
            <a:endParaRPr lang="en-US" sz="1600" dirty="0"/>
          </a:p>
          <a:p>
            <a:r>
              <a:rPr lang="en-US" sz="2000" dirty="0"/>
              <a:t>Transfer format kernel</a:t>
            </a:r>
          </a:p>
          <a:p>
            <a:pPr marL="628650" lvl="1"/>
            <a:r>
              <a:rPr lang="en-US" sz="1600" dirty="0"/>
              <a:t>A hexadecimal (ASCII) version of a binary kernel, used ONLY for porting a binary kernel between incompatible computers.</a:t>
            </a:r>
          </a:p>
          <a:p>
            <a:pPr marL="628650" lvl="1"/>
            <a:r>
              <a:rPr lang="en-US" sz="1600" dirty="0"/>
              <a:t>Not as important as it was prior to the addition of the “run-time translation” capability added in Toolkit version N0052 (January 2002).</a:t>
            </a:r>
          </a:p>
          <a:p>
            <a:pPr marL="971550" lvl="2"/>
            <a:r>
              <a:rPr lang="en-US" sz="1600" dirty="0"/>
              <a:t>But still has a role in making native binary kernels required for some operations.</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Footer Placeholder 3"/>
          <p:cNvSpPr>
            <a:spLocks noGrp="1"/>
          </p:cNvSpPr>
          <p:nvPr>
            <p:ph type="ftr" sz="quarter" idx="10"/>
          </p:nvPr>
        </p:nvSpPr>
        <p:spPr>
          <a:noFill/>
        </p:spPr>
        <p:txBody>
          <a:bodyPr/>
          <a:lstStyle/>
          <a:p>
            <a:r>
              <a:rPr lang="en-US" dirty="0"/>
              <a:t>SPICE Conventions</a:t>
            </a:r>
          </a:p>
        </p:txBody>
      </p:sp>
      <p:sp>
        <p:nvSpPr>
          <p:cNvPr id="22531" name="Slide Number Placeholder 4"/>
          <p:cNvSpPr>
            <a:spLocks noGrp="1"/>
          </p:cNvSpPr>
          <p:nvPr>
            <p:ph type="sldNum" sz="quarter" idx="11"/>
          </p:nvPr>
        </p:nvSpPr>
        <p:spPr>
          <a:noFill/>
        </p:spPr>
        <p:txBody>
          <a:bodyPr/>
          <a:lstStyle/>
          <a:p>
            <a:fld id="{E34A985D-5692-C349-8E25-88BAB62220BE}" type="slidenum">
              <a:rPr lang="en-US" smtClean="0"/>
              <a:pPr/>
              <a:t>5</a:t>
            </a:fld>
            <a:endParaRPr lang="en-US" sz="1400" b="0" dirty="0">
              <a:latin typeface="Times New Roman" charset="0"/>
            </a:endParaRPr>
          </a:p>
        </p:txBody>
      </p:sp>
      <p:sp>
        <p:nvSpPr>
          <p:cNvPr id="22532" name="Rectangle 2"/>
          <p:cNvSpPr>
            <a:spLocks noGrp="1" noChangeArrowheads="1"/>
          </p:cNvSpPr>
          <p:nvPr>
            <p:ph type="title"/>
          </p:nvPr>
        </p:nvSpPr>
        <p:spPr>
          <a:xfrm>
            <a:off x="3557588" y="381000"/>
            <a:ext cx="3582987" cy="474663"/>
          </a:xfrm>
        </p:spPr>
        <p:txBody>
          <a:bodyPr/>
          <a:lstStyle/>
          <a:p>
            <a:r>
              <a:rPr lang="en-US" dirty="0"/>
              <a:t>SPICE Lexicon - 4</a:t>
            </a:r>
          </a:p>
        </p:txBody>
      </p:sp>
      <p:sp>
        <p:nvSpPr>
          <p:cNvPr id="22533" name="Rectangle 9"/>
          <p:cNvSpPr>
            <a:spLocks noGrp="1" noChangeArrowheads="1"/>
          </p:cNvSpPr>
          <p:nvPr>
            <p:ph type="body" idx="1"/>
          </p:nvPr>
        </p:nvSpPr>
        <p:spPr>
          <a:xfrm>
            <a:off x="615950" y="1377950"/>
            <a:ext cx="7772400" cy="5105400"/>
          </a:xfrm>
        </p:spPr>
        <p:txBody>
          <a:bodyPr/>
          <a:lstStyle/>
          <a:p>
            <a:pPr>
              <a:lnSpc>
                <a:spcPct val="80000"/>
              </a:lnSpc>
            </a:pPr>
            <a:r>
              <a:rPr lang="en-US" dirty="0"/>
              <a:t>“Command file”</a:t>
            </a:r>
          </a:p>
          <a:p>
            <a:pPr lvl="1">
              <a:lnSpc>
                <a:spcPct val="80000"/>
              </a:lnSpc>
            </a:pPr>
            <a:r>
              <a:rPr lang="en-US" dirty="0"/>
              <a:t>Many SPICE application and utility programs either require, or optionally accept, an input file containing program directives, and sometimes input data. </a:t>
            </a:r>
          </a:p>
          <a:p>
            <a:pPr lvl="1">
              <a:lnSpc>
                <a:spcPct val="80000"/>
              </a:lnSpc>
            </a:pPr>
            <a:r>
              <a:rPr lang="en-US" dirty="0"/>
              <a:t>The following names are used synonymously:</a:t>
            </a:r>
          </a:p>
          <a:p>
            <a:pPr lvl="2">
              <a:lnSpc>
                <a:spcPct val="80000"/>
              </a:lnSpc>
            </a:pPr>
            <a:r>
              <a:rPr lang="en-US" dirty="0"/>
              <a:t>setup file</a:t>
            </a:r>
          </a:p>
          <a:p>
            <a:pPr lvl="2">
              <a:lnSpc>
                <a:spcPct val="80000"/>
              </a:lnSpc>
            </a:pPr>
            <a:r>
              <a:rPr lang="en-US" dirty="0"/>
              <a:t>preferences file</a:t>
            </a:r>
          </a:p>
          <a:p>
            <a:pPr lvl="2">
              <a:lnSpc>
                <a:spcPct val="80000"/>
              </a:lnSpc>
            </a:pPr>
            <a:r>
              <a:rPr lang="en-US" dirty="0"/>
              <a:t>command file</a:t>
            </a:r>
          </a:p>
          <a:p>
            <a:pPr lvl="2">
              <a:lnSpc>
                <a:spcPct val="80000"/>
              </a:lnSpc>
            </a:pPr>
            <a:r>
              <a:rPr lang="en-US" dirty="0"/>
              <a:t>specifications file</a:t>
            </a:r>
          </a:p>
          <a:p>
            <a:pPr lvl="2">
              <a:lnSpc>
                <a:spcPct val="80000"/>
              </a:lnSpc>
            </a:pPr>
            <a:r>
              <a:rPr lang="en-US" dirty="0"/>
              <a:t>definitions file</a:t>
            </a:r>
          </a:p>
          <a:p>
            <a:pPr>
              <a:lnSpc>
                <a:spcPct val="80000"/>
              </a:lnSpc>
            </a:pPr>
            <a:r>
              <a:rPr lang="en-US" dirty="0"/>
              <a:t>“Found flag”</a:t>
            </a:r>
          </a:p>
          <a:p>
            <a:pPr lvl="1">
              <a:lnSpc>
                <a:spcPct val="80000"/>
              </a:lnSpc>
            </a:pPr>
            <a:r>
              <a:rPr lang="en-US" dirty="0"/>
              <a:t>A Boolean output (“True” or “False”) from a SPICE API that informs your program whether or not data were found that match your request</a:t>
            </a:r>
          </a:p>
          <a:p>
            <a:pPr>
              <a:lnSpc>
                <a:spcPct val="80000"/>
              </a:lnSpc>
            </a:pPr>
            <a:r>
              <a:rPr lang="en-US" dirty="0"/>
              <a:t>Database Kernel (DBK)</a:t>
            </a:r>
          </a:p>
          <a:p>
            <a:pPr lvl="1">
              <a:lnSpc>
                <a:spcPct val="80000"/>
              </a:lnSpc>
            </a:pPr>
            <a:r>
              <a:rPr lang="en-US" dirty="0"/>
              <a:t>A SPICE kernel that, in conjunction with Toolkit DBK software, provides a self-contained SQL-like database capability.</a:t>
            </a:r>
          </a:p>
          <a:p>
            <a:pPr lvl="1">
              <a:lnSpc>
                <a:spcPct val="80000"/>
              </a:lnSpc>
            </a:pPr>
            <a:endParaRPr lang="en-US" dirty="0"/>
          </a:p>
          <a:p>
            <a:pPr>
              <a:lnSpc>
                <a:spcPct val="80000"/>
              </a:lnSpc>
            </a:pPr>
            <a:endParaRPr lang="en-US" dirty="0"/>
          </a:p>
          <a:p>
            <a:pPr>
              <a:lnSpc>
                <a:spcPct val="80000"/>
              </a:lnSpc>
              <a:buFontTx/>
              <a:buNone/>
            </a:pP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Footer Placeholder 3"/>
          <p:cNvSpPr>
            <a:spLocks noGrp="1"/>
          </p:cNvSpPr>
          <p:nvPr>
            <p:ph type="ftr" sz="quarter" idx="10"/>
          </p:nvPr>
        </p:nvSpPr>
        <p:spPr>
          <a:noFill/>
        </p:spPr>
        <p:txBody>
          <a:bodyPr/>
          <a:lstStyle/>
          <a:p>
            <a:r>
              <a:rPr lang="en-US" dirty="0"/>
              <a:t>SPICE Conventions</a:t>
            </a:r>
          </a:p>
        </p:txBody>
      </p:sp>
      <p:sp>
        <p:nvSpPr>
          <p:cNvPr id="23555" name="Slide Number Placeholder 4"/>
          <p:cNvSpPr>
            <a:spLocks noGrp="1"/>
          </p:cNvSpPr>
          <p:nvPr>
            <p:ph type="sldNum" sz="quarter" idx="11"/>
          </p:nvPr>
        </p:nvSpPr>
        <p:spPr>
          <a:noFill/>
        </p:spPr>
        <p:txBody>
          <a:bodyPr/>
          <a:lstStyle/>
          <a:p>
            <a:fld id="{069CD268-A627-814B-B75E-24EFAB5FEB10}" type="slidenum">
              <a:rPr lang="en-US" smtClean="0"/>
              <a:pPr/>
              <a:t>6</a:t>
            </a:fld>
            <a:endParaRPr lang="en-US" sz="1400" b="0" dirty="0">
              <a:latin typeface="Times New Roman" charset="0"/>
            </a:endParaRPr>
          </a:p>
        </p:txBody>
      </p:sp>
      <p:sp>
        <p:nvSpPr>
          <p:cNvPr id="23556" name="Rectangle 2"/>
          <p:cNvSpPr>
            <a:spLocks noGrp="1" noChangeArrowheads="1"/>
          </p:cNvSpPr>
          <p:nvPr>
            <p:ph type="title"/>
          </p:nvPr>
        </p:nvSpPr>
        <p:spPr>
          <a:xfrm>
            <a:off x="3557588" y="381000"/>
            <a:ext cx="3582987" cy="474663"/>
          </a:xfrm>
        </p:spPr>
        <p:txBody>
          <a:bodyPr/>
          <a:lstStyle/>
          <a:p>
            <a:r>
              <a:rPr lang="en-US" dirty="0"/>
              <a:t>SPICE Lexicon - 5</a:t>
            </a:r>
          </a:p>
        </p:txBody>
      </p:sp>
      <p:sp>
        <p:nvSpPr>
          <p:cNvPr id="23557" name="Rectangle 3"/>
          <p:cNvSpPr>
            <a:spLocks noGrp="1" noChangeArrowheads="1"/>
          </p:cNvSpPr>
          <p:nvPr>
            <p:ph type="body" idx="1"/>
          </p:nvPr>
        </p:nvSpPr>
        <p:spPr>
          <a:xfrm>
            <a:off x="387350" y="1301750"/>
            <a:ext cx="8305800" cy="4572000"/>
          </a:xfrm>
        </p:spPr>
        <p:txBody>
          <a:bodyPr/>
          <a:lstStyle/>
          <a:p>
            <a:r>
              <a:rPr lang="en-US" dirty="0"/>
              <a:t>Coverage</a:t>
            </a:r>
          </a:p>
          <a:p>
            <a:pPr lvl="1"/>
            <a:r>
              <a:rPr lang="en-US" dirty="0"/>
              <a:t>The period(s) of time for which a time-based kernel contains data</a:t>
            </a:r>
          </a:p>
          <a:p>
            <a:r>
              <a:rPr lang="en-US" dirty="0"/>
              <a:t>Deprecated software</a:t>
            </a:r>
          </a:p>
          <a:p>
            <a:pPr lvl="1"/>
            <a:r>
              <a:rPr lang="en-US" dirty="0"/>
              <a:t>Toolkit code that, while still useable, has been superseded with a newer and presumably better version</a:t>
            </a:r>
          </a:p>
          <a:p>
            <a:pPr lvl="1"/>
            <a:r>
              <a:rPr lang="en-US" dirty="0"/>
              <a:t>We encourage you to not use deprecated SPICE software</a:t>
            </a:r>
          </a:p>
          <a:p>
            <a:pPr lvl="1"/>
            <a:r>
              <a:rPr lang="en-US" dirty="0"/>
              <a:t>Deprecated modules are so marked in their headers</a:t>
            </a:r>
          </a:p>
          <a:p>
            <a:r>
              <a:rPr lang="en-US" dirty="0"/>
              <a:t>Toolkit version naming</a:t>
            </a:r>
          </a:p>
          <a:p>
            <a:pPr lvl="1"/>
            <a:r>
              <a:rPr lang="en-US" dirty="0"/>
              <a:t>"Nxxxx"    e.g.  N0066 is Version 66</a:t>
            </a:r>
          </a:p>
          <a:p>
            <a:pPr lvl="2"/>
            <a:r>
              <a:rPr lang="en-US" dirty="0"/>
              <a:t>Often shortened to just Nxx  (e.g. N66)</a:t>
            </a:r>
          </a:p>
          <a:p>
            <a:pPr lvl="1"/>
            <a:r>
              <a:rPr lang="en-US" dirty="0"/>
              <a:t>Used for all instances of a given toolkit release</a:t>
            </a:r>
          </a:p>
          <a:p>
            <a:pPr lvl="2"/>
            <a:r>
              <a:rPr lang="en-US" dirty="0"/>
              <a:t>Fortran (“Toolkit”), C (“CSPICE”), IDL (“Icy”), MATLAB (“Mice”)</a:t>
            </a:r>
          </a:p>
          <a:p>
            <a:r>
              <a:rPr lang="en-US" dirty="0"/>
              <a:t>“Satellite” is used to refer only to a natural satellite, never to a spacecraft.</a:t>
            </a:r>
          </a:p>
          <a:p>
            <a:r>
              <a:rPr lang="en-US" dirty="0"/>
              <a:t>“Run-time” occurs when you execute a program</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Footer Placeholder 3"/>
          <p:cNvSpPr>
            <a:spLocks noGrp="1"/>
          </p:cNvSpPr>
          <p:nvPr>
            <p:ph type="ftr" sz="quarter" idx="10"/>
          </p:nvPr>
        </p:nvSpPr>
        <p:spPr>
          <a:noFill/>
        </p:spPr>
        <p:txBody>
          <a:bodyPr/>
          <a:lstStyle/>
          <a:p>
            <a:r>
              <a:rPr lang="en-US"/>
              <a:t>SPICE Conventions</a:t>
            </a:r>
          </a:p>
        </p:txBody>
      </p:sp>
      <p:sp>
        <p:nvSpPr>
          <p:cNvPr id="24579" name="Slide Number Placeholder 4"/>
          <p:cNvSpPr>
            <a:spLocks noGrp="1"/>
          </p:cNvSpPr>
          <p:nvPr>
            <p:ph type="sldNum" sz="quarter" idx="11"/>
          </p:nvPr>
        </p:nvSpPr>
        <p:spPr>
          <a:noFill/>
        </p:spPr>
        <p:txBody>
          <a:bodyPr/>
          <a:lstStyle/>
          <a:p>
            <a:fld id="{0C33314C-C2D5-B84B-847F-D339D86AD84D}" type="slidenum">
              <a:rPr lang="en-US" smtClean="0"/>
              <a:pPr/>
              <a:t>7</a:t>
            </a:fld>
            <a:endParaRPr lang="en-US" sz="1400" b="0">
              <a:latin typeface="Times New Roman" charset="0"/>
            </a:endParaRPr>
          </a:p>
        </p:txBody>
      </p:sp>
      <p:sp>
        <p:nvSpPr>
          <p:cNvPr id="24580" name="Rectangle 3"/>
          <p:cNvSpPr>
            <a:spLocks noGrp="1" noChangeArrowheads="1"/>
          </p:cNvSpPr>
          <p:nvPr>
            <p:ph type="body" idx="1"/>
          </p:nvPr>
        </p:nvSpPr>
        <p:spPr>
          <a:xfrm>
            <a:off x="228600" y="1579509"/>
            <a:ext cx="8928100" cy="5232400"/>
          </a:xfrm>
        </p:spPr>
        <p:txBody>
          <a:bodyPr/>
          <a:lstStyle/>
          <a:p>
            <a:pPr>
              <a:lnSpc>
                <a:spcPct val="80000"/>
              </a:lnSpc>
            </a:pPr>
            <a:r>
              <a:rPr lang="en-US" sz="1400" dirty="0"/>
              <a:t>Kernel,  SPICE file,  SPICE kernel,  SPICE kernel file</a:t>
            </a:r>
          </a:p>
          <a:p>
            <a:pPr>
              <a:lnSpc>
                <a:spcPct val="80000"/>
              </a:lnSpc>
            </a:pPr>
            <a:r>
              <a:rPr lang="en-US" sz="1400" dirty="0"/>
              <a:t>Meta-kernel, Furnsh Kernel</a:t>
            </a:r>
          </a:p>
          <a:p>
            <a:pPr>
              <a:lnSpc>
                <a:spcPct val="80000"/>
              </a:lnSpc>
            </a:pPr>
            <a:r>
              <a:rPr lang="en-US" sz="1400" dirty="0"/>
              <a:t>Module, routine, subroutine, procedure, function, application program interface (API)</a:t>
            </a:r>
          </a:p>
          <a:p>
            <a:pPr>
              <a:lnSpc>
                <a:spcPct val="80000"/>
              </a:lnSpc>
            </a:pPr>
            <a:r>
              <a:rPr lang="en-US" sz="1400" dirty="0"/>
              <a:t>Application, program, utility, executable</a:t>
            </a:r>
          </a:p>
          <a:p>
            <a:pPr>
              <a:lnSpc>
                <a:spcPct val="80000"/>
              </a:lnSpc>
            </a:pPr>
            <a:r>
              <a:rPr lang="en-US" sz="1400" dirty="0"/>
              <a:t>Metadata, comments</a:t>
            </a:r>
          </a:p>
          <a:p>
            <a:pPr>
              <a:lnSpc>
                <a:spcPct val="80000"/>
              </a:lnSpc>
            </a:pPr>
            <a:r>
              <a:rPr lang="en-US" sz="1400" dirty="0"/>
              <a:t>Time, Epoch</a:t>
            </a:r>
          </a:p>
          <a:p>
            <a:pPr>
              <a:lnSpc>
                <a:spcPct val="80000"/>
              </a:lnSpc>
            </a:pPr>
            <a:r>
              <a:rPr lang="en-US" sz="1400" dirty="0"/>
              <a:t>Encoded SCLK, ticks*</a:t>
            </a:r>
          </a:p>
          <a:p>
            <a:pPr>
              <a:lnSpc>
                <a:spcPct val="80000"/>
              </a:lnSpc>
            </a:pPr>
            <a:r>
              <a:rPr lang="en-US" sz="1400" dirty="0"/>
              <a:t>Frame, Reference Frame**   ( ≠ Coordinate System) (See the "Frames &amp; Coordinate Systems tutorial)</a:t>
            </a:r>
          </a:p>
          <a:p>
            <a:pPr>
              <a:lnSpc>
                <a:spcPct val="80000"/>
              </a:lnSpc>
            </a:pPr>
            <a:r>
              <a:rPr lang="en-US" sz="1400" dirty="0"/>
              <a:t>Fixed offset frame, constant offset frame, TK frame, class 4 frame </a:t>
            </a:r>
          </a:p>
          <a:p>
            <a:pPr>
              <a:lnSpc>
                <a:spcPct val="80000"/>
              </a:lnSpc>
            </a:pPr>
            <a:r>
              <a:rPr lang="en-US" sz="1400" dirty="0"/>
              <a:t>Ephemeris, trajectory</a:t>
            </a:r>
          </a:p>
          <a:p>
            <a:pPr>
              <a:lnSpc>
                <a:spcPct val="80000"/>
              </a:lnSpc>
            </a:pPr>
            <a:r>
              <a:rPr lang="en-US" sz="1400" dirty="0"/>
              <a:t>Rectangular coordinates, Cartesian coordinates**</a:t>
            </a:r>
          </a:p>
          <a:p>
            <a:pPr>
              <a:lnSpc>
                <a:spcPct val="80000"/>
              </a:lnSpc>
            </a:pPr>
            <a:r>
              <a:rPr lang="en-US" sz="1400" dirty="0"/>
              <a:t>Geodetic, </a:t>
            </a:r>
            <a:r>
              <a:rPr lang="en-US" sz="1400" dirty="0" err="1"/>
              <a:t>Planetodetic</a:t>
            </a:r>
            <a:r>
              <a:rPr lang="en-US" sz="1400" dirty="0"/>
              <a:t> (coordinate system)</a:t>
            </a:r>
          </a:p>
          <a:p>
            <a:pPr>
              <a:lnSpc>
                <a:spcPct val="80000"/>
              </a:lnSpc>
            </a:pPr>
            <a:r>
              <a:rPr lang="en-US" sz="1400" dirty="0"/>
              <a:t>Ephemeris time (ET),  Barycentric Dynamical Time (TDB)</a:t>
            </a:r>
          </a:p>
          <a:p>
            <a:pPr>
              <a:lnSpc>
                <a:spcPct val="80000"/>
              </a:lnSpc>
            </a:pPr>
            <a:r>
              <a:rPr lang="en-US" sz="1400" dirty="0"/>
              <a:t>Attitude, orientation</a:t>
            </a:r>
          </a:p>
          <a:p>
            <a:pPr>
              <a:lnSpc>
                <a:spcPct val="80000"/>
              </a:lnSpc>
            </a:pPr>
            <a:r>
              <a:rPr lang="en-US" sz="1400" dirty="0"/>
              <a:t>International Celestial Reference Frame (ICRF) and Earth Mean Equator and Equinox of 2000 reference frame (J2000)</a:t>
            </a:r>
          </a:p>
          <a:p>
            <a:pPr>
              <a:lnSpc>
                <a:spcPct val="80000"/>
              </a:lnSpc>
            </a:pPr>
            <a:r>
              <a:rPr lang="en-US" sz="1400" dirty="0"/>
              <a:t>“Body”, “solar system object,”  “ephemeris object”</a:t>
            </a:r>
            <a:endParaRPr lang="en-US" sz="1800" dirty="0"/>
          </a:p>
        </p:txBody>
      </p:sp>
      <p:sp>
        <p:nvSpPr>
          <p:cNvPr id="24581" name="Text Box 5"/>
          <p:cNvSpPr txBox="1">
            <a:spLocks noChangeArrowheads="1"/>
          </p:cNvSpPr>
          <p:nvPr/>
        </p:nvSpPr>
        <p:spPr bwMode="auto">
          <a:xfrm>
            <a:off x="2597150" y="1149350"/>
            <a:ext cx="4198938" cy="457200"/>
          </a:xfrm>
          <a:prstGeom prst="rect">
            <a:avLst/>
          </a:prstGeom>
          <a:noFill/>
          <a:ln w="12700">
            <a:noFill/>
            <a:miter lim="800000"/>
            <a:headEnd/>
            <a:tailEnd/>
          </a:ln>
        </p:spPr>
        <p:txBody>
          <a:bodyPr wrap="none">
            <a:prstTxWarp prst="textNoShape">
              <a:avLst/>
            </a:prstTxWarp>
            <a:spAutoFit/>
          </a:bodyPr>
          <a:lstStyle/>
          <a:p>
            <a:pPr algn="ctr">
              <a:lnSpc>
                <a:spcPct val="100000"/>
              </a:lnSpc>
              <a:spcBef>
                <a:spcPct val="0"/>
              </a:spcBef>
              <a:buSzTx/>
              <a:buFontTx/>
              <a:buNone/>
            </a:pPr>
            <a:r>
              <a:rPr lang="en-US" sz="2400">
                <a:solidFill>
                  <a:schemeClr val="accent2"/>
                </a:solidFill>
              </a:rPr>
              <a:t>Names used synonymously</a:t>
            </a:r>
            <a:endParaRPr lang="en-US" sz="3200">
              <a:solidFill>
                <a:schemeClr val="accent2"/>
              </a:solidFill>
            </a:endParaRPr>
          </a:p>
        </p:txBody>
      </p:sp>
      <p:sp>
        <p:nvSpPr>
          <p:cNvPr id="24582" name="Rectangle 6"/>
          <p:cNvSpPr>
            <a:spLocks noGrp="1" noChangeArrowheads="1"/>
          </p:cNvSpPr>
          <p:nvPr>
            <p:ph type="title"/>
          </p:nvPr>
        </p:nvSpPr>
        <p:spPr>
          <a:xfrm>
            <a:off x="3544085" y="381000"/>
            <a:ext cx="3613169" cy="479747"/>
          </a:xfrm>
        </p:spPr>
        <p:txBody>
          <a:bodyPr/>
          <a:lstStyle/>
          <a:p>
            <a:r>
              <a:rPr lang="en-US" dirty="0"/>
              <a:t>SPICE Lexicon - 6</a:t>
            </a:r>
          </a:p>
        </p:txBody>
      </p:sp>
      <p:sp>
        <p:nvSpPr>
          <p:cNvPr id="24583" name="Text Box 7"/>
          <p:cNvSpPr txBox="1">
            <a:spLocks noChangeArrowheads="1"/>
          </p:cNvSpPr>
          <p:nvPr/>
        </p:nvSpPr>
        <p:spPr bwMode="auto">
          <a:xfrm>
            <a:off x="780694" y="5824154"/>
            <a:ext cx="8034391" cy="861774"/>
          </a:xfrm>
          <a:prstGeom prst="rect">
            <a:avLst/>
          </a:prstGeom>
          <a:noFill/>
          <a:ln w="12700">
            <a:noFill/>
            <a:miter lim="800000"/>
            <a:headEnd/>
            <a:tailEnd/>
          </a:ln>
        </p:spPr>
        <p:txBody>
          <a:bodyPr wrap="square">
            <a:prstTxWarp prst="textNoShape">
              <a:avLst/>
            </a:prstTxWarp>
            <a:spAutoFit/>
          </a:bodyPr>
          <a:lstStyle/>
          <a:p>
            <a:pPr>
              <a:lnSpc>
                <a:spcPct val="100000"/>
              </a:lnSpc>
              <a:spcBef>
                <a:spcPct val="0"/>
              </a:spcBef>
              <a:buSzTx/>
              <a:buFontTx/>
              <a:buNone/>
            </a:pPr>
            <a:r>
              <a:rPr lang="en-US" dirty="0"/>
              <a:t>** </a:t>
            </a:r>
            <a:r>
              <a:rPr lang="en-US" sz="1200" dirty="0"/>
              <a:t>Outside of SPICE the term “coordinate system” is often used synonymously with “frame” or “reference frame.” We prefer to use “coordinate system” in the sense of describing how coordinates are measured (e.g. cylindrical coordinate system, rectangular coordinate system, polar coordinate system, </a:t>
            </a:r>
            <a:r>
              <a:rPr lang="en-US" sz="1200" dirty="0" err="1"/>
              <a:t>etc</a:t>
            </a:r>
            <a:r>
              <a:rPr lang="en-US" sz="1200" dirty="0"/>
              <a:t>) within a frame, and to use “frame” in the sense of a set of three orthogonal vectors that define an orientation.</a:t>
            </a:r>
          </a:p>
        </p:txBody>
      </p:sp>
      <p:sp>
        <p:nvSpPr>
          <p:cNvPr id="24584" name="Text Box 8"/>
          <p:cNvSpPr txBox="1">
            <a:spLocks noChangeArrowheads="1"/>
          </p:cNvSpPr>
          <p:nvPr/>
        </p:nvSpPr>
        <p:spPr bwMode="auto">
          <a:xfrm>
            <a:off x="780694" y="5572905"/>
            <a:ext cx="8147406" cy="307777"/>
          </a:xfrm>
          <a:prstGeom prst="rect">
            <a:avLst/>
          </a:prstGeom>
          <a:noFill/>
          <a:ln w="12700">
            <a:noFill/>
            <a:miter lim="800000"/>
            <a:headEnd/>
            <a:tailEnd/>
          </a:ln>
        </p:spPr>
        <p:txBody>
          <a:bodyPr wrap="square">
            <a:prstTxWarp prst="textNoShape">
              <a:avLst/>
            </a:prstTxWarp>
            <a:spAutoFit/>
          </a:bodyPr>
          <a:lstStyle/>
          <a:p>
            <a:pPr>
              <a:lnSpc>
                <a:spcPct val="100000"/>
              </a:lnSpc>
              <a:spcBef>
                <a:spcPct val="0"/>
              </a:spcBef>
              <a:buSzTx/>
              <a:buFontTx/>
              <a:buNone/>
            </a:pPr>
            <a:r>
              <a:rPr lang="en-US" dirty="0"/>
              <a:t>* </a:t>
            </a:r>
            <a:r>
              <a:rPr lang="en-US" sz="1200" dirty="0"/>
              <a:t>Encoded SCLK </a:t>
            </a:r>
            <a:r>
              <a:rPr lang="en-US" sz="1200" u="sng" dirty="0"/>
              <a:t>always</a:t>
            </a:r>
            <a:r>
              <a:rPr lang="en-US" sz="1200" dirty="0"/>
              <a:t> refers to absolute time; “ticks” is used to refer to both durations and absolute times.</a:t>
            </a:r>
          </a:p>
        </p:txBody>
      </p:sp>
    </p:spTree>
    <p:extLst>
      <p:ext uri="{BB962C8B-B14F-4D97-AF65-F5344CB8AC3E}">
        <p14:creationId xmlns:p14="http://schemas.microsoft.com/office/powerpoint/2010/main" val="242664083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Footer Placeholder 3"/>
          <p:cNvSpPr>
            <a:spLocks noGrp="1"/>
          </p:cNvSpPr>
          <p:nvPr>
            <p:ph type="ftr" sz="quarter" idx="10"/>
          </p:nvPr>
        </p:nvSpPr>
        <p:spPr>
          <a:noFill/>
        </p:spPr>
        <p:txBody>
          <a:bodyPr/>
          <a:lstStyle/>
          <a:p>
            <a:r>
              <a:rPr lang="en-US" dirty="0"/>
              <a:t>SPICE Conventions</a:t>
            </a:r>
          </a:p>
        </p:txBody>
      </p:sp>
      <p:sp>
        <p:nvSpPr>
          <p:cNvPr id="25603" name="Slide Number Placeholder 4"/>
          <p:cNvSpPr>
            <a:spLocks noGrp="1"/>
          </p:cNvSpPr>
          <p:nvPr>
            <p:ph type="sldNum" sz="quarter" idx="11"/>
          </p:nvPr>
        </p:nvSpPr>
        <p:spPr>
          <a:noFill/>
        </p:spPr>
        <p:txBody>
          <a:bodyPr/>
          <a:lstStyle/>
          <a:p>
            <a:fld id="{4F50B583-9568-5941-B169-6B61C4073F42}" type="slidenum">
              <a:rPr lang="en-US" smtClean="0"/>
              <a:pPr/>
              <a:t>8</a:t>
            </a:fld>
            <a:endParaRPr lang="en-US" sz="1400" b="0" dirty="0">
              <a:latin typeface="Times New Roman" charset="0"/>
            </a:endParaRPr>
          </a:p>
        </p:txBody>
      </p:sp>
      <p:sp>
        <p:nvSpPr>
          <p:cNvPr id="25604" name="Rectangle 5"/>
          <p:cNvSpPr>
            <a:spLocks noGrp="1" noChangeArrowheads="1"/>
          </p:cNvSpPr>
          <p:nvPr>
            <p:ph type="body" idx="1"/>
          </p:nvPr>
        </p:nvSpPr>
        <p:spPr>
          <a:xfrm>
            <a:off x="241300" y="1600200"/>
            <a:ext cx="8674100" cy="4349750"/>
          </a:xfrm>
          <a:noFill/>
        </p:spPr>
        <p:txBody>
          <a:bodyPr lIns="90487" rIns="90487"/>
          <a:lstStyle/>
          <a:p>
            <a:pPr>
              <a:lnSpc>
                <a:spcPct val="80000"/>
              </a:lnSpc>
            </a:pPr>
            <a:r>
              <a:rPr lang="en-US" sz="2000" dirty="0"/>
              <a:t>SPICE </a:t>
            </a:r>
            <a:r>
              <a:rPr lang="en-US" sz="2000" u="sng" dirty="0"/>
              <a:t>imposes</a:t>
            </a:r>
            <a:r>
              <a:rPr lang="en-US" sz="2000" dirty="0"/>
              <a:t> some restrictions on kernel file names</a:t>
            </a:r>
          </a:p>
          <a:p>
            <a:pPr lvl="1">
              <a:lnSpc>
                <a:spcPct val="80000"/>
              </a:lnSpc>
            </a:pPr>
            <a:r>
              <a:rPr lang="en-US" sz="1600" dirty="0"/>
              <a:t>No white space allowed within a name</a:t>
            </a:r>
          </a:p>
          <a:p>
            <a:pPr lvl="1">
              <a:lnSpc>
                <a:spcPct val="80000"/>
              </a:lnSpc>
            </a:pPr>
            <a:r>
              <a:rPr lang="en-US" sz="1600" dirty="0"/>
              <a:t>Maximum length of a name (including any path specifications) is 255 characters</a:t>
            </a:r>
          </a:p>
          <a:p>
            <a:pPr lvl="2">
              <a:lnSpc>
                <a:spcPct val="80000"/>
              </a:lnSpc>
            </a:pPr>
            <a:r>
              <a:rPr lang="en-US" sz="1600" dirty="0"/>
              <a:t>See the tutorial “Intro_to_kernels” for limitations on file name specifications contained within meta-kernels (“furnsh kernels”)</a:t>
            </a:r>
          </a:p>
          <a:p>
            <a:pPr>
              <a:lnSpc>
                <a:spcPct val="80000"/>
              </a:lnSpc>
            </a:pPr>
            <a:endParaRPr lang="en-US" sz="2000" dirty="0"/>
          </a:p>
          <a:p>
            <a:pPr>
              <a:lnSpc>
                <a:spcPct val="80000"/>
              </a:lnSpc>
            </a:pPr>
            <a:r>
              <a:rPr lang="en-US" sz="2000" dirty="0"/>
              <a:t>NAIF </a:t>
            </a:r>
            <a:r>
              <a:rPr lang="en-US" sz="2000" u="sng" dirty="0"/>
              <a:t>suggests</a:t>
            </a:r>
            <a:r>
              <a:rPr lang="en-US" sz="2000" dirty="0"/>
              <a:t> names conform to the PDS3 standard: “36.3”</a:t>
            </a:r>
          </a:p>
          <a:p>
            <a:pPr lvl="1">
              <a:lnSpc>
                <a:spcPct val="80000"/>
              </a:lnSpc>
            </a:pPr>
            <a:r>
              <a:rPr lang="en-US" sz="1600" dirty="0"/>
              <a:t>&lt;1 to 36 alphanumeric characters&gt;</a:t>
            </a:r>
            <a:r>
              <a:rPr lang="en-US" sz="2000" dirty="0"/>
              <a:t>.</a:t>
            </a:r>
            <a:r>
              <a:rPr lang="en-US" sz="1600" dirty="0"/>
              <a:t>&lt;1 to 3 chars&gt;</a:t>
            </a:r>
          </a:p>
          <a:p>
            <a:pPr>
              <a:lnSpc>
                <a:spcPct val="80000"/>
              </a:lnSpc>
            </a:pPr>
            <a:endParaRPr lang="en-US" sz="2000" dirty="0"/>
          </a:p>
          <a:p>
            <a:pPr>
              <a:lnSpc>
                <a:spcPct val="80000"/>
              </a:lnSpc>
            </a:pPr>
            <a:r>
              <a:rPr lang="en-US" sz="2000" dirty="0"/>
              <a:t>Common usage within NAIF for SPICE kernel file name extensions is listed on the next page, with the following general style used:</a:t>
            </a:r>
          </a:p>
          <a:p>
            <a:pPr lvl="1">
              <a:lnSpc>
                <a:spcPct val="80000"/>
              </a:lnSpc>
              <a:buFontTx/>
              <a:buNone/>
            </a:pPr>
            <a:r>
              <a:rPr lang="en-US" sz="1600" dirty="0"/>
              <a:t>t</a:t>
            </a:r>
            <a:r>
              <a:rPr lang="en-US" sz="2400" baseline="-6000" dirty="0"/>
              <a:t>*</a:t>
            </a:r>
            <a:r>
              <a:rPr lang="en-US" sz="1600" dirty="0"/>
              <a:t>     text format          (e.g.  pck00010.tpc)</a:t>
            </a:r>
          </a:p>
          <a:p>
            <a:pPr lvl="1">
              <a:lnSpc>
                <a:spcPct val="80000"/>
              </a:lnSpc>
              <a:buFontTx/>
              <a:buNone/>
            </a:pPr>
            <a:r>
              <a:rPr lang="en-US" sz="1600" dirty="0"/>
              <a:t>b</a:t>
            </a:r>
            <a:r>
              <a:rPr lang="en-US" sz="2400" baseline="-6000" dirty="0"/>
              <a:t>*</a:t>
            </a:r>
            <a:r>
              <a:rPr lang="en-US" sz="1600" dirty="0"/>
              <a:t>    binary format     (e.g.  de430.bsp)</a:t>
            </a:r>
          </a:p>
          <a:p>
            <a:pPr lvl="1">
              <a:lnSpc>
                <a:spcPct val="80000"/>
              </a:lnSpc>
              <a:buFontTx/>
              <a:buNone/>
            </a:pPr>
            <a:r>
              <a:rPr lang="en-US" sz="1600" dirty="0"/>
              <a:t>x</a:t>
            </a:r>
            <a:r>
              <a:rPr lang="en-US" sz="2400" baseline="-6000" dirty="0"/>
              <a:t>*</a:t>
            </a:r>
            <a:r>
              <a:rPr lang="en-US" sz="1600" dirty="0"/>
              <a:t>    transfer format   (e.g.  de430.xsp)</a:t>
            </a:r>
          </a:p>
        </p:txBody>
      </p:sp>
      <p:sp>
        <p:nvSpPr>
          <p:cNvPr id="25605" name="Rectangle 6"/>
          <p:cNvSpPr>
            <a:spLocks noGrp="1" noChangeArrowheads="1"/>
          </p:cNvSpPr>
          <p:nvPr>
            <p:ph type="title"/>
          </p:nvPr>
        </p:nvSpPr>
        <p:spPr>
          <a:xfrm>
            <a:off x="3524250" y="381000"/>
            <a:ext cx="3651250" cy="474663"/>
          </a:xfrm>
        </p:spPr>
        <p:txBody>
          <a:bodyPr/>
          <a:lstStyle/>
          <a:p>
            <a:r>
              <a:rPr lang="en-US" dirty="0"/>
              <a:t>Kernel File Names</a:t>
            </a:r>
          </a:p>
        </p:txBody>
      </p:sp>
    </p:spTree>
  </p:cSld>
  <p:clrMapOvr>
    <a:masterClrMapping/>
  </p:clrMapOv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Footer Placeholder 2"/>
          <p:cNvSpPr>
            <a:spLocks noGrp="1"/>
          </p:cNvSpPr>
          <p:nvPr>
            <p:ph type="ftr" sz="quarter" idx="10"/>
          </p:nvPr>
        </p:nvSpPr>
        <p:spPr>
          <a:noFill/>
        </p:spPr>
        <p:txBody>
          <a:bodyPr/>
          <a:lstStyle/>
          <a:p>
            <a:r>
              <a:rPr lang="en-US" dirty="0"/>
              <a:t>SPICE Conventions</a:t>
            </a:r>
          </a:p>
        </p:txBody>
      </p:sp>
      <p:sp>
        <p:nvSpPr>
          <p:cNvPr id="27651" name="Slide Number Placeholder 3"/>
          <p:cNvSpPr>
            <a:spLocks noGrp="1"/>
          </p:cNvSpPr>
          <p:nvPr>
            <p:ph type="sldNum" sz="quarter" idx="11"/>
          </p:nvPr>
        </p:nvSpPr>
        <p:spPr>
          <a:noFill/>
        </p:spPr>
        <p:txBody>
          <a:bodyPr/>
          <a:lstStyle/>
          <a:p>
            <a:fld id="{6283D0A7-5D3A-5E45-962B-6C0275B0A981}" type="slidenum">
              <a:rPr lang="en-US" smtClean="0"/>
              <a:pPr/>
              <a:t>9</a:t>
            </a:fld>
            <a:endParaRPr lang="en-US" sz="1400" b="0" dirty="0">
              <a:latin typeface="Times New Roman" charset="0"/>
            </a:endParaRPr>
          </a:p>
        </p:txBody>
      </p:sp>
      <p:sp>
        <p:nvSpPr>
          <p:cNvPr id="27652" name="Rectangle 5"/>
          <p:cNvSpPr>
            <a:spLocks noChangeArrowheads="1"/>
          </p:cNvSpPr>
          <p:nvPr/>
        </p:nvSpPr>
        <p:spPr bwMode="auto">
          <a:xfrm>
            <a:off x="1588" y="1296988"/>
            <a:ext cx="3959225" cy="5447131"/>
          </a:xfrm>
          <a:prstGeom prst="rect">
            <a:avLst/>
          </a:prstGeom>
          <a:noFill/>
          <a:ln w="12700">
            <a:noFill/>
            <a:miter lim="800000"/>
            <a:headEnd/>
            <a:tailEnd/>
          </a:ln>
        </p:spPr>
        <p:txBody>
          <a:bodyPr lIns="90487" tIns="44450" rIns="90487" bIns="44450">
            <a:prstTxWarp prst="textNoShape">
              <a:avLst/>
            </a:prstTxWarp>
            <a:spAutoFit/>
          </a:bodyPr>
          <a:lstStyle/>
          <a:p>
            <a:pPr>
              <a:lnSpc>
                <a:spcPct val="90000"/>
              </a:lnSpc>
              <a:spcBef>
                <a:spcPct val="50000"/>
              </a:spcBef>
              <a:buSzTx/>
              <a:buFontTx/>
              <a:buNone/>
            </a:pPr>
            <a:r>
              <a:rPr lang="en-US" u="sng" dirty="0"/>
              <a:t>SPK:</a:t>
            </a:r>
            <a:endParaRPr lang="en-US" dirty="0"/>
          </a:p>
          <a:p>
            <a:pPr>
              <a:lnSpc>
                <a:spcPct val="90000"/>
              </a:lnSpc>
              <a:spcBef>
                <a:spcPct val="50000"/>
              </a:spcBef>
              <a:buSzTx/>
              <a:buFontTx/>
              <a:buNone/>
            </a:pPr>
            <a:r>
              <a:rPr lang="en-US" dirty="0"/>
              <a:t>  .bsp	binary SPK file</a:t>
            </a:r>
          </a:p>
          <a:p>
            <a:pPr>
              <a:lnSpc>
                <a:spcPct val="90000"/>
              </a:lnSpc>
              <a:spcBef>
                <a:spcPct val="50000"/>
              </a:spcBef>
              <a:buSzTx/>
              <a:buFontTx/>
              <a:buNone/>
            </a:pPr>
            <a:r>
              <a:rPr lang="en-US" dirty="0"/>
              <a:t>  .xsp	transfer format SPK file</a:t>
            </a:r>
          </a:p>
          <a:p>
            <a:pPr>
              <a:lnSpc>
                <a:spcPct val="90000"/>
              </a:lnSpc>
              <a:spcBef>
                <a:spcPct val="50000"/>
              </a:spcBef>
              <a:buSzTx/>
              <a:buFontTx/>
              <a:buNone/>
            </a:pPr>
            <a:r>
              <a:rPr lang="en-US" u="sng" dirty="0"/>
              <a:t>PcK:</a:t>
            </a:r>
            <a:endParaRPr lang="en-US" dirty="0"/>
          </a:p>
          <a:p>
            <a:pPr>
              <a:lnSpc>
                <a:spcPct val="90000"/>
              </a:lnSpc>
              <a:spcBef>
                <a:spcPct val="0"/>
              </a:spcBef>
              <a:spcAft>
                <a:spcPct val="20000"/>
              </a:spcAft>
              <a:buSzTx/>
              <a:buFontTx/>
              <a:buNone/>
            </a:pPr>
            <a:r>
              <a:rPr lang="en-US" dirty="0"/>
              <a:t>  .tpc	text PcK file</a:t>
            </a:r>
          </a:p>
          <a:p>
            <a:pPr>
              <a:lnSpc>
                <a:spcPct val="90000"/>
              </a:lnSpc>
              <a:spcBef>
                <a:spcPct val="0"/>
              </a:spcBef>
              <a:spcAft>
                <a:spcPct val="20000"/>
              </a:spcAft>
              <a:buSzTx/>
              <a:buFontTx/>
              <a:buNone/>
            </a:pPr>
            <a:r>
              <a:rPr lang="en-US" sz="1000" dirty="0"/>
              <a:t>                             (The most common type PcK)</a:t>
            </a:r>
          </a:p>
          <a:p>
            <a:pPr>
              <a:lnSpc>
                <a:spcPct val="90000"/>
              </a:lnSpc>
              <a:spcBef>
                <a:spcPct val="0"/>
              </a:spcBef>
              <a:buSzTx/>
              <a:buFontTx/>
              <a:buNone/>
            </a:pPr>
            <a:r>
              <a:rPr lang="en-US" sz="1000" dirty="0"/>
              <a:t> </a:t>
            </a:r>
            <a:r>
              <a:rPr lang="en-US" dirty="0"/>
              <a:t> .bpc	binary PcK file</a:t>
            </a:r>
          </a:p>
          <a:p>
            <a:pPr>
              <a:lnSpc>
                <a:spcPct val="90000"/>
              </a:lnSpc>
              <a:spcBef>
                <a:spcPct val="0"/>
              </a:spcBef>
              <a:buSzTx/>
              <a:buFontTx/>
              <a:buNone/>
            </a:pPr>
            <a:r>
              <a:rPr lang="en-US" sz="1000" dirty="0"/>
              <a:t>                             (Very few instances of this)</a:t>
            </a:r>
          </a:p>
          <a:p>
            <a:pPr>
              <a:lnSpc>
                <a:spcPct val="90000"/>
              </a:lnSpc>
              <a:spcBef>
                <a:spcPct val="0"/>
              </a:spcBef>
              <a:buSzTx/>
              <a:buFontTx/>
              <a:buNone/>
            </a:pPr>
            <a:r>
              <a:rPr lang="en-US" sz="1600" dirty="0"/>
              <a:t>  </a:t>
            </a:r>
            <a:r>
              <a:rPr lang="en-US" dirty="0"/>
              <a:t>.xpc	transfer format PcK file</a:t>
            </a:r>
          </a:p>
          <a:p>
            <a:pPr>
              <a:lnSpc>
                <a:spcPct val="90000"/>
              </a:lnSpc>
              <a:spcBef>
                <a:spcPct val="0"/>
              </a:spcBef>
              <a:buSzTx/>
              <a:buFontTx/>
              <a:buNone/>
            </a:pPr>
            <a:endParaRPr lang="en-US" dirty="0"/>
          </a:p>
          <a:p>
            <a:pPr>
              <a:lnSpc>
                <a:spcPct val="90000"/>
              </a:lnSpc>
              <a:spcBef>
                <a:spcPct val="50000"/>
              </a:spcBef>
              <a:buSzTx/>
              <a:buFontTx/>
              <a:buNone/>
            </a:pPr>
            <a:r>
              <a:rPr lang="en-US" u="sng" dirty="0"/>
              <a:t>IK:</a:t>
            </a:r>
            <a:endParaRPr lang="en-US" dirty="0"/>
          </a:p>
          <a:p>
            <a:pPr>
              <a:lnSpc>
                <a:spcPct val="90000"/>
              </a:lnSpc>
              <a:spcBef>
                <a:spcPct val="50000"/>
              </a:spcBef>
              <a:buSzTx/>
              <a:buFontTx/>
              <a:buNone/>
            </a:pPr>
            <a:r>
              <a:rPr lang="en-US" dirty="0"/>
              <a:t>  .ti	text IK file</a:t>
            </a:r>
          </a:p>
          <a:p>
            <a:pPr>
              <a:lnSpc>
                <a:spcPct val="90000"/>
              </a:lnSpc>
              <a:spcBef>
                <a:spcPct val="50000"/>
              </a:spcBef>
              <a:buSzTx/>
              <a:buFontTx/>
              <a:buNone/>
            </a:pPr>
            <a:r>
              <a:rPr lang="en-US" u="sng" dirty="0"/>
              <a:t>FK:</a:t>
            </a:r>
            <a:endParaRPr lang="en-US" dirty="0"/>
          </a:p>
          <a:p>
            <a:pPr>
              <a:lnSpc>
                <a:spcPct val="90000"/>
              </a:lnSpc>
              <a:spcBef>
                <a:spcPct val="50000"/>
              </a:spcBef>
              <a:buSzTx/>
              <a:buFontTx/>
              <a:buNone/>
            </a:pPr>
            <a:r>
              <a:rPr lang="en-US" dirty="0"/>
              <a:t>  .tf	text FK file</a:t>
            </a:r>
          </a:p>
          <a:p>
            <a:pPr>
              <a:lnSpc>
                <a:spcPct val="90000"/>
              </a:lnSpc>
              <a:spcBef>
                <a:spcPct val="50000"/>
              </a:spcBef>
              <a:buSzTx/>
              <a:buFontTx/>
              <a:buNone/>
            </a:pPr>
            <a:r>
              <a:rPr lang="en-US" u="sng" dirty="0"/>
              <a:t>LSK:</a:t>
            </a:r>
            <a:endParaRPr lang="en-US" dirty="0"/>
          </a:p>
          <a:p>
            <a:pPr>
              <a:lnSpc>
                <a:spcPct val="90000"/>
              </a:lnSpc>
              <a:spcBef>
                <a:spcPct val="50000"/>
              </a:spcBef>
              <a:buSzTx/>
              <a:buFontTx/>
              <a:buNone/>
            </a:pPr>
            <a:r>
              <a:rPr lang="en-US" dirty="0"/>
              <a:t>  .tls	text LSK file</a:t>
            </a:r>
          </a:p>
          <a:p>
            <a:pPr>
              <a:lnSpc>
                <a:spcPct val="90000"/>
              </a:lnSpc>
              <a:spcBef>
                <a:spcPct val="50000"/>
              </a:spcBef>
              <a:buSzTx/>
              <a:buFontTx/>
              <a:buNone/>
            </a:pPr>
            <a:r>
              <a:rPr lang="en-US" u="sng" dirty="0"/>
              <a:t>CK:</a:t>
            </a:r>
            <a:endParaRPr lang="en-US" dirty="0"/>
          </a:p>
          <a:p>
            <a:pPr>
              <a:lnSpc>
                <a:spcPct val="90000"/>
              </a:lnSpc>
              <a:spcBef>
                <a:spcPct val="50000"/>
              </a:spcBef>
              <a:buSzTx/>
              <a:buFontTx/>
              <a:buNone/>
            </a:pPr>
            <a:r>
              <a:rPr lang="en-US" dirty="0"/>
              <a:t>  .bc	binary CK file</a:t>
            </a:r>
          </a:p>
          <a:p>
            <a:pPr>
              <a:lnSpc>
                <a:spcPct val="90000"/>
              </a:lnSpc>
              <a:spcBef>
                <a:spcPct val="25000"/>
              </a:spcBef>
              <a:buSzTx/>
              <a:buFontTx/>
              <a:buNone/>
            </a:pPr>
            <a:r>
              <a:rPr lang="en-US" dirty="0"/>
              <a:t>  .xc	transfer format CK file</a:t>
            </a:r>
          </a:p>
          <a:p>
            <a:pPr>
              <a:lnSpc>
                <a:spcPct val="90000"/>
              </a:lnSpc>
              <a:spcBef>
                <a:spcPct val="50000"/>
              </a:spcBef>
              <a:buSzTx/>
              <a:buFontTx/>
              <a:buNone/>
            </a:pPr>
            <a:endParaRPr lang="en-US" dirty="0"/>
          </a:p>
        </p:txBody>
      </p:sp>
      <p:sp>
        <p:nvSpPr>
          <p:cNvPr id="27653" name="Rectangle 6"/>
          <p:cNvSpPr>
            <a:spLocks noChangeArrowheads="1"/>
          </p:cNvSpPr>
          <p:nvPr/>
        </p:nvSpPr>
        <p:spPr bwMode="auto">
          <a:xfrm>
            <a:off x="4038600" y="1317625"/>
            <a:ext cx="5116513" cy="5702587"/>
          </a:xfrm>
          <a:prstGeom prst="rect">
            <a:avLst/>
          </a:prstGeom>
          <a:noFill/>
          <a:ln w="12700">
            <a:noFill/>
            <a:miter lim="800000"/>
            <a:headEnd/>
            <a:tailEnd/>
          </a:ln>
        </p:spPr>
        <p:txBody>
          <a:bodyPr lIns="90487" tIns="44450" rIns="90487" bIns="44450">
            <a:prstTxWarp prst="textNoShape">
              <a:avLst/>
            </a:prstTxWarp>
            <a:spAutoFit/>
          </a:bodyPr>
          <a:lstStyle/>
          <a:p>
            <a:pPr>
              <a:lnSpc>
                <a:spcPct val="90000"/>
              </a:lnSpc>
              <a:spcBef>
                <a:spcPct val="50000"/>
              </a:spcBef>
              <a:buSzTx/>
              <a:buFontTx/>
              <a:buNone/>
            </a:pPr>
            <a:r>
              <a:rPr lang="en-US" u="sng" dirty="0"/>
              <a:t>SCLK:</a:t>
            </a:r>
            <a:endParaRPr lang="en-US" dirty="0"/>
          </a:p>
          <a:p>
            <a:pPr>
              <a:lnSpc>
                <a:spcPct val="90000"/>
              </a:lnSpc>
              <a:spcBef>
                <a:spcPct val="50000"/>
              </a:spcBef>
              <a:buSzTx/>
              <a:buFontTx/>
              <a:buNone/>
            </a:pPr>
            <a:r>
              <a:rPr lang="en-US" dirty="0"/>
              <a:t>  .tsc	text SCLK file</a:t>
            </a:r>
          </a:p>
          <a:p>
            <a:pPr>
              <a:lnSpc>
                <a:spcPct val="90000"/>
              </a:lnSpc>
              <a:spcBef>
                <a:spcPct val="50000"/>
              </a:spcBef>
              <a:buSzTx/>
              <a:buFontTx/>
              <a:buNone/>
            </a:pPr>
            <a:r>
              <a:rPr lang="en-US" u="sng" dirty="0"/>
              <a:t>MK:</a:t>
            </a:r>
            <a:endParaRPr lang="en-US" dirty="0"/>
          </a:p>
          <a:p>
            <a:pPr>
              <a:lnSpc>
                <a:spcPct val="90000"/>
              </a:lnSpc>
              <a:spcBef>
                <a:spcPct val="50000"/>
              </a:spcBef>
              <a:buSzTx/>
              <a:buFontTx/>
              <a:buNone/>
            </a:pPr>
            <a:r>
              <a:rPr lang="en-US" dirty="0"/>
              <a:t>  .tm           text meta-kernel file  </a:t>
            </a:r>
            <a:r>
              <a:rPr lang="en-US" sz="1200" dirty="0"/>
              <a:t>(“FURNSH kernel”)</a:t>
            </a:r>
          </a:p>
          <a:p>
            <a:pPr>
              <a:lnSpc>
                <a:spcPct val="90000"/>
              </a:lnSpc>
              <a:spcBef>
                <a:spcPct val="50000"/>
              </a:spcBef>
              <a:buSzTx/>
              <a:buFontTx/>
              <a:buNone/>
            </a:pPr>
            <a:r>
              <a:rPr lang="en-US" u="sng" dirty="0"/>
              <a:t>DSK:</a:t>
            </a:r>
            <a:endParaRPr lang="en-US" dirty="0"/>
          </a:p>
          <a:p>
            <a:pPr>
              <a:lnSpc>
                <a:spcPct val="90000"/>
              </a:lnSpc>
              <a:spcBef>
                <a:spcPct val="50000"/>
              </a:spcBef>
              <a:buSzTx/>
              <a:buFontTx/>
              <a:buNone/>
            </a:pPr>
            <a:r>
              <a:rPr lang="en-US" dirty="0"/>
              <a:t>  .bds        binary DSK file</a:t>
            </a:r>
          </a:p>
          <a:p>
            <a:pPr>
              <a:lnSpc>
                <a:spcPct val="90000"/>
              </a:lnSpc>
              <a:spcBef>
                <a:spcPct val="50000"/>
              </a:spcBef>
              <a:buSzTx/>
              <a:buFontTx/>
              <a:buNone/>
            </a:pPr>
            <a:r>
              <a:rPr lang="en-US" u="sng" dirty="0"/>
              <a:t>DBK:</a:t>
            </a:r>
          </a:p>
          <a:p>
            <a:pPr>
              <a:lnSpc>
                <a:spcPct val="90000"/>
              </a:lnSpc>
              <a:spcBef>
                <a:spcPct val="50000"/>
              </a:spcBef>
              <a:buSzTx/>
              <a:buFontTx/>
              <a:buNone/>
            </a:pPr>
            <a:r>
              <a:rPr lang="en-US" dirty="0"/>
              <a:t>  .bdb          binary database kernel</a:t>
            </a:r>
          </a:p>
          <a:p>
            <a:pPr>
              <a:lnSpc>
                <a:spcPct val="90000"/>
              </a:lnSpc>
              <a:spcBef>
                <a:spcPct val="50000"/>
              </a:spcBef>
              <a:buSzTx/>
              <a:buFontTx/>
              <a:buNone/>
            </a:pPr>
            <a:r>
              <a:rPr lang="en-US" dirty="0"/>
              <a:t>  .xdb          transfer format database kernel</a:t>
            </a:r>
          </a:p>
          <a:p>
            <a:pPr>
              <a:lnSpc>
                <a:spcPct val="90000"/>
              </a:lnSpc>
              <a:spcBef>
                <a:spcPts val="1020"/>
              </a:spcBef>
              <a:buSzTx/>
              <a:buFontTx/>
              <a:buNone/>
            </a:pPr>
            <a:r>
              <a:rPr lang="en-US" u="sng" dirty="0">
                <a:solidFill>
                  <a:schemeClr val="bg1">
                    <a:lumMod val="50000"/>
                  </a:schemeClr>
                </a:solidFill>
              </a:rPr>
              <a:t>EK Family (ESP, ESQ, ENB)</a:t>
            </a:r>
            <a:endParaRPr lang="en-US" dirty="0">
              <a:solidFill>
                <a:schemeClr val="bg1">
                  <a:lumMod val="50000"/>
                </a:schemeClr>
              </a:solidFill>
            </a:endParaRPr>
          </a:p>
          <a:p>
            <a:pPr>
              <a:lnSpc>
                <a:spcPct val="90000"/>
              </a:lnSpc>
              <a:spcBef>
                <a:spcPts val="600"/>
              </a:spcBef>
              <a:buSzTx/>
              <a:buFontTx/>
              <a:buNone/>
            </a:pPr>
            <a:r>
              <a:rPr lang="en-US" u="sng" dirty="0">
                <a:solidFill>
                  <a:schemeClr val="bg1">
                    <a:lumMod val="50000"/>
                  </a:schemeClr>
                </a:solidFill>
              </a:rPr>
              <a:t>ESP</a:t>
            </a:r>
            <a:r>
              <a:rPr lang="en-US" dirty="0">
                <a:solidFill>
                  <a:schemeClr val="bg1">
                    <a:lumMod val="50000"/>
                  </a:schemeClr>
                </a:solidFill>
              </a:rPr>
              <a:t>:</a:t>
            </a:r>
          </a:p>
          <a:p>
            <a:pPr>
              <a:lnSpc>
                <a:spcPct val="90000"/>
              </a:lnSpc>
              <a:spcBef>
                <a:spcPct val="50000"/>
              </a:spcBef>
              <a:buSzTx/>
              <a:buFontTx/>
              <a:buNone/>
            </a:pPr>
            <a:r>
              <a:rPr lang="en-US" dirty="0">
                <a:solidFill>
                  <a:schemeClr val="bg1">
                    <a:lumMod val="50000"/>
                  </a:schemeClr>
                </a:solidFill>
              </a:rPr>
              <a:t>  .bep	binary Science Plan EK file</a:t>
            </a:r>
          </a:p>
          <a:p>
            <a:pPr>
              <a:lnSpc>
                <a:spcPct val="90000"/>
              </a:lnSpc>
              <a:spcBef>
                <a:spcPct val="50000"/>
              </a:spcBef>
              <a:buSzTx/>
              <a:buFontTx/>
              <a:buNone/>
            </a:pPr>
            <a:r>
              <a:rPr lang="en-US" dirty="0">
                <a:solidFill>
                  <a:schemeClr val="bg1">
                    <a:lumMod val="50000"/>
                  </a:schemeClr>
                </a:solidFill>
              </a:rPr>
              <a:t>   .xep         transfer format Science Plan EK file</a:t>
            </a:r>
          </a:p>
          <a:p>
            <a:pPr>
              <a:lnSpc>
                <a:spcPct val="90000"/>
              </a:lnSpc>
              <a:spcBef>
                <a:spcPct val="50000"/>
              </a:spcBef>
              <a:buSzTx/>
              <a:buFontTx/>
              <a:buNone/>
            </a:pPr>
            <a:r>
              <a:rPr lang="en-US" u="sng" dirty="0">
                <a:solidFill>
                  <a:schemeClr val="bg1">
                    <a:lumMod val="50000"/>
                  </a:schemeClr>
                </a:solidFill>
              </a:rPr>
              <a:t>ESQ:</a:t>
            </a:r>
            <a:endParaRPr lang="en-US" dirty="0">
              <a:solidFill>
                <a:schemeClr val="bg1">
                  <a:lumMod val="50000"/>
                </a:schemeClr>
              </a:solidFill>
            </a:endParaRPr>
          </a:p>
          <a:p>
            <a:pPr>
              <a:lnSpc>
                <a:spcPct val="90000"/>
              </a:lnSpc>
              <a:spcBef>
                <a:spcPct val="50000"/>
              </a:spcBef>
              <a:buSzTx/>
              <a:buFontTx/>
              <a:buNone/>
            </a:pPr>
            <a:r>
              <a:rPr lang="en-US" dirty="0">
                <a:solidFill>
                  <a:schemeClr val="bg1">
                    <a:lumMod val="50000"/>
                  </a:schemeClr>
                </a:solidFill>
              </a:rPr>
              <a:t>  .bes	binary Sequence Component EK file</a:t>
            </a:r>
          </a:p>
          <a:p>
            <a:pPr>
              <a:lnSpc>
                <a:spcPct val="90000"/>
              </a:lnSpc>
              <a:spcBef>
                <a:spcPct val="50000"/>
              </a:spcBef>
              <a:buSzTx/>
              <a:buFontTx/>
              <a:buNone/>
            </a:pPr>
            <a:r>
              <a:rPr lang="en-US" dirty="0">
                <a:solidFill>
                  <a:schemeClr val="bg1">
                    <a:lumMod val="50000"/>
                  </a:schemeClr>
                </a:solidFill>
              </a:rPr>
              <a:t>  .xes	transfer format Sequence Component EK file</a:t>
            </a:r>
          </a:p>
          <a:p>
            <a:pPr>
              <a:lnSpc>
                <a:spcPct val="90000"/>
              </a:lnSpc>
              <a:spcBef>
                <a:spcPct val="50000"/>
              </a:spcBef>
              <a:buSzTx/>
              <a:buFontTx/>
              <a:buNone/>
            </a:pPr>
            <a:r>
              <a:rPr lang="en-US" u="sng" dirty="0">
                <a:solidFill>
                  <a:schemeClr val="bg1">
                    <a:lumMod val="50000"/>
                  </a:schemeClr>
                </a:solidFill>
              </a:rPr>
              <a:t>ENB:</a:t>
            </a:r>
          </a:p>
          <a:p>
            <a:pPr>
              <a:lnSpc>
                <a:spcPct val="90000"/>
              </a:lnSpc>
              <a:spcBef>
                <a:spcPct val="50000"/>
              </a:spcBef>
              <a:buSzTx/>
              <a:buFontTx/>
              <a:buNone/>
            </a:pPr>
            <a:r>
              <a:rPr lang="en-US" dirty="0">
                <a:solidFill>
                  <a:schemeClr val="bg1">
                    <a:lumMod val="50000"/>
                  </a:schemeClr>
                </a:solidFill>
              </a:rPr>
              <a:t>  .ten          text Experimenter’s Notebook EK file</a:t>
            </a:r>
          </a:p>
          <a:p>
            <a:pPr>
              <a:lnSpc>
                <a:spcPct val="90000"/>
              </a:lnSpc>
              <a:spcBef>
                <a:spcPct val="50000"/>
              </a:spcBef>
              <a:buSzTx/>
              <a:buFontTx/>
              <a:buNone/>
            </a:pPr>
            <a:endParaRPr lang="en-US" dirty="0"/>
          </a:p>
        </p:txBody>
      </p:sp>
      <p:sp>
        <p:nvSpPr>
          <p:cNvPr id="27654" name="Rectangle 7"/>
          <p:cNvSpPr>
            <a:spLocks noGrp="1" noChangeArrowheads="1"/>
          </p:cNvSpPr>
          <p:nvPr>
            <p:ph type="title"/>
          </p:nvPr>
        </p:nvSpPr>
        <p:spPr>
          <a:xfrm>
            <a:off x="3124200" y="63500"/>
            <a:ext cx="4137025" cy="793750"/>
          </a:xfrm>
        </p:spPr>
        <p:txBody>
          <a:bodyPr/>
          <a:lstStyle/>
          <a:p>
            <a:r>
              <a:rPr lang="en-US" sz="2800" dirty="0"/>
              <a:t>Common SPICE Kernel </a:t>
            </a:r>
            <a:br>
              <a:rPr lang="en-US" sz="2800" dirty="0"/>
            </a:br>
            <a:r>
              <a:rPr lang="en-US" sz="2800" dirty="0"/>
              <a:t>File Name Extensions</a:t>
            </a:r>
          </a:p>
        </p:txBody>
      </p:sp>
      <p:sp>
        <p:nvSpPr>
          <p:cNvPr id="27655" name="Text Box 8"/>
          <p:cNvSpPr txBox="1">
            <a:spLocks noChangeArrowheads="1"/>
          </p:cNvSpPr>
          <p:nvPr/>
        </p:nvSpPr>
        <p:spPr bwMode="auto">
          <a:xfrm>
            <a:off x="2459977" y="6603529"/>
            <a:ext cx="3955530" cy="276999"/>
          </a:xfrm>
          <a:prstGeom prst="rect">
            <a:avLst/>
          </a:prstGeom>
          <a:noFill/>
          <a:ln w="12700">
            <a:noFill/>
            <a:miter lim="800000"/>
            <a:headEnd/>
            <a:tailEnd/>
          </a:ln>
        </p:spPr>
        <p:txBody>
          <a:bodyPr wrap="none">
            <a:prstTxWarp prst="textNoShape">
              <a:avLst/>
            </a:prstTxWarp>
            <a:spAutoFit/>
          </a:bodyPr>
          <a:lstStyle/>
          <a:p>
            <a:pPr algn="ctr">
              <a:lnSpc>
                <a:spcPct val="100000"/>
              </a:lnSpc>
              <a:spcBef>
                <a:spcPct val="0"/>
              </a:spcBef>
              <a:buSzTx/>
              <a:buFontTx/>
              <a:buNone/>
            </a:pPr>
            <a:r>
              <a:rPr lang="en-US" sz="1200" dirty="0">
                <a:solidFill>
                  <a:schemeClr val="accent2"/>
                </a:solidFill>
              </a:rPr>
              <a:t>These are strong suggestions but not requirements</a:t>
            </a:r>
            <a:endParaRPr lang="en-US" sz="1200" dirty="0"/>
          </a:p>
        </p:txBody>
      </p:sp>
    </p:spTree>
  </p:cSld>
  <p:clrMapOvr>
    <a:masterClrMapping/>
  </p:clrMapOvr>
  <p:transition/>
</p:sld>
</file>

<file path=ppt/theme/theme1.xml><?xml version="1.0" encoding="utf-8"?>
<a:theme xmlns:a="http://schemas.openxmlformats.org/drawingml/2006/main" name="SPICE_Presentation">
  <a:themeElements>
    <a:clrScheme name="">
      <a:dk1>
        <a:srgbClr val="000000"/>
      </a:dk1>
      <a:lt1>
        <a:srgbClr val="FFFFFF"/>
      </a:lt1>
      <a:dk2>
        <a:srgbClr val="081D58"/>
      </a:dk2>
      <a:lt2>
        <a:srgbClr val="919191"/>
      </a:lt2>
      <a:accent1>
        <a:srgbClr val="FC0128"/>
      </a:accent1>
      <a:accent2>
        <a:srgbClr val="063DE8"/>
      </a:accent2>
      <a:accent3>
        <a:srgbClr val="FFFFFF"/>
      </a:accent3>
      <a:accent4>
        <a:srgbClr val="000000"/>
      </a:accent4>
      <a:accent5>
        <a:srgbClr val="FDAAAC"/>
      </a:accent5>
      <a:accent6>
        <a:srgbClr val="0536D2"/>
      </a:accent6>
      <a:hlink>
        <a:srgbClr val="DF4515"/>
      </a:hlink>
      <a:folHlink>
        <a:srgbClr val="EAEC5E"/>
      </a:folHlink>
    </a:clrScheme>
    <a:fontScheme name="SPICE_Presentat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12700" cap="flat" cmpd="sng" algn="ctr">
          <a:noFill/>
          <a:prstDash val="solid"/>
          <a:round/>
          <a:headEnd type="none" w="med" len="med"/>
          <a:tailEnd type="none" w="med" len="med"/>
        </a:ln>
        <a:effectLst/>
      </a:spPr>
      <a:bodyPr vert="horz" wrap="square" lIns="90488" tIns="44450" rIns="90488" bIns="44450" numCol="1" anchor="t" anchorCtr="0" compatLnSpc="1">
        <a:prstTxWarp prst="textNoShape">
          <a:avLst/>
        </a:prstTxWarp>
      </a:bodyPr>
      <a:lstStyle>
        <a:defPPr marL="1143000" marR="0" indent="-228600" algn="l" defTabSz="914400" rtl="0" eaLnBrk="0" fontAlgn="base" latinLnBrk="0" hangingPunct="0">
          <a:lnSpc>
            <a:spcPct val="80000"/>
          </a:lnSpc>
          <a:spcBef>
            <a:spcPct val="30000"/>
          </a:spcBef>
          <a:spcAft>
            <a:spcPct val="0"/>
          </a:spcAft>
          <a:buClrTx/>
          <a:buSzPct val="100000"/>
          <a:buFontTx/>
          <a:buChar char="»"/>
          <a:tabLst/>
          <a:defRPr kumimoji="0" lang="en-US" sz="1400" b="1" i="0" u="none" strike="noStrike" cap="none" normalizeH="0" baseline="0">
            <a:ln>
              <a:noFill/>
            </a:ln>
            <a:solidFill>
              <a:schemeClr val="tx1"/>
            </a:solidFill>
            <a:effectLst/>
            <a:latin typeface="Arial" charset="0"/>
          </a:defRPr>
        </a:defPPr>
      </a:lstStyle>
    </a:spDef>
    <a:lnDef>
      <a:spPr bwMode="auto">
        <a:xfrm>
          <a:off x="0" y="0"/>
          <a:ext cx="1" cy="1"/>
        </a:xfrm>
        <a:custGeom>
          <a:avLst/>
          <a:gdLst/>
          <a:ahLst/>
          <a:cxnLst/>
          <a:rect l="0" t="0" r="0" b="0"/>
          <a:pathLst/>
        </a:custGeom>
        <a:noFill/>
        <a:ln w="12700" cap="flat" cmpd="sng" algn="ctr">
          <a:noFill/>
          <a:prstDash val="solid"/>
          <a:round/>
          <a:headEnd type="none" w="med" len="med"/>
          <a:tailEnd type="none" w="med" len="med"/>
        </a:ln>
        <a:effectLst/>
      </a:spPr>
      <a:bodyPr vert="horz" wrap="square" lIns="90488" tIns="44450" rIns="90488" bIns="44450" numCol="1" anchor="t" anchorCtr="0" compatLnSpc="1">
        <a:prstTxWarp prst="textNoShape">
          <a:avLst/>
        </a:prstTxWarp>
      </a:bodyPr>
      <a:lstStyle>
        <a:defPPr marL="1143000" marR="0" indent="-228600" algn="l" defTabSz="914400" rtl="0" eaLnBrk="0" fontAlgn="base" latinLnBrk="0" hangingPunct="0">
          <a:lnSpc>
            <a:spcPct val="80000"/>
          </a:lnSpc>
          <a:spcBef>
            <a:spcPct val="30000"/>
          </a:spcBef>
          <a:spcAft>
            <a:spcPct val="0"/>
          </a:spcAft>
          <a:buClrTx/>
          <a:buSzPct val="100000"/>
          <a:buFontTx/>
          <a:buChar char="»"/>
          <a:tabLst/>
          <a:defRPr kumimoji="0" lang="en-US" sz="1400" b="1" i="0" u="none" strike="noStrike" cap="none" normalizeH="0" baseline="0">
            <a:ln>
              <a:noFill/>
            </a:ln>
            <a:solidFill>
              <a:schemeClr val="tx1"/>
            </a:solidFill>
            <a:effectLst/>
            <a:latin typeface="Arial" charset="0"/>
          </a:defRPr>
        </a:defPPr>
      </a:lstStyle>
    </a:lnDef>
  </a:objectDefaults>
  <a:extraClrSchemeLst>
    <a:extraClrScheme>
      <a:clrScheme name="SPICE_Presentatio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SPICE_Presentat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SPICE_Presentatio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SPICE_Presentatio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SPICE_Presentatio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SPICE_Presentatio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SPICE_Presentatio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Office\Templates\SPICE_Presentation.pot</Template>
  <TotalTime>3638</TotalTime>
  <Words>1817</Words>
  <Application>Microsoft Macintosh PowerPoint</Application>
  <PresentationFormat>Custom</PresentationFormat>
  <Paragraphs>255</Paragraphs>
  <Slides>16</Slides>
  <Notes>7</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16</vt:i4>
      </vt:variant>
    </vt:vector>
  </HeadingPairs>
  <TitlesOfParts>
    <vt:vector size="20" baseType="lpstr">
      <vt:lpstr>Arial</vt:lpstr>
      <vt:lpstr>Courier</vt:lpstr>
      <vt:lpstr>Times New Roman</vt:lpstr>
      <vt:lpstr>SPICE_Presentation</vt:lpstr>
      <vt:lpstr>SPICE Conventions</vt:lpstr>
      <vt:lpstr>SPICE Lexicon - 1</vt:lpstr>
      <vt:lpstr>SPICE Lexicon - 2</vt:lpstr>
      <vt:lpstr>SPICE Lexicon - 3</vt:lpstr>
      <vt:lpstr>SPICE Lexicon - 4</vt:lpstr>
      <vt:lpstr>SPICE Lexicon - 5</vt:lpstr>
      <vt:lpstr>SPICE Lexicon - 6</vt:lpstr>
      <vt:lpstr>Kernel File Names</vt:lpstr>
      <vt:lpstr>Common SPICE Kernel  File Name Extensions</vt:lpstr>
      <vt:lpstr>Common Document Name Extensions</vt:lpstr>
      <vt:lpstr>Public and Private Modules</vt:lpstr>
      <vt:lpstr>Reference Frame Conventions</vt:lpstr>
      <vt:lpstr>Quaternions</vt:lpstr>
      <vt:lpstr>Names and IDs</vt:lpstr>
      <vt:lpstr>Use of Quotes</vt:lpstr>
      <vt:lpstr>Pluto is a Special Case in SPICE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SPICE Conventions</dc:title>
  <cp:lastModifiedBy>Semenov, Boris V (US 392N)</cp:lastModifiedBy>
  <cp:revision>198</cp:revision>
  <cp:lastPrinted>2007-10-11T21:40:28Z</cp:lastPrinted>
  <dcterms:created xsi:type="dcterms:W3CDTF">2010-02-25T04:01:33Z</dcterms:created>
  <dcterms:modified xsi:type="dcterms:W3CDTF">2023-04-09T14:03:13Z</dcterms:modified>
</cp:coreProperties>
</file>