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6" r:id="rId3"/>
    <p:sldId id="258" r:id="rId4"/>
    <p:sldId id="267" r:id="rId5"/>
    <p:sldId id="266" r:id="rId6"/>
    <p:sldId id="268" r:id="rId7"/>
    <p:sldId id="261" r:id="rId8"/>
    <p:sldId id="269" r:id="rId9"/>
  </p:sldIdLst>
  <p:sldSz cx="9156700" cy="6870700"/>
  <p:notesSz cx="7010400" cy="92360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0"/>
    <a:srgbClr val="3D1783"/>
    <a:srgbClr val="E200FF"/>
    <a:srgbClr val="6B569C"/>
    <a:srgbClr val="301475"/>
    <a:srgbClr val="2B0E72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003"/>
    <p:restoredTop sz="99294" autoAdjust="0"/>
  </p:normalViewPr>
  <p:slideViewPr>
    <p:cSldViewPr snapToGrid="0">
      <p:cViewPr varScale="1">
        <p:scale>
          <a:sx n="97" d="100"/>
          <a:sy n="97" d="100"/>
        </p:scale>
        <p:origin x="208" y="760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-108" y="473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980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85800"/>
            <a:ext cx="4670425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948814E4-005B-6449-92E6-A6F543E9BE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40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r>
              <a:rPr lang="en-US" sz="1400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4400" b="0">
                  <a:solidFill>
                    <a:srgbClr val="E30101"/>
                  </a:solidFill>
                </a:rPr>
                <a:t>N</a:t>
              </a:r>
              <a:endParaRPr lang="en-US" sz="4400" b="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4400" b="0">
                  <a:solidFill>
                    <a:srgbClr val="E30101"/>
                  </a:solidFill>
                </a:rPr>
                <a:t>IF</a:t>
              </a:r>
              <a:endParaRPr lang="en-US" sz="4400" b="0"/>
            </a:p>
          </p:txBody>
        </p:sp>
      </p:grpSp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7F07FD-439D-AB42-8A8A-03B787AB1906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6FA6B-9118-4449-BBA9-F2D59249EF3D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EAE06B-276B-2040-9A5B-45296BA9FA67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A63A-6491-044E-A262-43ABBF7F8938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17001-EE34-9C4C-9ADF-6B9D6F81DE91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27F223-9E2E-9343-A751-549ABEEF19C5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0D021-7697-3B43-B0BC-79499C6B0D73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3F6EA2-7028-7B4F-A6C7-8D5799F78240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259120-BEC0-2840-A8B5-41B27C8264FE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530E9F-20AE-794C-960C-7204F4B797F0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r>
              <a:rPr lang="en-US" sz="140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/>
              <a:t>Using Frames</a:t>
            </a:r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/>
            </a:lvl1pPr>
          </a:lstStyle>
          <a:p>
            <a:fld id="{F1D4A243-61A6-884E-AA32-77EBD9D60E04}" type="slidenum">
              <a:rPr lang="en-US"/>
              <a:pPr/>
              <a:t>‹#›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3687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87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87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9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88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4400" b="0">
                  <a:solidFill>
                    <a:srgbClr val="E30101"/>
                  </a:solidFill>
                </a:rPr>
                <a:t>N</a:t>
              </a:r>
              <a:endParaRPr lang="en-US" sz="4400" b="0"/>
            </a:p>
          </p:txBody>
        </p:sp>
        <p:sp>
          <p:nvSpPr>
            <p:cNvPr id="3688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4400" b="0">
                  <a:solidFill>
                    <a:srgbClr val="E30101"/>
                  </a:solidFill>
                </a:rPr>
                <a:t>IF</a:t>
              </a:r>
              <a:endParaRPr lang="en-US" sz="4400" b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2388" y="2271713"/>
            <a:ext cx="6527800" cy="528637"/>
          </a:xfrm>
        </p:spPr>
        <p:txBody>
          <a:bodyPr/>
          <a:lstStyle/>
          <a:p>
            <a:r>
              <a:rPr lang="en-US" sz="3600"/>
              <a:t>Using the Frames Subsystem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1760" y="4658360"/>
            <a:ext cx="6400800" cy="609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65E1902-E515-034C-91D8-C46525B3D382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600200"/>
            <a:ext cx="7481888" cy="4889500"/>
          </a:xfrm>
        </p:spPr>
        <p:txBody>
          <a:bodyPr/>
          <a:lstStyle/>
          <a:p>
            <a:r>
              <a:rPr lang="en-US" sz="2000" dirty="0"/>
              <a:t>The “power” of the Frames capability stems from the SPICE system’s ability to construct complex reference frame transformations with no programming effort required of you</a:t>
            </a:r>
          </a:p>
          <a:p>
            <a:pPr lvl="1"/>
            <a:r>
              <a:rPr lang="en-US" sz="1600" dirty="0"/>
              <a:t>But it’s crucial that you select and load the needed kernels</a:t>
            </a:r>
          </a:p>
          <a:p>
            <a:endParaRPr lang="en-US" sz="1600" dirty="0"/>
          </a:p>
          <a:p>
            <a:r>
              <a:rPr lang="en-US" sz="2000" dirty="0"/>
              <a:t>The principal benefit from the Frames capability is obtained through the main SPK subsystem interfaces (SPKEZR and SPKPOS), the Frames subsystem interfaces (SXFORM, PXFORM, PXFRM2), and high-level derived geometry APIs (SINCPT, TANGPT, SUBPNT, …).</a:t>
            </a:r>
          </a:p>
          <a:p>
            <a:endParaRPr lang="en-US" sz="1600" dirty="0"/>
          </a:p>
          <a:p>
            <a:r>
              <a:rPr lang="en-US" sz="2000" dirty="0"/>
              <a:t>The remaining pages illustrate typical use of frames</a:t>
            </a:r>
          </a:p>
          <a:p>
            <a:endParaRPr lang="en-US" sz="1600" dirty="0"/>
          </a:p>
          <a:p>
            <a:r>
              <a:rPr lang="en-US" sz="2000" dirty="0"/>
              <a:t>Several </a:t>
            </a:r>
            <a:r>
              <a:rPr lang="en-US" sz="2000" dirty="0">
                <a:solidFill>
                  <a:schemeClr val="accent1"/>
                </a:solidFill>
              </a:rPr>
              <a:t>VERY IMPORTANT</a:t>
            </a:r>
            <a:r>
              <a:rPr lang="en-US" sz="2000" dirty="0"/>
              <a:t> usage issues are mentioned in the Frames tutorial; be sure to also read that.</a:t>
            </a:r>
          </a:p>
        </p:txBody>
      </p:sp>
      <p:sp>
        <p:nvSpPr>
          <p:cNvPr id="16389" name="Rectangle 4"/>
          <p:cNvSpPr>
            <a:spLocks noGrp="1" noChangeArrowheads="1"/>
          </p:cNvSpPr>
          <p:nvPr>
            <p:ph type="title"/>
          </p:nvPr>
        </p:nvSpPr>
        <p:spPr>
          <a:xfrm>
            <a:off x="2362648" y="381000"/>
            <a:ext cx="5980804" cy="479747"/>
          </a:xfrm>
        </p:spPr>
        <p:txBody>
          <a:bodyPr/>
          <a:lstStyle/>
          <a:p>
            <a:r>
              <a:rPr lang="en-US" dirty="0"/>
              <a:t>What is the Power of Frames?</a:t>
            </a: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5638800" y="5943600"/>
            <a:ext cx="184150" cy="257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A5565D-A407-6B40-A829-105CEE99E7C0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495800"/>
            <a:ext cx="7772400" cy="205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dirty="0"/>
              <a:t>Compute the angular separation between the Cassini ISS Narrow Angle Camera and Wide Angle Camera boresights:</a:t>
            </a:r>
          </a:p>
          <a:p>
            <a:pPr marL="0" indent="0"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     Retrieve the matrix that transforms vectors from NAC to WAC frame </a:t>
            </a:r>
          </a:p>
          <a:p>
            <a:pPr marL="0" indent="0">
              <a:buNone/>
            </a:pPr>
            <a:r>
              <a:rPr lang="en-US" sz="1400" dirty="0">
                <a:latin typeface="Courier New" charset="0"/>
              </a:rPr>
              <a:t>      CALL PXFORM(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CASSINI_ISS_NAC</a:t>
            </a:r>
            <a:r>
              <a:rPr lang="en-US" sz="1400" dirty="0">
                <a:latin typeface="Courier New" charset="0"/>
              </a:rPr>
              <a:t>',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CASSINI_ISS_WAC</a:t>
            </a:r>
            <a:r>
              <a:rPr lang="en-US" sz="1400" dirty="0">
                <a:latin typeface="Courier New" charset="0"/>
              </a:rPr>
              <a:t>', ET, MAT )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     Transform NAC boresight to WAC frame and find separation angle  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   CALL MXV ( MAT, </a:t>
            </a:r>
            <a:r>
              <a:rPr lang="en-US" sz="1400" dirty="0" err="1">
                <a:latin typeface="Courier New" charset="0"/>
              </a:rPr>
              <a:t>NAC_BORESIGHT_nac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 err="1">
                <a:latin typeface="Courier New" charset="0"/>
              </a:rPr>
              <a:t>NAC_BORESIGHT_wac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   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ANGLE</a:t>
            </a:r>
            <a:r>
              <a:rPr lang="en-US" sz="1400" dirty="0">
                <a:latin typeface="Courier New" charset="0"/>
              </a:rPr>
              <a:t> = VSEP( </a:t>
            </a:r>
            <a:r>
              <a:rPr lang="en-US" sz="1400" dirty="0" err="1">
                <a:latin typeface="Courier New" charset="0"/>
              </a:rPr>
              <a:t>NAC_BORESIGHT_wac</a:t>
            </a:r>
            <a:r>
              <a:rPr lang="en-US" sz="1400" dirty="0">
                <a:latin typeface="Courier New" charset="0"/>
              </a:rPr>
              <a:t> , </a:t>
            </a:r>
            <a:r>
              <a:rPr lang="en-US" sz="1400" dirty="0" err="1">
                <a:latin typeface="Courier New" charset="0"/>
              </a:rPr>
              <a:t>WAC_BORESIGHT_wac</a:t>
            </a:r>
            <a:r>
              <a:rPr lang="en-US" sz="1400" dirty="0">
                <a:latin typeface="Courier New" charset="0"/>
              </a:rPr>
              <a:t> )</a:t>
            </a:r>
            <a:endParaRPr lang="en-US" sz="1400" b="0" dirty="0">
              <a:latin typeface="Courier New" charset="0"/>
            </a:endParaRP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title"/>
          </p:nvPr>
        </p:nvSpPr>
        <p:spPr>
          <a:xfrm>
            <a:off x="2568634" y="381000"/>
            <a:ext cx="5568832" cy="479747"/>
          </a:xfrm>
        </p:spPr>
        <p:txBody>
          <a:bodyPr/>
          <a:lstStyle/>
          <a:p>
            <a:r>
              <a:rPr lang="en-US" dirty="0"/>
              <a:t>Offset Between Instruments</a:t>
            </a:r>
          </a:p>
        </p:txBody>
      </p:sp>
      <p:grpSp>
        <p:nvGrpSpPr>
          <p:cNvPr id="17414" name="Group 154"/>
          <p:cNvGrpSpPr>
            <a:grpSpLocks/>
          </p:cNvGrpSpPr>
          <p:nvPr/>
        </p:nvGrpSpPr>
        <p:grpSpPr bwMode="auto">
          <a:xfrm>
            <a:off x="620713" y="1524000"/>
            <a:ext cx="5887120" cy="2820988"/>
            <a:chOff x="620708" y="1524000"/>
            <a:chExt cx="5887372" cy="2820988"/>
          </a:xfrm>
        </p:grpSpPr>
        <p:sp>
          <p:nvSpPr>
            <p:cNvPr id="17416" name="Freeform 10"/>
            <p:cNvSpPr>
              <a:spLocks/>
            </p:cNvSpPr>
            <p:nvPr/>
          </p:nvSpPr>
          <p:spPr bwMode="auto">
            <a:xfrm>
              <a:off x="620708" y="1524000"/>
              <a:ext cx="3833813" cy="2820988"/>
            </a:xfrm>
            <a:custGeom>
              <a:avLst/>
              <a:gdLst>
                <a:gd name="T0" fmla="*/ 2147483647 w 2415"/>
                <a:gd name="T1" fmla="*/ 2147483647 h 1777"/>
                <a:gd name="T2" fmla="*/ 2147483647 w 2415"/>
                <a:gd name="T3" fmla="*/ 2147483647 h 1777"/>
                <a:gd name="T4" fmla="*/ 2147483647 w 2415"/>
                <a:gd name="T5" fmla="*/ 2147483647 h 1777"/>
                <a:gd name="T6" fmla="*/ 2147483647 w 2415"/>
                <a:gd name="T7" fmla="*/ 2147483647 h 1777"/>
                <a:gd name="T8" fmla="*/ 2147483647 w 2415"/>
                <a:gd name="T9" fmla="*/ 2147483647 h 1777"/>
                <a:gd name="T10" fmla="*/ 2147483647 w 2415"/>
                <a:gd name="T11" fmla="*/ 2147483647 h 1777"/>
                <a:gd name="T12" fmla="*/ 2147483647 w 2415"/>
                <a:gd name="T13" fmla="*/ 2147483647 h 1777"/>
                <a:gd name="T14" fmla="*/ 2147483647 w 2415"/>
                <a:gd name="T15" fmla="*/ 2147483647 h 1777"/>
                <a:gd name="T16" fmla="*/ 2147483647 w 2415"/>
                <a:gd name="T17" fmla="*/ 2147483647 h 1777"/>
                <a:gd name="T18" fmla="*/ 2147483647 w 2415"/>
                <a:gd name="T19" fmla="*/ 2147483647 h 1777"/>
                <a:gd name="T20" fmla="*/ 2147483647 w 2415"/>
                <a:gd name="T21" fmla="*/ 2147483647 h 1777"/>
                <a:gd name="T22" fmla="*/ 2147483647 w 2415"/>
                <a:gd name="T23" fmla="*/ 2147483647 h 1777"/>
                <a:gd name="T24" fmla="*/ 2147483647 w 2415"/>
                <a:gd name="T25" fmla="*/ 2147483647 h 1777"/>
                <a:gd name="T26" fmla="*/ 2147483647 w 2415"/>
                <a:gd name="T27" fmla="*/ 2147483647 h 1777"/>
                <a:gd name="T28" fmla="*/ 2147483647 w 2415"/>
                <a:gd name="T29" fmla="*/ 2147483647 h 1777"/>
                <a:gd name="T30" fmla="*/ 2147483647 w 2415"/>
                <a:gd name="T31" fmla="*/ 2147483647 h 1777"/>
                <a:gd name="T32" fmla="*/ 2147483647 w 2415"/>
                <a:gd name="T33" fmla="*/ 2147483647 h 1777"/>
                <a:gd name="T34" fmla="*/ 2147483647 w 2415"/>
                <a:gd name="T35" fmla="*/ 2147483647 h 1777"/>
                <a:gd name="T36" fmla="*/ 2147483647 w 2415"/>
                <a:gd name="T37" fmla="*/ 2147483647 h 1777"/>
                <a:gd name="T38" fmla="*/ 2147483647 w 2415"/>
                <a:gd name="T39" fmla="*/ 2147483647 h 1777"/>
                <a:gd name="T40" fmla="*/ 2147483647 w 2415"/>
                <a:gd name="T41" fmla="*/ 2147483647 h 1777"/>
                <a:gd name="T42" fmla="*/ 2147483647 w 2415"/>
                <a:gd name="T43" fmla="*/ 2147483647 h 1777"/>
                <a:gd name="T44" fmla="*/ 2147483647 w 2415"/>
                <a:gd name="T45" fmla="*/ 2147483647 h 1777"/>
                <a:gd name="T46" fmla="*/ 2147483647 w 2415"/>
                <a:gd name="T47" fmla="*/ 2147483647 h 1777"/>
                <a:gd name="T48" fmla="*/ 2147483647 w 2415"/>
                <a:gd name="T49" fmla="*/ 2147483647 h 1777"/>
                <a:gd name="T50" fmla="*/ 2147483647 w 2415"/>
                <a:gd name="T51" fmla="*/ 2147483647 h 1777"/>
                <a:gd name="T52" fmla="*/ 2147483647 w 2415"/>
                <a:gd name="T53" fmla="*/ 2147483647 h 1777"/>
                <a:gd name="T54" fmla="*/ 2147483647 w 2415"/>
                <a:gd name="T55" fmla="*/ 2147483647 h 1777"/>
                <a:gd name="T56" fmla="*/ 2147483647 w 2415"/>
                <a:gd name="T57" fmla="*/ 2147483647 h 1777"/>
                <a:gd name="T58" fmla="*/ 2147483647 w 2415"/>
                <a:gd name="T59" fmla="*/ 2147483647 h 1777"/>
                <a:gd name="T60" fmla="*/ 2147483647 w 2415"/>
                <a:gd name="T61" fmla="*/ 2147483647 h 1777"/>
                <a:gd name="T62" fmla="*/ 2147483647 w 2415"/>
                <a:gd name="T63" fmla="*/ 2147483647 h 1777"/>
                <a:gd name="T64" fmla="*/ 2147483647 w 2415"/>
                <a:gd name="T65" fmla="*/ 2147483647 h 1777"/>
                <a:gd name="T66" fmla="*/ 2147483647 w 2415"/>
                <a:gd name="T67" fmla="*/ 2147483647 h 1777"/>
                <a:gd name="T68" fmla="*/ 2147483647 w 2415"/>
                <a:gd name="T69" fmla="*/ 2147483647 h 1777"/>
                <a:gd name="T70" fmla="*/ 2147483647 w 2415"/>
                <a:gd name="T71" fmla="*/ 2147483647 h 1777"/>
                <a:gd name="T72" fmla="*/ 2147483647 w 2415"/>
                <a:gd name="T73" fmla="*/ 2147483647 h 1777"/>
                <a:gd name="T74" fmla="*/ 2147483647 w 2415"/>
                <a:gd name="T75" fmla="*/ 2147483647 h 1777"/>
                <a:gd name="T76" fmla="*/ 2147483647 w 2415"/>
                <a:gd name="T77" fmla="*/ 2147483647 h 1777"/>
                <a:gd name="T78" fmla="*/ 2147483647 w 2415"/>
                <a:gd name="T79" fmla="*/ 2147483647 h 1777"/>
                <a:gd name="T80" fmla="*/ 2147483647 w 2415"/>
                <a:gd name="T81" fmla="*/ 2147483647 h 1777"/>
                <a:gd name="T82" fmla="*/ 2147483647 w 2415"/>
                <a:gd name="T83" fmla="*/ 2147483647 h 1777"/>
                <a:gd name="T84" fmla="*/ 2147483647 w 2415"/>
                <a:gd name="T85" fmla="*/ 2147483647 h 1777"/>
                <a:gd name="T86" fmla="*/ 2147483647 w 2415"/>
                <a:gd name="T87" fmla="*/ 2147483647 h 1777"/>
                <a:gd name="T88" fmla="*/ 2147483647 w 2415"/>
                <a:gd name="T89" fmla="*/ 2147483647 h 1777"/>
                <a:gd name="T90" fmla="*/ 2147483647 w 2415"/>
                <a:gd name="T91" fmla="*/ 2147483647 h 1777"/>
                <a:gd name="T92" fmla="*/ 2147483647 w 2415"/>
                <a:gd name="T93" fmla="*/ 2147483647 h 1777"/>
                <a:gd name="T94" fmla="*/ 2147483647 w 2415"/>
                <a:gd name="T95" fmla="*/ 2147483647 h 1777"/>
                <a:gd name="T96" fmla="*/ 2147483647 w 2415"/>
                <a:gd name="T97" fmla="*/ 2147483647 h 1777"/>
                <a:gd name="T98" fmla="*/ 2147483647 w 2415"/>
                <a:gd name="T99" fmla="*/ 2147483647 h 1777"/>
                <a:gd name="T100" fmla="*/ 2147483647 w 2415"/>
                <a:gd name="T101" fmla="*/ 2147483647 h 1777"/>
                <a:gd name="T102" fmla="*/ 2147483647 w 2415"/>
                <a:gd name="T103" fmla="*/ 2147483647 h 1777"/>
                <a:gd name="T104" fmla="*/ 2147483647 w 2415"/>
                <a:gd name="T105" fmla="*/ 2147483647 h 1777"/>
                <a:gd name="T106" fmla="*/ 2147483647 w 2415"/>
                <a:gd name="T107" fmla="*/ 2147483647 h 1777"/>
                <a:gd name="T108" fmla="*/ 2147483647 w 2415"/>
                <a:gd name="T109" fmla="*/ 2147483647 h 17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15"/>
                <a:gd name="T166" fmla="*/ 0 h 1777"/>
                <a:gd name="T167" fmla="*/ 2415 w 2415"/>
                <a:gd name="T168" fmla="*/ 1777 h 17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15" h="1777">
                  <a:moveTo>
                    <a:pt x="1328" y="359"/>
                  </a:moveTo>
                  <a:lnTo>
                    <a:pt x="1360" y="311"/>
                  </a:lnTo>
                  <a:lnTo>
                    <a:pt x="1523" y="334"/>
                  </a:lnTo>
                  <a:lnTo>
                    <a:pt x="1532" y="298"/>
                  </a:lnTo>
                  <a:lnTo>
                    <a:pt x="1286" y="84"/>
                  </a:lnTo>
                  <a:lnTo>
                    <a:pt x="1295" y="49"/>
                  </a:lnTo>
                  <a:lnTo>
                    <a:pt x="1339" y="23"/>
                  </a:lnTo>
                  <a:lnTo>
                    <a:pt x="1377" y="17"/>
                  </a:lnTo>
                  <a:lnTo>
                    <a:pt x="1415" y="12"/>
                  </a:lnTo>
                  <a:lnTo>
                    <a:pt x="1452" y="8"/>
                  </a:lnTo>
                  <a:lnTo>
                    <a:pt x="1489" y="5"/>
                  </a:lnTo>
                  <a:lnTo>
                    <a:pt x="1526" y="3"/>
                  </a:lnTo>
                  <a:lnTo>
                    <a:pt x="1562" y="1"/>
                  </a:lnTo>
                  <a:lnTo>
                    <a:pt x="1597" y="0"/>
                  </a:lnTo>
                  <a:lnTo>
                    <a:pt x="1632" y="0"/>
                  </a:lnTo>
                  <a:lnTo>
                    <a:pt x="1667" y="1"/>
                  </a:lnTo>
                  <a:lnTo>
                    <a:pt x="1701" y="2"/>
                  </a:lnTo>
                  <a:lnTo>
                    <a:pt x="1735" y="3"/>
                  </a:lnTo>
                  <a:lnTo>
                    <a:pt x="1769" y="6"/>
                  </a:lnTo>
                  <a:lnTo>
                    <a:pt x="1802" y="8"/>
                  </a:lnTo>
                  <a:lnTo>
                    <a:pt x="1835" y="12"/>
                  </a:lnTo>
                  <a:lnTo>
                    <a:pt x="1868" y="16"/>
                  </a:lnTo>
                  <a:lnTo>
                    <a:pt x="1900" y="20"/>
                  </a:lnTo>
                  <a:lnTo>
                    <a:pt x="1933" y="25"/>
                  </a:lnTo>
                  <a:lnTo>
                    <a:pt x="1965" y="31"/>
                  </a:lnTo>
                  <a:lnTo>
                    <a:pt x="1997" y="36"/>
                  </a:lnTo>
                  <a:lnTo>
                    <a:pt x="2028" y="43"/>
                  </a:lnTo>
                  <a:lnTo>
                    <a:pt x="2060" y="50"/>
                  </a:lnTo>
                  <a:lnTo>
                    <a:pt x="2091" y="57"/>
                  </a:lnTo>
                  <a:lnTo>
                    <a:pt x="2122" y="64"/>
                  </a:lnTo>
                  <a:lnTo>
                    <a:pt x="2154" y="72"/>
                  </a:lnTo>
                  <a:lnTo>
                    <a:pt x="2185" y="80"/>
                  </a:lnTo>
                  <a:lnTo>
                    <a:pt x="2216" y="88"/>
                  </a:lnTo>
                  <a:lnTo>
                    <a:pt x="2246" y="97"/>
                  </a:lnTo>
                  <a:lnTo>
                    <a:pt x="2278" y="106"/>
                  </a:lnTo>
                  <a:lnTo>
                    <a:pt x="2309" y="115"/>
                  </a:lnTo>
                  <a:lnTo>
                    <a:pt x="2339" y="124"/>
                  </a:lnTo>
                  <a:lnTo>
                    <a:pt x="2371" y="134"/>
                  </a:lnTo>
                  <a:lnTo>
                    <a:pt x="2401" y="144"/>
                  </a:lnTo>
                  <a:lnTo>
                    <a:pt x="2415" y="166"/>
                  </a:lnTo>
                  <a:lnTo>
                    <a:pt x="2406" y="201"/>
                  </a:lnTo>
                  <a:lnTo>
                    <a:pt x="2139" y="359"/>
                  </a:lnTo>
                  <a:lnTo>
                    <a:pt x="2130" y="394"/>
                  </a:lnTo>
                  <a:lnTo>
                    <a:pt x="2236" y="422"/>
                  </a:lnTo>
                  <a:lnTo>
                    <a:pt x="2222" y="550"/>
                  </a:lnTo>
                  <a:lnTo>
                    <a:pt x="2116" y="523"/>
                  </a:lnTo>
                  <a:lnTo>
                    <a:pt x="2169" y="612"/>
                  </a:lnTo>
                  <a:lnTo>
                    <a:pt x="2176" y="620"/>
                  </a:lnTo>
                  <a:lnTo>
                    <a:pt x="2288" y="661"/>
                  </a:lnTo>
                  <a:lnTo>
                    <a:pt x="2270" y="732"/>
                  </a:lnTo>
                  <a:lnTo>
                    <a:pt x="2226" y="758"/>
                  </a:lnTo>
                  <a:lnTo>
                    <a:pt x="2207" y="829"/>
                  </a:lnTo>
                  <a:lnTo>
                    <a:pt x="2079" y="815"/>
                  </a:lnTo>
                  <a:lnTo>
                    <a:pt x="2061" y="885"/>
                  </a:lnTo>
                  <a:lnTo>
                    <a:pt x="2114" y="974"/>
                  </a:lnTo>
                  <a:lnTo>
                    <a:pt x="2105" y="1010"/>
                  </a:lnTo>
                  <a:lnTo>
                    <a:pt x="2116" y="1015"/>
                  </a:lnTo>
                  <a:lnTo>
                    <a:pt x="2125" y="1020"/>
                  </a:lnTo>
                  <a:lnTo>
                    <a:pt x="2135" y="1026"/>
                  </a:lnTo>
                  <a:lnTo>
                    <a:pt x="2143" y="1033"/>
                  </a:lnTo>
                  <a:lnTo>
                    <a:pt x="2150" y="1040"/>
                  </a:lnTo>
                  <a:lnTo>
                    <a:pt x="2157" y="1048"/>
                  </a:lnTo>
                  <a:lnTo>
                    <a:pt x="2163" y="1055"/>
                  </a:lnTo>
                  <a:lnTo>
                    <a:pt x="2168" y="1064"/>
                  </a:lnTo>
                  <a:lnTo>
                    <a:pt x="2172" y="1072"/>
                  </a:lnTo>
                  <a:lnTo>
                    <a:pt x="2176" y="1080"/>
                  </a:lnTo>
                  <a:lnTo>
                    <a:pt x="2179" y="1089"/>
                  </a:lnTo>
                  <a:lnTo>
                    <a:pt x="2181" y="1098"/>
                  </a:lnTo>
                  <a:lnTo>
                    <a:pt x="2182" y="1107"/>
                  </a:lnTo>
                  <a:lnTo>
                    <a:pt x="2183" y="1116"/>
                  </a:lnTo>
                  <a:lnTo>
                    <a:pt x="2183" y="1125"/>
                  </a:lnTo>
                  <a:lnTo>
                    <a:pt x="2182" y="1133"/>
                  </a:lnTo>
                  <a:lnTo>
                    <a:pt x="2180" y="1141"/>
                  </a:lnTo>
                  <a:lnTo>
                    <a:pt x="2178" y="1150"/>
                  </a:lnTo>
                  <a:lnTo>
                    <a:pt x="2174" y="1157"/>
                  </a:lnTo>
                  <a:lnTo>
                    <a:pt x="2171" y="1165"/>
                  </a:lnTo>
                  <a:lnTo>
                    <a:pt x="2166" y="1172"/>
                  </a:lnTo>
                  <a:lnTo>
                    <a:pt x="2161" y="1179"/>
                  </a:lnTo>
                  <a:lnTo>
                    <a:pt x="2155" y="1185"/>
                  </a:lnTo>
                  <a:lnTo>
                    <a:pt x="2149" y="1190"/>
                  </a:lnTo>
                  <a:lnTo>
                    <a:pt x="2141" y="1195"/>
                  </a:lnTo>
                  <a:lnTo>
                    <a:pt x="2134" y="1200"/>
                  </a:lnTo>
                  <a:lnTo>
                    <a:pt x="2125" y="1203"/>
                  </a:lnTo>
                  <a:lnTo>
                    <a:pt x="2116" y="1206"/>
                  </a:lnTo>
                  <a:lnTo>
                    <a:pt x="2106" y="1208"/>
                  </a:lnTo>
                  <a:lnTo>
                    <a:pt x="2096" y="1209"/>
                  </a:lnTo>
                  <a:lnTo>
                    <a:pt x="2084" y="1210"/>
                  </a:lnTo>
                  <a:lnTo>
                    <a:pt x="2073" y="1209"/>
                  </a:lnTo>
                  <a:lnTo>
                    <a:pt x="2023" y="1328"/>
                  </a:lnTo>
                  <a:lnTo>
                    <a:pt x="2072" y="1359"/>
                  </a:lnTo>
                  <a:lnTo>
                    <a:pt x="2325" y="1330"/>
                  </a:lnTo>
                  <a:lnTo>
                    <a:pt x="2328" y="1336"/>
                  </a:lnTo>
                  <a:lnTo>
                    <a:pt x="2332" y="1342"/>
                  </a:lnTo>
                  <a:lnTo>
                    <a:pt x="2334" y="1348"/>
                  </a:lnTo>
                  <a:lnTo>
                    <a:pt x="2337" y="1353"/>
                  </a:lnTo>
                  <a:lnTo>
                    <a:pt x="2340" y="1359"/>
                  </a:lnTo>
                  <a:lnTo>
                    <a:pt x="2342" y="1364"/>
                  </a:lnTo>
                  <a:lnTo>
                    <a:pt x="2344" y="1369"/>
                  </a:lnTo>
                  <a:lnTo>
                    <a:pt x="2345" y="1374"/>
                  </a:lnTo>
                  <a:lnTo>
                    <a:pt x="2347" y="1379"/>
                  </a:lnTo>
                  <a:lnTo>
                    <a:pt x="2348" y="1384"/>
                  </a:lnTo>
                  <a:lnTo>
                    <a:pt x="2349" y="1389"/>
                  </a:lnTo>
                  <a:lnTo>
                    <a:pt x="2350" y="1394"/>
                  </a:lnTo>
                  <a:lnTo>
                    <a:pt x="2351" y="1398"/>
                  </a:lnTo>
                  <a:lnTo>
                    <a:pt x="2351" y="1403"/>
                  </a:lnTo>
                  <a:lnTo>
                    <a:pt x="2351" y="1407"/>
                  </a:lnTo>
                  <a:lnTo>
                    <a:pt x="2351" y="1412"/>
                  </a:lnTo>
                  <a:lnTo>
                    <a:pt x="2350" y="1416"/>
                  </a:lnTo>
                  <a:lnTo>
                    <a:pt x="2350" y="1420"/>
                  </a:lnTo>
                  <a:lnTo>
                    <a:pt x="2349" y="1425"/>
                  </a:lnTo>
                  <a:lnTo>
                    <a:pt x="2348" y="1429"/>
                  </a:lnTo>
                  <a:lnTo>
                    <a:pt x="2347" y="1433"/>
                  </a:lnTo>
                  <a:lnTo>
                    <a:pt x="2346" y="1437"/>
                  </a:lnTo>
                  <a:lnTo>
                    <a:pt x="2344" y="1441"/>
                  </a:lnTo>
                  <a:lnTo>
                    <a:pt x="2343" y="1446"/>
                  </a:lnTo>
                  <a:lnTo>
                    <a:pt x="2339" y="1454"/>
                  </a:lnTo>
                  <a:lnTo>
                    <a:pt x="2334" y="1462"/>
                  </a:lnTo>
                  <a:lnTo>
                    <a:pt x="2329" y="1471"/>
                  </a:lnTo>
                  <a:lnTo>
                    <a:pt x="2324" y="1480"/>
                  </a:lnTo>
                  <a:lnTo>
                    <a:pt x="2288" y="1471"/>
                  </a:lnTo>
                  <a:lnTo>
                    <a:pt x="2291" y="1475"/>
                  </a:lnTo>
                  <a:lnTo>
                    <a:pt x="2293" y="1479"/>
                  </a:lnTo>
                  <a:lnTo>
                    <a:pt x="2295" y="1483"/>
                  </a:lnTo>
                  <a:lnTo>
                    <a:pt x="2297" y="1487"/>
                  </a:lnTo>
                  <a:lnTo>
                    <a:pt x="2298" y="1491"/>
                  </a:lnTo>
                  <a:lnTo>
                    <a:pt x="2300" y="1495"/>
                  </a:lnTo>
                  <a:lnTo>
                    <a:pt x="2301" y="1499"/>
                  </a:lnTo>
                  <a:lnTo>
                    <a:pt x="2302" y="1503"/>
                  </a:lnTo>
                  <a:lnTo>
                    <a:pt x="2303" y="1506"/>
                  </a:lnTo>
                  <a:lnTo>
                    <a:pt x="2304" y="1510"/>
                  </a:lnTo>
                  <a:lnTo>
                    <a:pt x="2304" y="1513"/>
                  </a:lnTo>
                  <a:lnTo>
                    <a:pt x="2304" y="1517"/>
                  </a:lnTo>
                  <a:lnTo>
                    <a:pt x="2305" y="1520"/>
                  </a:lnTo>
                  <a:lnTo>
                    <a:pt x="2305" y="1523"/>
                  </a:lnTo>
                  <a:lnTo>
                    <a:pt x="2304" y="1526"/>
                  </a:lnTo>
                  <a:lnTo>
                    <a:pt x="2304" y="1529"/>
                  </a:lnTo>
                  <a:lnTo>
                    <a:pt x="2304" y="1532"/>
                  </a:lnTo>
                  <a:lnTo>
                    <a:pt x="2303" y="1535"/>
                  </a:lnTo>
                  <a:lnTo>
                    <a:pt x="2302" y="1538"/>
                  </a:lnTo>
                  <a:lnTo>
                    <a:pt x="2302" y="1541"/>
                  </a:lnTo>
                  <a:lnTo>
                    <a:pt x="2301" y="1543"/>
                  </a:lnTo>
                  <a:lnTo>
                    <a:pt x="2300" y="1546"/>
                  </a:lnTo>
                  <a:lnTo>
                    <a:pt x="2299" y="1548"/>
                  </a:lnTo>
                  <a:lnTo>
                    <a:pt x="2297" y="1550"/>
                  </a:lnTo>
                  <a:lnTo>
                    <a:pt x="2296" y="1552"/>
                  </a:lnTo>
                  <a:lnTo>
                    <a:pt x="2295" y="1555"/>
                  </a:lnTo>
                  <a:lnTo>
                    <a:pt x="2293" y="1556"/>
                  </a:lnTo>
                  <a:lnTo>
                    <a:pt x="2291" y="1558"/>
                  </a:lnTo>
                  <a:lnTo>
                    <a:pt x="2289" y="1560"/>
                  </a:lnTo>
                  <a:lnTo>
                    <a:pt x="2287" y="1561"/>
                  </a:lnTo>
                  <a:lnTo>
                    <a:pt x="2286" y="1563"/>
                  </a:lnTo>
                  <a:lnTo>
                    <a:pt x="2283" y="1564"/>
                  </a:lnTo>
                  <a:lnTo>
                    <a:pt x="2248" y="1555"/>
                  </a:lnTo>
                  <a:lnTo>
                    <a:pt x="2266" y="1635"/>
                  </a:lnTo>
                  <a:lnTo>
                    <a:pt x="2172" y="1630"/>
                  </a:lnTo>
                  <a:lnTo>
                    <a:pt x="2133" y="1563"/>
                  </a:lnTo>
                  <a:lnTo>
                    <a:pt x="1965" y="1483"/>
                  </a:lnTo>
                  <a:lnTo>
                    <a:pt x="1923" y="1511"/>
                  </a:lnTo>
                  <a:lnTo>
                    <a:pt x="1912" y="1545"/>
                  </a:lnTo>
                  <a:lnTo>
                    <a:pt x="1889" y="1556"/>
                  </a:lnTo>
                  <a:lnTo>
                    <a:pt x="1823" y="1597"/>
                  </a:lnTo>
                  <a:lnTo>
                    <a:pt x="1814" y="1632"/>
                  </a:lnTo>
                  <a:lnTo>
                    <a:pt x="1791" y="1646"/>
                  </a:lnTo>
                  <a:lnTo>
                    <a:pt x="1800" y="1761"/>
                  </a:lnTo>
                  <a:lnTo>
                    <a:pt x="1795" y="1763"/>
                  </a:lnTo>
                  <a:lnTo>
                    <a:pt x="1791" y="1765"/>
                  </a:lnTo>
                  <a:lnTo>
                    <a:pt x="1787" y="1767"/>
                  </a:lnTo>
                  <a:lnTo>
                    <a:pt x="1783" y="1769"/>
                  </a:lnTo>
                  <a:lnTo>
                    <a:pt x="1780" y="1771"/>
                  </a:lnTo>
                  <a:lnTo>
                    <a:pt x="1776" y="1772"/>
                  </a:lnTo>
                  <a:lnTo>
                    <a:pt x="1772" y="1773"/>
                  </a:lnTo>
                  <a:lnTo>
                    <a:pt x="1768" y="1774"/>
                  </a:lnTo>
                  <a:lnTo>
                    <a:pt x="1764" y="1775"/>
                  </a:lnTo>
                  <a:lnTo>
                    <a:pt x="1761" y="1776"/>
                  </a:lnTo>
                  <a:lnTo>
                    <a:pt x="1758" y="1776"/>
                  </a:lnTo>
                  <a:lnTo>
                    <a:pt x="1754" y="1777"/>
                  </a:lnTo>
                  <a:lnTo>
                    <a:pt x="1751" y="1777"/>
                  </a:lnTo>
                  <a:lnTo>
                    <a:pt x="1748" y="1777"/>
                  </a:lnTo>
                  <a:lnTo>
                    <a:pt x="1744" y="1777"/>
                  </a:lnTo>
                  <a:lnTo>
                    <a:pt x="1741" y="1777"/>
                  </a:lnTo>
                  <a:lnTo>
                    <a:pt x="1738" y="1776"/>
                  </a:lnTo>
                  <a:lnTo>
                    <a:pt x="1735" y="1776"/>
                  </a:lnTo>
                  <a:lnTo>
                    <a:pt x="1733" y="1775"/>
                  </a:lnTo>
                  <a:lnTo>
                    <a:pt x="1730" y="1774"/>
                  </a:lnTo>
                  <a:lnTo>
                    <a:pt x="1728" y="1773"/>
                  </a:lnTo>
                  <a:lnTo>
                    <a:pt x="1725" y="1772"/>
                  </a:lnTo>
                  <a:lnTo>
                    <a:pt x="1723" y="1771"/>
                  </a:lnTo>
                  <a:lnTo>
                    <a:pt x="1720" y="1770"/>
                  </a:lnTo>
                  <a:lnTo>
                    <a:pt x="1718" y="1768"/>
                  </a:lnTo>
                  <a:lnTo>
                    <a:pt x="1716" y="1767"/>
                  </a:lnTo>
                  <a:lnTo>
                    <a:pt x="1714" y="1765"/>
                  </a:lnTo>
                  <a:lnTo>
                    <a:pt x="1712" y="1764"/>
                  </a:lnTo>
                  <a:lnTo>
                    <a:pt x="1711" y="1762"/>
                  </a:lnTo>
                  <a:lnTo>
                    <a:pt x="1709" y="1760"/>
                  </a:lnTo>
                  <a:lnTo>
                    <a:pt x="1708" y="1758"/>
                  </a:lnTo>
                  <a:lnTo>
                    <a:pt x="1707" y="1756"/>
                  </a:lnTo>
                  <a:lnTo>
                    <a:pt x="1734" y="1650"/>
                  </a:lnTo>
                  <a:lnTo>
                    <a:pt x="1663" y="1632"/>
                  </a:lnTo>
                  <a:lnTo>
                    <a:pt x="1649" y="1760"/>
                  </a:lnTo>
                  <a:lnTo>
                    <a:pt x="1647" y="1761"/>
                  </a:lnTo>
                  <a:lnTo>
                    <a:pt x="1645" y="1762"/>
                  </a:lnTo>
                  <a:lnTo>
                    <a:pt x="1643" y="1763"/>
                  </a:lnTo>
                  <a:lnTo>
                    <a:pt x="1640" y="1764"/>
                  </a:lnTo>
                  <a:lnTo>
                    <a:pt x="1638" y="1765"/>
                  </a:lnTo>
                  <a:lnTo>
                    <a:pt x="1635" y="1765"/>
                  </a:lnTo>
                  <a:lnTo>
                    <a:pt x="1633" y="1765"/>
                  </a:lnTo>
                  <a:lnTo>
                    <a:pt x="1630" y="1766"/>
                  </a:lnTo>
                  <a:lnTo>
                    <a:pt x="1628" y="1766"/>
                  </a:lnTo>
                  <a:lnTo>
                    <a:pt x="1625" y="1766"/>
                  </a:lnTo>
                  <a:lnTo>
                    <a:pt x="1622" y="1765"/>
                  </a:lnTo>
                  <a:lnTo>
                    <a:pt x="1620" y="1765"/>
                  </a:lnTo>
                  <a:lnTo>
                    <a:pt x="1617" y="1764"/>
                  </a:lnTo>
                  <a:lnTo>
                    <a:pt x="1614" y="1764"/>
                  </a:lnTo>
                  <a:lnTo>
                    <a:pt x="1611" y="1762"/>
                  </a:lnTo>
                  <a:lnTo>
                    <a:pt x="1608" y="1761"/>
                  </a:lnTo>
                  <a:lnTo>
                    <a:pt x="1606" y="1760"/>
                  </a:lnTo>
                  <a:lnTo>
                    <a:pt x="1603" y="1759"/>
                  </a:lnTo>
                  <a:lnTo>
                    <a:pt x="1600" y="1757"/>
                  </a:lnTo>
                  <a:lnTo>
                    <a:pt x="1597" y="1756"/>
                  </a:lnTo>
                  <a:lnTo>
                    <a:pt x="1594" y="1754"/>
                  </a:lnTo>
                  <a:lnTo>
                    <a:pt x="1592" y="1751"/>
                  </a:lnTo>
                  <a:lnTo>
                    <a:pt x="1589" y="1749"/>
                  </a:lnTo>
                  <a:lnTo>
                    <a:pt x="1586" y="1747"/>
                  </a:lnTo>
                  <a:lnTo>
                    <a:pt x="1583" y="1744"/>
                  </a:lnTo>
                  <a:lnTo>
                    <a:pt x="1581" y="1741"/>
                  </a:lnTo>
                  <a:lnTo>
                    <a:pt x="1578" y="1738"/>
                  </a:lnTo>
                  <a:lnTo>
                    <a:pt x="1575" y="1735"/>
                  </a:lnTo>
                  <a:lnTo>
                    <a:pt x="1573" y="1731"/>
                  </a:lnTo>
                  <a:lnTo>
                    <a:pt x="1570" y="1728"/>
                  </a:lnTo>
                  <a:lnTo>
                    <a:pt x="1568" y="1724"/>
                  </a:lnTo>
                  <a:lnTo>
                    <a:pt x="1565" y="1720"/>
                  </a:lnTo>
                  <a:lnTo>
                    <a:pt x="1614" y="1600"/>
                  </a:lnTo>
                  <a:lnTo>
                    <a:pt x="1553" y="1547"/>
                  </a:lnTo>
                  <a:lnTo>
                    <a:pt x="1428" y="1591"/>
                  </a:lnTo>
                  <a:lnTo>
                    <a:pt x="1371" y="1595"/>
                  </a:lnTo>
                  <a:lnTo>
                    <a:pt x="1331" y="1528"/>
                  </a:lnTo>
                  <a:lnTo>
                    <a:pt x="1349" y="1457"/>
                  </a:lnTo>
                  <a:lnTo>
                    <a:pt x="1256" y="1452"/>
                  </a:lnTo>
                  <a:lnTo>
                    <a:pt x="1238" y="1523"/>
                  </a:lnTo>
                  <a:lnTo>
                    <a:pt x="1181" y="1527"/>
                  </a:lnTo>
                  <a:lnTo>
                    <a:pt x="1141" y="1461"/>
                  </a:lnTo>
                  <a:lnTo>
                    <a:pt x="1186" y="1435"/>
                  </a:lnTo>
                  <a:lnTo>
                    <a:pt x="1115" y="1416"/>
                  </a:lnTo>
                  <a:lnTo>
                    <a:pt x="1112" y="1412"/>
                  </a:lnTo>
                  <a:lnTo>
                    <a:pt x="1110" y="1408"/>
                  </a:lnTo>
                  <a:lnTo>
                    <a:pt x="1108" y="1404"/>
                  </a:lnTo>
                  <a:lnTo>
                    <a:pt x="1107" y="1400"/>
                  </a:lnTo>
                  <a:lnTo>
                    <a:pt x="1105" y="1396"/>
                  </a:lnTo>
                  <a:lnTo>
                    <a:pt x="1104" y="1392"/>
                  </a:lnTo>
                  <a:lnTo>
                    <a:pt x="1102" y="1389"/>
                  </a:lnTo>
                  <a:lnTo>
                    <a:pt x="1102" y="1385"/>
                  </a:lnTo>
                  <a:lnTo>
                    <a:pt x="1101" y="1381"/>
                  </a:lnTo>
                  <a:lnTo>
                    <a:pt x="1100" y="1378"/>
                  </a:lnTo>
                  <a:lnTo>
                    <a:pt x="1100" y="1374"/>
                  </a:lnTo>
                  <a:lnTo>
                    <a:pt x="1100" y="1370"/>
                  </a:lnTo>
                  <a:lnTo>
                    <a:pt x="1100" y="1367"/>
                  </a:lnTo>
                  <a:lnTo>
                    <a:pt x="1101" y="1363"/>
                  </a:lnTo>
                  <a:lnTo>
                    <a:pt x="1101" y="1360"/>
                  </a:lnTo>
                  <a:lnTo>
                    <a:pt x="1102" y="1357"/>
                  </a:lnTo>
                  <a:lnTo>
                    <a:pt x="1103" y="1353"/>
                  </a:lnTo>
                  <a:lnTo>
                    <a:pt x="1104" y="1350"/>
                  </a:lnTo>
                  <a:lnTo>
                    <a:pt x="1105" y="1347"/>
                  </a:lnTo>
                  <a:lnTo>
                    <a:pt x="1107" y="1344"/>
                  </a:lnTo>
                  <a:lnTo>
                    <a:pt x="1108" y="1341"/>
                  </a:lnTo>
                  <a:lnTo>
                    <a:pt x="1111" y="1338"/>
                  </a:lnTo>
                  <a:lnTo>
                    <a:pt x="1113" y="1335"/>
                  </a:lnTo>
                  <a:lnTo>
                    <a:pt x="1115" y="1332"/>
                  </a:lnTo>
                  <a:lnTo>
                    <a:pt x="1118" y="1329"/>
                  </a:lnTo>
                  <a:lnTo>
                    <a:pt x="1121" y="1326"/>
                  </a:lnTo>
                  <a:lnTo>
                    <a:pt x="1124" y="1323"/>
                  </a:lnTo>
                  <a:lnTo>
                    <a:pt x="1127" y="1321"/>
                  </a:lnTo>
                  <a:lnTo>
                    <a:pt x="1130" y="1318"/>
                  </a:lnTo>
                  <a:lnTo>
                    <a:pt x="1134" y="1315"/>
                  </a:lnTo>
                  <a:lnTo>
                    <a:pt x="1138" y="1313"/>
                  </a:lnTo>
                  <a:lnTo>
                    <a:pt x="1142" y="1310"/>
                  </a:lnTo>
                  <a:lnTo>
                    <a:pt x="1106" y="1301"/>
                  </a:lnTo>
                  <a:lnTo>
                    <a:pt x="1106" y="1296"/>
                  </a:lnTo>
                  <a:lnTo>
                    <a:pt x="1106" y="1291"/>
                  </a:lnTo>
                  <a:lnTo>
                    <a:pt x="1106" y="1286"/>
                  </a:lnTo>
                  <a:lnTo>
                    <a:pt x="1106" y="1281"/>
                  </a:lnTo>
                  <a:lnTo>
                    <a:pt x="1106" y="1277"/>
                  </a:lnTo>
                  <a:lnTo>
                    <a:pt x="1107" y="1273"/>
                  </a:lnTo>
                  <a:lnTo>
                    <a:pt x="1107" y="1269"/>
                  </a:lnTo>
                  <a:lnTo>
                    <a:pt x="1108" y="1265"/>
                  </a:lnTo>
                  <a:lnTo>
                    <a:pt x="1109" y="1262"/>
                  </a:lnTo>
                  <a:lnTo>
                    <a:pt x="1110" y="1259"/>
                  </a:lnTo>
                  <a:lnTo>
                    <a:pt x="1111" y="1255"/>
                  </a:lnTo>
                  <a:lnTo>
                    <a:pt x="1113" y="1252"/>
                  </a:lnTo>
                  <a:lnTo>
                    <a:pt x="1114" y="1249"/>
                  </a:lnTo>
                  <a:lnTo>
                    <a:pt x="1116" y="1246"/>
                  </a:lnTo>
                  <a:lnTo>
                    <a:pt x="1118" y="1244"/>
                  </a:lnTo>
                  <a:lnTo>
                    <a:pt x="1120" y="1241"/>
                  </a:lnTo>
                  <a:lnTo>
                    <a:pt x="1122" y="1238"/>
                  </a:lnTo>
                  <a:lnTo>
                    <a:pt x="1124" y="1236"/>
                  </a:lnTo>
                  <a:lnTo>
                    <a:pt x="1126" y="1233"/>
                  </a:lnTo>
                  <a:lnTo>
                    <a:pt x="1129" y="1231"/>
                  </a:lnTo>
                  <a:lnTo>
                    <a:pt x="1134" y="1227"/>
                  </a:lnTo>
                  <a:lnTo>
                    <a:pt x="1140" y="1222"/>
                  </a:lnTo>
                  <a:lnTo>
                    <a:pt x="1146" y="1218"/>
                  </a:lnTo>
                  <a:lnTo>
                    <a:pt x="1153" y="1213"/>
                  </a:lnTo>
                  <a:lnTo>
                    <a:pt x="1161" y="1209"/>
                  </a:lnTo>
                  <a:lnTo>
                    <a:pt x="1169" y="1204"/>
                  </a:lnTo>
                  <a:lnTo>
                    <a:pt x="1395" y="1281"/>
                  </a:lnTo>
                  <a:lnTo>
                    <a:pt x="1413" y="1210"/>
                  </a:lnTo>
                  <a:lnTo>
                    <a:pt x="1373" y="1143"/>
                  </a:lnTo>
                  <a:lnTo>
                    <a:pt x="1410" y="851"/>
                  </a:lnTo>
                  <a:lnTo>
                    <a:pt x="1455" y="825"/>
                  </a:lnTo>
                  <a:lnTo>
                    <a:pt x="1406" y="794"/>
                  </a:lnTo>
                  <a:lnTo>
                    <a:pt x="889" y="1340"/>
                  </a:lnTo>
                  <a:lnTo>
                    <a:pt x="876" y="1318"/>
                  </a:lnTo>
                  <a:lnTo>
                    <a:pt x="1393" y="771"/>
                  </a:lnTo>
                  <a:lnTo>
                    <a:pt x="1375" y="692"/>
                  </a:lnTo>
                  <a:lnTo>
                    <a:pt x="532" y="81"/>
                  </a:lnTo>
                  <a:lnTo>
                    <a:pt x="555" y="68"/>
                  </a:lnTo>
                  <a:lnTo>
                    <a:pt x="1398" y="678"/>
                  </a:lnTo>
                  <a:lnTo>
                    <a:pt x="936" y="52"/>
                  </a:lnTo>
                  <a:lnTo>
                    <a:pt x="958" y="39"/>
                  </a:lnTo>
                  <a:lnTo>
                    <a:pt x="1407" y="643"/>
                  </a:lnTo>
                  <a:lnTo>
                    <a:pt x="1486" y="626"/>
                  </a:lnTo>
                  <a:lnTo>
                    <a:pt x="1500" y="497"/>
                  </a:lnTo>
                  <a:lnTo>
                    <a:pt x="26" y="290"/>
                  </a:lnTo>
                  <a:lnTo>
                    <a:pt x="0" y="246"/>
                  </a:lnTo>
                  <a:lnTo>
                    <a:pt x="2" y="245"/>
                  </a:lnTo>
                  <a:lnTo>
                    <a:pt x="4" y="243"/>
                  </a:lnTo>
                  <a:lnTo>
                    <a:pt x="6" y="241"/>
                  </a:lnTo>
                  <a:lnTo>
                    <a:pt x="8" y="240"/>
                  </a:lnTo>
                  <a:lnTo>
                    <a:pt x="10" y="238"/>
                  </a:lnTo>
                  <a:lnTo>
                    <a:pt x="13" y="236"/>
                  </a:lnTo>
                  <a:lnTo>
                    <a:pt x="15" y="235"/>
                  </a:lnTo>
                  <a:lnTo>
                    <a:pt x="17" y="233"/>
                  </a:lnTo>
                  <a:lnTo>
                    <a:pt x="1328" y="35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7" name="Freeform 11"/>
            <p:cNvSpPr>
              <a:spLocks/>
            </p:cNvSpPr>
            <p:nvPr/>
          </p:nvSpPr>
          <p:spPr bwMode="auto">
            <a:xfrm>
              <a:off x="3336921" y="2570163"/>
              <a:ext cx="296862" cy="406400"/>
            </a:xfrm>
            <a:custGeom>
              <a:avLst/>
              <a:gdLst>
                <a:gd name="T0" fmla="*/ 2147483647 w 187"/>
                <a:gd name="T1" fmla="*/ 2147483647 h 256"/>
                <a:gd name="T2" fmla="*/ 0 w 187"/>
                <a:gd name="T3" fmla="*/ 2147483647 h 256"/>
                <a:gd name="T4" fmla="*/ 2147483647 w 187"/>
                <a:gd name="T5" fmla="*/ 2147483647 h 256"/>
                <a:gd name="T6" fmla="*/ 2147483647 w 187"/>
                <a:gd name="T7" fmla="*/ 2147483647 h 256"/>
                <a:gd name="T8" fmla="*/ 2147483647 w 187"/>
                <a:gd name="T9" fmla="*/ 2147483647 h 256"/>
                <a:gd name="T10" fmla="*/ 2147483647 w 187"/>
                <a:gd name="T11" fmla="*/ 0 h 256"/>
                <a:gd name="T12" fmla="*/ 2147483647 w 187"/>
                <a:gd name="T13" fmla="*/ 2147483647 h 2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7"/>
                <a:gd name="T22" fmla="*/ 0 h 256"/>
                <a:gd name="T23" fmla="*/ 187 w 187"/>
                <a:gd name="T24" fmla="*/ 256 h 2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7" h="256">
                  <a:moveTo>
                    <a:pt x="23" y="30"/>
                  </a:moveTo>
                  <a:lnTo>
                    <a:pt x="0" y="194"/>
                  </a:lnTo>
                  <a:lnTo>
                    <a:pt x="97" y="256"/>
                  </a:lnTo>
                  <a:lnTo>
                    <a:pt x="164" y="217"/>
                  </a:lnTo>
                  <a:lnTo>
                    <a:pt x="187" y="53"/>
                  </a:lnTo>
                  <a:lnTo>
                    <a:pt x="125" y="0"/>
                  </a:lnTo>
                  <a:lnTo>
                    <a:pt x="23" y="30"/>
                  </a:lnTo>
                  <a:close/>
                </a:path>
              </a:pathLst>
            </a:custGeom>
            <a:solidFill>
              <a:srgbClr val="A9A9A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8" name="Freeform 12"/>
            <p:cNvSpPr>
              <a:spLocks/>
            </p:cNvSpPr>
            <p:nvPr/>
          </p:nvSpPr>
          <p:spPr bwMode="auto">
            <a:xfrm>
              <a:off x="3217858" y="2644775"/>
              <a:ext cx="493713" cy="206375"/>
            </a:xfrm>
            <a:custGeom>
              <a:avLst/>
              <a:gdLst>
                <a:gd name="T0" fmla="*/ 2147483647 w 311"/>
                <a:gd name="T1" fmla="*/ 0 h 130"/>
                <a:gd name="T2" fmla="*/ 2147483647 w 311"/>
                <a:gd name="T3" fmla="*/ 2147483647 h 130"/>
                <a:gd name="T4" fmla="*/ 2147483647 w 311"/>
                <a:gd name="T5" fmla="*/ 2147483647 h 130"/>
                <a:gd name="T6" fmla="*/ 2147483647 w 311"/>
                <a:gd name="T7" fmla="*/ 2147483647 h 130"/>
                <a:gd name="T8" fmla="*/ 2147483647 w 311"/>
                <a:gd name="T9" fmla="*/ 2147483647 h 130"/>
                <a:gd name="T10" fmla="*/ 2147483647 w 311"/>
                <a:gd name="T11" fmla="*/ 2147483647 h 130"/>
                <a:gd name="T12" fmla="*/ 0 w 311"/>
                <a:gd name="T13" fmla="*/ 2147483647 h 130"/>
                <a:gd name="T14" fmla="*/ 2147483647 w 311"/>
                <a:gd name="T15" fmla="*/ 0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1"/>
                <a:gd name="T25" fmla="*/ 0 h 130"/>
                <a:gd name="T26" fmla="*/ 311 w 311"/>
                <a:gd name="T27" fmla="*/ 130 h 1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1" h="130">
                  <a:moveTo>
                    <a:pt x="18" y="0"/>
                  </a:moveTo>
                  <a:lnTo>
                    <a:pt x="125" y="27"/>
                  </a:lnTo>
                  <a:lnTo>
                    <a:pt x="311" y="37"/>
                  </a:lnTo>
                  <a:lnTo>
                    <a:pt x="306" y="130"/>
                  </a:lnTo>
                  <a:lnTo>
                    <a:pt x="129" y="85"/>
                  </a:lnTo>
                  <a:lnTo>
                    <a:pt x="62" y="125"/>
                  </a:lnTo>
                  <a:lnTo>
                    <a:pt x="0" y="7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382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9" name="Freeform 13"/>
            <p:cNvSpPr>
              <a:spLocks/>
            </p:cNvSpPr>
            <p:nvPr/>
          </p:nvSpPr>
          <p:spPr bwMode="auto">
            <a:xfrm>
              <a:off x="3400421" y="2871788"/>
              <a:ext cx="309562" cy="161925"/>
            </a:xfrm>
            <a:custGeom>
              <a:avLst/>
              <a:gdLst>
                <a:gd name="T0" fmla="*/ 2147483647 w 195"/>
                <a:gd name="T1" fmla="*/ 0 h 102"/>
                <a:gd name="T2" fmla="*/ 0 w 195"/>
                <a:gd name="T3" fmla="*/ 2147483647 h 102"/>
                <a:gd name="T4" fmla="*/ 2147483647 w 195"/>
                <a:gd name="T5" fmla="*/ 2147483647 h 102"/>
                <a:gd name="T6" fmla="*/ 2147483647 w 195"/>
                <a:gd name="T7" fmla="*/ 2147483647 h 102"/>
                <a:gd name="T8" fmla="*/ 2147483647 w 195"/>
                <a:gd name="T9" fmla="*/ 2147483647 h 102"/>
                <a:gd name="T10" fmla="*/ 2147483647 w 195"/>
                <a:gd name="T11" fmla="*/ 2147483647 h 102"/>
                <a:gd name="T12" fmla="*/ 2147483647 w 195"/>
                <a:gd name="T13" fmla="*/ 2147483647 h 102"/>
                <a:gd name="T14" fmla="*/ 2147483647 w 195"/>
                <a:gd name="T15" fmla="*/ 0 h 1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5"/>
                <a:gd name="T25" fmla="*/ 0 h 102"/>
                <a:gd name="T26" fmla="*/ 195 w 195"/>
                <a:gd name="T27" fmla="*/ 102 h 1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5" h="102">
                  <a:moveTo>
                    <a:pt x="18" y="0"/>
                  </a:moveTo>
                  <a:lnTo>
                    <a:pt x="0" y="70"/>
                  </a:lnTo>
                  <a:lnTo>
                    <a:pt x="48" y="102"/>
                  </a:lnTo>
                  <a:lnTo>
                    <a:pt x="115" y="62"/>
                  </a:lnTo>
                  <a:lnTo>
                    <a:pt x="186" y="80"/>
                  </a:lnTo>
                  <a:lnTo>
                    <a:pt x="195" y="45"/>
                  </a:lnTo>
                  <a:lnTo>
                    <a:pt x="102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382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0" name="Rectangle 14"/>
            <p:cNvSpPr>
              <a:spLocks noChangeArrowheads="1"/>
            </p:cNvSpPr>
            <p:nvPr/>
          </p:nvSpPr>
          <p:spPr bwMode="auto">
            <a:xfrm>
              <a:off x="2870196" y="2025650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421" name="Rectangle 15"/>
            <p:cNvSpPr>
              <a:spLocks noChangeArrowheads="1"/>
            </p:cNvSpPr>
            <p:nvPr/>
          </p:nvSpPr>
          <p:spPr bwMode="auto">
            <a:xfrm>
              <a:off x="2924171" y="2025650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22" name="Rectangle 16"/>
            <p:cNvSpPr>
              <a:spLocks noChangeArrowheads="1"/>
            </p:cNvSpPr>
            <p:nvPr/>
          </p:nvSpPr>
          <p:spPr bwMode="auto">
            <a:xfrm>
              <a:off x="3052758" y="2025650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23" name="Rectangle 17"/>
            <p:cNvSpPr>
              <a:spLocks noChangeArrowheads="1"/>
            </p:cNvSpPr>
            <p:nvPr/>
          </p:nvSpPr>
          <p:spPr bwMode="auto">
            <a:xfrm>
              <a:off x="3181346" y="2025650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24" name="Rectangle 18"/>
            <p:cNvSpPr>
              <a:spLocks noChangeArrowheads="1"/>
            </p:cNvSpPr>
            <p:nvPr/>
          </p:nvSpPr>
          <p:spPr bwMode="auto">
            <a:xfrm>
              <a:off x="3235321" y="2025650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17425" name="Rectangle 19"/>
            <p:cNvSpPr>
              <a:spLocks noChangeArrowheads="1"/>
            </p:cNvSpPr>
            <p:nvPr/>
          </p:nvSpPr>
          <p:spPr bwMode="auto">
            <a:xfrm>
              <a:off x="3375021" y="2025650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26" name="Rectangle 20"/>
            <p:cNvSpPr>
              <a:spLocks noChangeArrowheads="1"/>
            </p:cNvSpPr>
            <p:nvPr/>
          </p:nvSpPr>
          <p:spPr bwMode="auto">
            <a:xfrm>
              <a:off x="3513133" y="2025650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7427" name="Rectangle 21"/>
            <p:cNvSpPr>
              <a:spLocks noChangeArrowheads="1"/>
            </p:cNvSpPr>
            <p:nvPr/>
          </p:nvSpPr>
          <p:spPr bwMode="auto">
            <a:xfrm>
              <a:off x="3652833" y="2025650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28" name="Rectangle 22"/>
            <p:cNvSpPr>
              <a:spLocks noChangeArrowheads="1"/>
            </p:cNvSpPr>
            <p:nvPr/>
          </p:nvSpPr>
          <p:spPr bwMode="auto">
            <a:xfrm>
              <a:off x="2973383" y="2241550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17429" name="Rectangle 23"/>
            <p:cNvSpPr>
              <a:spLocks noChangeArrowheads="1"/>
            </p:cNvSpPr>
            <p:nvPr/>
          </p:nvSpPr>
          <p:spPr bwMode="auto">
            <a:xfrm>
              <a:off x="3090858" y="2241550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430" name="Rectangle 24"/>
            <p:cNvSpPr>
              <a:spLocks noChangeArrowheads="1"/>
            </p:cNvSpPr>
            <p:nvPr/>
          </p:nvSpPr>
          <p:spPr bwMode="auto">
            <a:xfrm>
              <a:off x="3165471" y="2241550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31" name="Rectangle 25"/>
            <p:cNvSpPr>
              <a:spLocks noChangeArrowheads="1"/>
            </p:cNvSpPr>
            <p:nvPr/>
          </p:nvSpPr>
          <p:spPr bwMode="auto">
            <a:xfrm>
              <a:off x="3273421" y="2241550"/>
              <a:ext cx="18275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17432" name="Rectangle 26"/>
            <p:cNvSpPr>
              <a:spLocks noChangeArrowheads="1"/>
            </p:cNvSpPr>
            <p:nvPr/>
          </p:nvSpPr>
          <p:spPr bwMode="auto">
            <a:xfrm>
              <a:off x="3444871" y="2241550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33" name="Rectangle 27"/>
            <p:cNvSpPr>
              <a:spLocks noChangeArrowheads="1"/>
            </p:cNvSpPr>
            <p:nvPr/>
          </p:nvSpPr>
          <p:spPr bwMode="auto">
            <a:xfrm>
              <a:off x="3476621" y="3076575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434" name="Rectangle 28"/>
            <p:cNvSpPr>
              <a:spLocks noChangeArrowheads="1"/>
            </p:cNvSpPr>
            <p:nvPr/>
          </p:nvSpPr>
          <p:spPr bwMode="auto">
            <a:xfrm>
              <a:off x="3530596" y="3076575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35" name="Rectangle 29"/>
            <p:cNvSpPr>
              <a:spLocks noChangeArrowheads="1"/>
            </p:cNvSpPr>
            <p:nvPr/>
          </p:nvSpPr>
          <p:spPr bwMode="auto">
            <a:xfrm>
              <a:off x="3659183" y="3076575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36" name="Rectangle 30"/>
            <p:cNvSpPr>
              <a:spLocks noChangeArrowheads="1"/>
            </p:cNvSpPr>
            <p:nvPr/>
          </p:nvSpPr>
          <p:spPr bwMode="auto">
            <a:xfrm>
              <a:off x="3787771" y="3076575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37" name="Rectangle 31"/>
            <p:cNvSpPr>
              <a:spLocks noChangeArrowheads="1"/>
            </p:cNvSpPr>
            <p:nvPr/>
          </p:nvSpPr>
          <p:spPr bwMode="auto">
            <a:xfrm>
              <a:off x="3841746" y="3076575"/>
              <a:ext cx="19397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17438" name="Rectangle 32"/>
            <p:cNvSpPr>
              <a:spLocks noChangeArrowheads="1"/>
            </p:cNvSpPr>
            <p:nvPr/>
          </p:nvSpPr>
          <p:spPr bwMode="auto">
            <a:xfrm>
              <a:off x="4022721" y="3076575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39" name="Rectangle 33"/>
            <p:cNvSpPr>
              <a:spLocks noChangeArrowheads="1"/>
            </p:cNvSpPr>
            <p:nvPr/>
          </p:nvSpPr>
          <p:spPr bwMode="auto">
            <a:xfrm>
              <a:off x="4162421" y="3076575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7440" name="Rectangle 34"/>
            <p:cNvSpPr>
              <a:spLocks noChangeArrowheads="1"/>
            </p:cNvSpPr>
            <p:nvPr/>
          </p:nvSpPr>
          <p:spPr bwMode="auto">
            <a:xfrm>
              <a:off x="3594096" y="3292475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17441" name="Rectangle 35"/>
            <p:cNvSpPr>
              <a:spLocks noChangeArrowheads="1"/>
            </p:cNvSpPr>
            <p:nvPr/>
          </p:nvSpPr>
          <p:spPr bwMode="auto">
            <a:xfrm>
              <a:off x="3713158" y="3292475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442" name="Rectangle 36"/>
            <p:cNvSpPr>
              <a:spLocks noChangeArrowheads="1"/>
            </p:cNvSpPr>
            <p:nvPr/>
          </p:nvSpPr>
          <p:spPr bwMode="auto">
            <a:xfrm>
              <a:off x="3787771" y="3292475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43" name="Rectangle 37"/>
            <p:cNvSpPr>
              <a:spLocks noChangeArrowheads="1"/>
            </p:cNvSpPr>
            <p:nvPr/>
          </p:nvSpPr>
          <p:spPr bwMode="auto">
            <a:xfrm>
              <a:off x="3894133" y="3292475"/>
              <a:ext cx="18275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17444" name="Rectangle 38"/>
            <p:cNvSpPr>
              <a:spLocks noChangeArrowheads="1"/>
            </p:cNvSpPr>
            <p:nvPr/>
          </p:nvSpPr>
          <p:spPr bwMode="auto">
            <a:xfrm>
              <a:off x="4065583" y="3292475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45" name="Rectangle 39"/>
            <p:cNvSpPr>
              <a:spLocks noChangeArrowheads="1"/>
            </p:cNvSpPr>
            <p:nvPr/>
          </p:nvSpPr>
          <p:spPr bwMode="auto">
            <a:xfrm>
              <a:off x="4228332" y="1685873"/>
              <a:ext cx="17152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17446" name="Rectangle 40"/>
            <p:cNvSpPr>
              <a:spLocks noChangeArrowheads="1"/>
            </p:cNvSpPr>
            <p:nvPr/>
          </p:nvSpPr>
          <p:spPr bwMode="auto">
            <a:xfrm>
              <a:off x="4388669" y="16858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447" name="Rectangle 41"/>
            <p:cNvSpPr>
              <a:spLocks noChangeArrowheads="1"/>
            </p:cNvSpPr>
            <p:nvPr/>
          </p:nvSpPr>
          <p:spPr bwMode="auto">
            <a:xfrm>
              <a:off x="4441057" y="16858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48" name="Rectangle 42"/>
            <p:cNvSpPr>
              <a:spLocks noChangeArrowheads="1"/>
            </p:cNvSpPr>
            <p:nvPr/>
          </p:nvSpPr>
          <p:spPr bwMode="auto">
            <a:xfrm>
              <a:off x="4549007" y="16858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49" name="Rectangle 43"/>
            <p:cNvSpPr>
              <a:spLocks noChangeArrowheads="1"/>
            </p:cNvSpPr>
            <p:nvPr/>
          </p:nvSpPr>
          <p:spPr bwMode="auto">
            <a:xfrm>
              <a:off x="4656957" y="16858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17450" name="Rectangle 44"/>
            <p:cNvSpPr>
              <a:spLocks noChangeArrowheads="1"/>
            </p:cNvSpPr>
            <p:nvPr/>
          </p:nvSpPr>
          <p:spPr bwMode="auto">
            <a:xfrm>
              <a:off x="4709344" y="16858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451" name="Rectangle 45"/>
            <p:cNvSpPr>
              <a:spLocks noChangeArrowheads="1"/>
            </p:cNvSpPr>
            <p:nvPr/>
          </p:nvSpPr>
          <p:spPr bwMode="auto">
            <a:xfrm>
              <a:off x="4763319" y="16858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7452" name="Rectangle 46"/>
            <p:cNvSpPr>
              <a:spLocks noChangeArrowheads="1"/>
            </p:cNvSpPr>
            <p:nvPr/>
          </p:nvSpPr>
          <p:spPr bwMode="auto">
            <a:xfrm>
              <a:off x="4880794" y="16858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17453" name="Rectangle 47"/>
            <p:cNvSpPr>
              <a:spLocks noChangeArrowheads="1"/>
            </p:cNvSpPr>
            <p:nvPr/>
          </p:nvSpPr>
          <p:spPr bwMode="auto">
            <a:xfrm>
              <a:off x="4999857" y="1685873"/>
              <a:ext cx="18275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17454" name="Rectangle 48"/>
            <p:cNvSpPr>
              <a:spLocks noChangeArrowheads="1"/>
            </p:cNvSpPr>
            <p:nvPr/>
          </p:nvSpPr>
          <p:spPr bwMode="auto">
            <a:xfrm>
              <a:off x="5171307" y="16858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55" name="Rectangle 49"/>
            <p:cNvSpPr>
              <a:spLocks noChangeArrowheads="1"/>
            </p:cNvSpPr>
            <p:nvPr/>
          </p:nvSpPr>
          <p:spPr bwMode="auto">
            <a:xfrm>
              <a:off x="5277669" y="16858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17456" name="Rectangle 50"/>
            <p:cNvSpPr>
              <a:spLocks noChangeArrowheads="1"/>
            </p:cNvSpPr>
            <p:nvPr/>
          </p:nvSpPr>
          <p:spPr bwMode="auto">
            <a:xfrm>
              <a:off x="5395144" y="1685873"/>
              <a:ext cx="6893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17457" name="Rectangle 51"/>
            <p:cNvSpPr>
              <a:spLocks noChangeArrowheads="1"/>
            </p:cNvSpPr>
            <p:nvPr/>
          </p:nvSpPr>
          <p:spPr bwMode="auto">
            <a:xfrm>
              <a:off x="5460232" y="16858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58" name="Rectangle 52"/>
            <p:cNvSpPr>
              <a:spLocks noChangeArrowheads="1"/>
            </p:cNvSpPr>
            <p:nvPr/>
          </p:nvSpPr>
          <p:spPr bwMode="auto">
            <a:xfrm>
              <a:off x="3996557" y="19017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59" name="Rectangle 53"/>
            <p:cNvSpPr>
              <a:spLocks noChangeArrowheads="1"/>
            </p:cNvSpPr>
            <p:nvPr/>
          </p:nvSpPr>
          <p:spPr bwMode="auto">
            <a:xfrm>
              <a:off x="4104507" y="19017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17460" name="Rectangle 54"/>
            <p:cNvSpPr>
              <a:spLocks noChangeArrowheads="1"/>
            </p:cNvSpPr>
            <p:nvPr/>
          </p:nvSpPr>
          <p:spPr bwMode="auto">
            <a:xfrm>
              <a:off x="4221982" y="19017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7461" name="Rectangle 55"/>
            <p:cNvSpPr>
              <a:spLocks noChangeArrowheads="1"/>
            </p:cNvSpPr>
            <p:nvPr/>
          </p:nvSpPr>
          <p:spPr bwMode="auto">
            <a:xfrm>
              <a:off x="4339457" y="19017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17462" name="Rectangle 56"/>
            <p:cNvSpPr>
              <a:spLocks noChangeArrowheads="1"/>
            </p:cNvSpPr>
            <p:nvPr/>
          </p:nvSpPr>
          <p:spPr bwMode="auto">
            <a:xfrm>
              <a:off x="4393432" y="19017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63" name="Rectangle 57"/>
            <p:cNvSpPr>
              <a:spLocks noChangeArrowheads="1"/>
            </p:cNvSpPr>
            <p:nvPr/>
          </p:nvSpPr>
          <p:spPr bwMode="auto">
            <a:xfrm>
              <a:off x="4501382" y="19017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64" name="Rectangle 58"/>
            <p:cNvSpPr>
              <a:spLocks noChangeArrowheads="1"/>
            </p:cNvSpPr>
            <p:nvPr/>
          </p:nvSpPr>
          <p:spPr bwMode="auto">
            <a:xfrm>
              <a:off x="4553769" y="19017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7465" name="Rectangle 59"/>
            <p:cNvSpPr>
              <a:spLocks noChangeArrowheads="1"/>
            </p:cNvSpPr>
            <p:nvPr/>
          </p:nvSpPr>
          <p:spPr bwMode="auto">
            <a:xfrm>
              <a:off x="4672832" y="19017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66" name="Rectangle 60"/>
            <p:cNvSpPr>
              <a:spLocks noChangeArrowheads="1"/>
            </p:cNvSpPr>
            <p:nvPr/>
          </p:nvSpPr>
          <p:spPr bwMode="auto">
            <a:xfrm>
              <a:off x="4779194" y="1901773"/>
              <a:ext cx="6893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17467" name="Rectangle 61"/>
            <p:cNvSpPr>
              <a:spLocks noChangeArrowheads="1"/>
            </p:cNvSpPr>
            <p:nvPr/>
          </p:nvSpPr>
          <p:spPr bwMode="auto">
            <a:xfrm>
              <a:off x="4844282" y="1901773"/>
              <a:ext cx="160307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17468" name="Rectangle 62"/>
            <p:cNvSpPr>
              <a:spLocks noChangeArrowheads="1"/>
            </p:cNvSpPr>
            <p:nvPr/>
          </p:nvSpPr>
          <p:spPr bwMode="auto">
            <a:xfrm>
              <a:off x="4993507" y="19017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69" name="Rectangle 63"/>
            <p:cNvSpPr>
              <a:spLocks noChangeArrowheads="1"/>
            </p:cNvSpPr>
            <p:nvPr/>
          </p:nvSpPr>
          <p:spPr bwMode="auto">
            <a:xfrm>
              <a:off x="5101457" y="19017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70" name="Rectangle 64"/>
            <p:cNvSpPr>
              <a:spLocks noChangeArrowheads="1"/>
            </p:cNvSpPr>
            <p:nvPr/>
          </p:nvSpPr>
          <p:spPr bwMode="auto">
            <a:xfrm>
              <a:off x="5207819" y="19017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17471" name="Rectangle 65"/>
            <p:cNvSpPr>
              <a:spLocks noChangeArrowheads="1"/>
            </p:cNvSpPr>
            <p:nvPr/>
          </p:nvSpPr>
          <p:spPr bwMode="auto">
            <a:xfrm>
              <a:off x="5325294" y="19017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72" name="Rectangle 66"/>
            <p:cNvSpPr>
              <a:spLocks noChangeArrowheads="1"/>
            </p:cNvSpPr>
            <p:nvPr/>
          </p:nvSpPr>
          <p:spPr bwMode="auto">
            <a:xfrm>
              <a:off x="5379269" y="19017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473" name="Rectangle 67"/>
            <p:cNvSpPr>
              <a:spLocks noChangeArrowheads="1"/>
            </p:cNvSpPr>
            <p:nvPr/>
          </p:nvSpPr>
          <p:spPr bwMode="auto">
            <a:xfrm>
              <a:off x="5433244" y="1901773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74" name="Rectangle 68"/>
            <p:cNvSpPr>
              <a:spLocks noChangeArrowheads="1"/>
            </p:cNvSpPr>
            <p:nvPr/>
          </p:nvSpPr>
          <p:spPr bwMode="auto">
            <a:xfrm>
              <a:off x="5561832" y="1901773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75" name="Rectangle 69"/>
            <p:cNvSpPr>
              <a:spLocks noChangeArrowheads="1"/>
            </p:cNvSpPr>
            <p:nvPr/>
          </p:nvSpPr>
          <p:spPr bwMode="auto">
            <a:xfrm>
              <a:off x="5690419" y="19017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76" name="Rectangle 70"/>
            <p:cNvSpPr>
              <a:spLocks noChangeArrowheads="1"/>
            </p:cNvSpPr>
            <p:nvPr/>
          </p:nvSpPr>
          <p:spPr bwMode="auto">
            <a:xfrm>
              <a:off x="3987032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7477" name="Rectangle 71"/>
            <p:cNvSpPr>
              <a:spLocks noChangeArrowheads="1"/>
            </p:cNvSpPr>
            <p:nvPr/>
          </p:nvSpPr>
          <p:spPr bwMode="auto">
            <a:xfrm>
              <a:off x="4093394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78" name="Rectangle 72"/>
            <p:cNvSpPr>
              <a:spLocks noChangeArrowheads="1"/>
            </p:cNvSpPr>
            <p:nvPr/>
          </p:nvSpPr>
          <p:spPr bwMode="auto">
            <a:xfrm>
              <a:off x="4201344" y="2117673"/>
              <a:ext cx="18275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17479" name="Rectangle 73"/>
            <p:cNvSpPr>
              <a:spLocks noChangeArrowheads="1"/>
            </p:cNvSpPr>
            <p:nvPr/>
          </p:nvSpPr>
          <p:spPr bwMode="auto">
            <a:xfrm>
              <a:off x="4372794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80" name="Rectangle 74"/>
            <p:cNvSpPr>
              <a:spLocks noChangeArrowheads="1"/>
            </p:cNvSpPr>
            <p:nvPr/>
          </p:nvSpPr>
          <p:spPr bwMode="auto">
            <a:xfrm>
              <a:off x="4479157" y="2117673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481" name="Rectangle 75"/>
            <p:cNvSpPr>
              <a:spLocks noChangeArrowheads="1"/>
            </p:cNvSpPr>
            <p:nvPr/>
          </p:nvSpPr>
          <p:spPr bwMode="auto">
            <a:xfrm>
              <a:off x="4553769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482" name="Rectangle 76"/>
            <p:cNvSpPr>
              <a:spLocks noChangeArrowheads="1"/>
            </p:cNvSpPr>
            <p:nvPr/>
          </p:nvSpPr>
          <p:spPr bwMode="auto">
            <a:xfrm>
              <a:off x="4661719" y="21176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483" name="Rectangle 77"/>
            <p:cNvSpPr>
              <a:spLocks noChangeArrowheads="1"/>
            </p:cNvSpPr>
            <p:nvPr/>
          </p:nvSpPr>
          <p:spPr bwMode="auto">
            <a:xfrm>
              <a:off x="4715694" y="21176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7484" name="Rectangle 78"/>
            <p:cNvSpPr>
              <a:spLocks noChangeArrowheads="1"/>
            </p:cNvSpPr>
            <p:nvPr/>
          </p:nvSpPr>
          <p:spPr bwMode="auto">
            <a:xfrm>
              <a:off x="4833169" y="21176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7485" name="Rectangle 79"/>
            <p:cNvSpPr>
              <a:spLocks noChangeArrowheads="1"/>
            </p:cNvSpPr>
            <p:nvPr/>
          </p:nvSpPr>
          <p:spPr bwMode="auto">
            <a:xfrm>
              <a:off x="4950644" y="2117673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486" name="Rectangle 80"/>
            <p:cNvSpPr>
              <a:spLocks noChangeArrowheads="1"/>
            </p:cNvSpPr>
            <p:nvPr/>
          </p:nvSpPr>
          <p:spPr bwMode="auto">
            <a:xfrm>
              <a:off x="5025257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487" name="Rectangle 81"/>
            <p:cNvSpPr>
              <a:spLocks noChangeArrowheads="1"/>
            </p:cNvSpPr>
            <p:nvPr/>
          </p:nvSpPr>
          <p:spPr bwMode="auto">
            <a:xfrm>
              <a:off x="5133207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88" name="Rectangle 82"/>
            <p:cNvSpPr>
              <a:spLocks noChangeArrowheads="1"/>
            </p:cNvSpPr>
            <p:nvPr/>
          </p:nvSpPr>
          <p:spPr bwMode="auto">
            <a:xfrm>
              <a:off x="5241157" y="211767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489" name="Rectangle 83"/>
            <p:cNvSpPr>
              <a:spLocks noChangeArrowheads="1"/>
            </p:cNvSpPr>
            <p:nvPr/>
          </p:nvSpPr>
          <p:spPr bwMode="auto">
            <a:xfrm>
              <a:off x="5293544" y="21176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7490" name="Rectangle 84"/>
            <p:cNvSpPr>
              <a:spLocks noChangeArrowheads="1"/>
            </p:cNvSpPr>
            <p:nvPr/>
          </p:nvSpPr>
          <p:spPr bwMode="auto">
            <a:xfrm>
              <a:off x="5412607" y="211767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17491" name="Rectangle 85"/>
            <p:cNvSpPr>
              <a:spLocks noChangeArrowheads="1"/>
            </p:cNvSpPr>
            <p:nvPr/>
          </p:nvSpPr>
          <p:spPr bwMode="auto">
            <a:xfrm>
              <a:off x="5530082" y="2117673"/>
              <a:ext cx="6893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17492" name="Rectangle 86"/>
            <p:cNvSpPr>
              <a:spLocks noChangeArrowheads="1"/>
            </p:cNvSpPr>
            <p:nvPr/>
          </p:nvSpPr>
          <p:spPr bwMode="auto">
            <a:xfrm>
              <a:off x="5593582" y="211767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93" name="Rectangle 87"/>
            <p:cNvSpPr>
              <a:spLocks noChangeArrowheads="1"/>
            </p:cNvSpPr>
            <p:nvPr/>
          </p:nvSpPr>
          <p:spPr bwMode="auto">
            <a:xfrm>
              <a:off x="2714621" y="3481388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494" name="Rectangle 88"/>
            <p:cNvSpPr>
              <a:spLocks noChangeArrowheads="1"/>
            </p:cNvSpPr>
            <p:nvPr/>
          </p:nvSpPr>
          <p:spPr bwMode="auto">
            <a:xfrm>
              <a:off x="2843208" y="3481388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/</a:t>
              </a:r>
              <a:endParaRPr lang="en-US"/>
            </a:p>
          </p:txBody>
        </p:sp>
        <p:sp>
          <p:nvSpPr>
            <p:cNvPr id="17495" name="Rectangle 89"/>
            <p:cNvSpPr>
              <a:spLocks noChangeArrowheads="1"/>
            </p:cNvSpPr>
            <p:nvPr/>
          </p:nvSpPr>
          <p:spPr bwMode="auto">
            <a:xfrm>
              <a:off x="2897183" y="3481388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7496" name="Rectangle 90"/>
            <p:cNvSpPr>
              <a:spLocks noChangeArrowheads="1"/>
            </p:cNvSpPr>
            <p:nvPr/>
          </p:nvSpPr>
          <p:spPr bwMode="auto">
            <a:xfrm>
              <a:off x="2586033" y="3695700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17497" name="Rectangle 91"/>
            <p:cNvSpPr>
              <a:spLocks noChangeArrowheads="1"/>
            </p:cNvSpPr>
            <p:nvPr/>
          </p:nvSpPr>
          <p:spPr bwMode="auto">
            <a:xfrm>
              <a:off x="2703508" y="3695700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498" name="Rectangle 92"/>
            <p:cNvSpPr>
              <a:spLocks noChangeArrowheads="1"/>
            </p:cNvSpPr>
            <p:nvPr/>
          </p:nvSpPr>
          <p:spPr bwMode="auto">
            <a:xfrm>
              <a:off x="2779708" y="3695700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17499" name="Rectangle 93"/>
            <p:cNvSpPr>
              <a:spLocks noChangeArrowheads="1"/>
            </p:cNvSpPr>
            <p:nvPr/>
          </p:nvSpPr>
          <p:spPr bwMode="auto">
            <a:xfrm>
              <a:off x="2886071" y="3695700"/>
              <a:ext cx="18275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17500" name="Rectangle 94"/>
            <p:cNvSpPr>
              <a:spLocks noChangeArrowheads="1"/>
            </p:cNvSpPr>
            <p:nvPr/>
          </p:nvSpPr>
          <p:spPr bwMode="auto">
            <a:xfrm>
              <a:off x="3057521" y="3695700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e</a:t>
              </a:r>
              <a:endParaRPr lang="en-US" dirty="0"/>
            </a:p>
          </p:txBody>
        </p:sp>
        <p:sp>
          <p:nvSpPr>
            <p:cNvPr id="17501" name="Rectangle 95"/>
            <p:cNvSpPr>
              <a:spLocks noChangeArrowheads="1"/>
            </p:cNvSpPr>
            <p:nvPr/>
          </p:nvSpPr>
          <p:spPr bwMode="auto">
            <a:xfrm>
              <a:off x="1304921" y="2255838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7502" name="Rectangle 96"/>
            <p:cNvSpPr>
              <a:spLocks noChangeArrowheads="1"/>
            </p:cNvSpPr>
            <p:nvPr/>
          </p:nvSpPr>
          <p:spPr bwMode="auto">
            <a:xfrm>
              <a:off x="1444621" y="2255838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17503" name="Rectangle 97"/>
            <p:cNvSpPr>
              <a:spLocks noChangeArrowheads="1"/>
            </p:cNvSpPr>
            <p:nvPr/>
          </p:nvSpPr>
          <p:spPr bwMode="auto">
            <a:xfrm>
              <a:off x="1584321" y="2255838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504" name="Rectangle 98"/>
            <p:cNvSpPr>
              <a:spLocks noChangeArrowheads="1"/>
            </p:cNvSpPr>
            <p:nvPr/>
          </p:nvSpPr>
          <p:spPr bwMode="auto">
            <a:xfrm>
              <a:off x="1712908" y="2255838"/>
              <a:ext cx="13626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505" name="Rectangle 99"/>
            <p:cNvSpPr>
              <a:spLocks noChangeArrowheads="1"/>
            </p:cNvSpPr>
            <p:nvPr/>
          </p:nvSpPr>
          <p:spPr bwMode="auto">
            <a:xfrm>
              <a:off x="1841496" y="2255838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506" name="Rectangle 100"/>
            <p:cNvSpPr>
              <a:spLocks noChangeArrowheads="1"/>
            </p:cNvSpPr>
            <p:nvPr/>
          </p:nvSpPr>
          <p:spPr bwMode="auto">
            <a:xfrm>
              <a:off x="1893883" y="2255838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17507" name="Rectangle 101"/>
            <p:cNvSpPr>
              <a:spLocks noChangeArrowheads="1"/>
            </p:cNvSpPr>
            <p:nvPr/>
          </p:nvSpPr>
          <p:spPr bwMode="auto">
            <a:xfrm>
              <a:off x="2033583" y="2255838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508" name="Rectangle 102"/>
            <p:cNvSpPr>
              <a:spLocks noChangeArrowheads="1"/>
            </p:cNvSpPr>
            <p:nvPr/>
          </p:nvSpPr>
          <p:spPr bwMode="auto">
            <a:xfrm>
              <a:off x="5089772" y="3366193"/>
              <a:ext cx="19397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17509" name="Rectangle 103"/>
            <p:cNvSpPr>
              <a:spLocks noChangeArrowheads="1"/>
            </p:cNvSpPr>
            <p:nvPr/>
          </p:nvSpPr>
          <p:spPr bwMode="auto">
            <a:xfrm>
              <a:off x="5272335" y="3366193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17510" name="Rectangle 104"/>
            <p:cNvSpPr>
              <a:spLocks noChangeArrowheads="1"/>
            </p:cNvSpPr>
            <p:nvPr/>
          </p:nvSpPr>
          <p:spPr bwMode="auto">
            <a:xfrm>
              <a:off x="5410447" y="3366193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7511" name="Rectangle 105"/>
            <p:cNvSpPr>
              <a:spLocks noChangeArrowheads="1"/>
            </p:cNvSpPr>
            <p:nvPr/>
          </p:nvSpPr>
          <p:spPr bwMode="auto">
            <a:xfrm>
              <a:off x="5550147" y="336619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512" name="Rectangle 106"/>
            <p:cNvSpPr>
              <a:spLocks noChangeArrowheads="1"/>
            </p:cNvSpPr>
            <p:nvPr/>
          </p:nvSpPr>
          <p:spPr bwMode="auto">
            <a:xfrm>
              <a:off x="5604122" y="3366193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7513" name="Rectangle 107"/>
            <p:cNvSpPr>
              <a:spLocks noChangeArrowheads="1"/>
            </p:cNvSpPr>
            <p:nvPr/>
          </p:nvSpPr>
          <p:spPr bwMode="auto">
            <a:xfrm>
              <a:off x="5742235" y="336619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7514" name="Rectangle 108"/>
            <p:cNvSpPr>
              <a:spLocks noChangeArrowheads="1"/>
            </p:cNvSpPr>
            <p:nvPr/>
          </p:nvSpPr>
          <p:spPr bwMode="auto">
            <a:xfrm>
              <a:off x="5861297" y="3366193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515" name="Rectangle 109"/>
            <p:cNvSpPr>
              <a:spLocks noChangeArrowheads="1"/>
            </p:cNvSpPr>
            <p:nvPr/>
          </p:nvSpPr>
          <p:spPr bwMode="auto">
            <a:xfrm>
              <a:off x="5935910" y="336619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e</a:t>
              </a:r>
              <a:endParaRPr lang="en-US" dirty="0"/>
            </a:p>
          </p:txBody>
        </p:sp>
        <p:sp>
          <p:nvSpPr>
            <p:cNvPr id="17516" name="Rectangle 110"/>
            <p:cNvSpPr>
              <a:spLocks noChangeArrowheads="1"/>
            </p:cNvSpPr>
            <p:nvPr/>
          </p:nvSpPr>
          <p:spPr bwMode="auto">
            <a:xfrm>
              <a:off x="6042272" y="3366193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517" name="Rectangle 111"/>
            <p:cNvSpPr>
              <a:spLocks noChangeArrowheads="1"/>
            </p:cNvSpPr>
            <p:nvPr/>
          </p:nvSpPr>
          <p:spPr bwMode="auto">
            <a:xfrm>
              <a:off x="6150222" y="3366193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518" name="Rectangle 112"/>
            <p:cNvSpPr>
              <a:spLocks noChangeArrowheads="1"/>
            </p:cNvSpPr>
            <p:nvPr/>
          </p:nvSpPr>
          <p:spPr bwMode="auto">
            <a:xfrm>
              <a:off x="6204197" y="336619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g</a:t>
              </a:r>
              <a:endParaRPr lang="en-US" dirty="0"/>
            </a:p>
          </p:txBody>
        </p:sp>
        <p:sp>
          <p:nvSpPr>
            <p:cNvPr id="17519" name="Rectangle 113"/>
            <p:cNvSpPr>
              <a:spLocks noChangeArrowheads="1"/>
            </p:cNvSpPr>
            <p:nvPr/>
          </p:nvSpPr>
          <p:spPr bwMode="auto">
            <a:xfrm>
              <a:off x="6321672" y="3366193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17520" name="Rectangle 114"/>
            <p:cNvSpPr>
              <a:spLocks noChangeArrowheads="1"/>
            </p:cNvSpPr>
            <p:nvPr/>
          </p:nvSpPr>
          <p:spPr bwMode="auto">
            <a:xfrm>
              <a:off x="6439147" y="3366193"/>
              <a:ext cx="6893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17521" name="Rectangle 115"/>
            <p:cNvSpPr>
              <a:spLocks noChangeArrowheads="1"/>
            </p:cNvSpPr>
            <p:nvPr/>
          </p:nvSpPr>
          <p:spPr bwMode="auto">
            <a:xfrm>
              <a:off x="5121973" y="2539754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N</a:t>
              </a:r>
              <a:endParaRPr lang="en-US" dirty="0"/>
            </a:p>
          </p:txBody>
        </p:sp>
        <p:sp>
          <p:nvSpPr>
            <p:cNvPr id="17522" name="Rectangle 116"/>
            <p:cNvSpPr>
              <a:spLocks noChangeArrowheads="1"/>
            </p:cNvSpPr>
            <p:nvPr/>
          </p:nvSpPr>
          <p:spPr bwMode="auto">
            <a:xfrm>
              <a:off x="5260085" y="2539754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17523" name="Rectangle 117"/>
            <p:cNvSpPr>
              <a:spLocks noChangeArrowheads="1"/>
            </p:cNvSpPr>
            <p:nvPr/>
          </p:nvSpPr>
          <p:spPr bwMode="auto">
            <a:xfrm>
              <a:off x="5399785" y="2539754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C</a:t>
              </a:r>
              <a:endParaRPr lang="en-US" dirty="0"/>
            </a:p>
          </p:txBody>
        </p:sp>
        <p:sp>
          <p:nvSpPr>
            <p:cNvPr id="17524" name="Rectangle 118"/>
            <p:cNvSpPr>
              <a:spLocks noChangeArrowheads="1"/>
            </p:cNvSpPr>
            <p:nvPr/>
          </p:nvSpPr>
          <p:spPr bwMode="auto">
            <a:xfrm>
              <a:off x="5539485" y="2539754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17525" name="Rectangle 119"/>
            <p:cNvSpPr>
              <a:spLocks noChangeArrowheads="1"/>
            </p:cNvSpPr>
            <p:nvPr/>
          </p:nvSpPr>
          <p:spPr bwMode="auto">
            <a:xfrm>
              <a:off x="5591873" y="2539754"/>
              <a:ext cx="147482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7526" name="Rectangle 120"/>
            <p:cNvSpPr>
              <a:spLocks noChangeArrowheads="1"/>
            </p:cNvSpPr>
            <p:nvPr/>
          </p:nvSpPr>
          <p:spPr bwMode="auto">
            <a:xfrm>
              <a:off x="5731573" y="2539754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7527" name="Rectangle 121"/>
            <p:cNvSpPr>
              <a:spLocks noChangeArrowheads="1"/>
            </p:cNvSpPr>
            <p:nvPr/>
          </p:nvSpPr>
          <p:spPr bwMode="auto">
            <a:xfrm>
              <a:off x="5849048" y="2539754"/>
              <a:ext cx="8015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17528" name="Rectangle 122"/>
            <p:cNvSpPr>
              <a:spLocks noChangeArrowheads="1"/>
            </p:cNvSpPr>
            <p:nvPr/>
          </p:nvSpPr>
          <p:spPr bwMode="auto">
            <a:xfrm>
              <a:off x="5923660" y="2539754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17529" name="Rectangle 123"/>
            <p:cNvSpPr>
              <a:spLocks noChangeArrowheads="1"/>
            </p:cNvSpPr>
            <p:nvPr/>
          </p:nvSpPr>
          <p:spPr bwMode="auto">
            <a:xfrm>
              <a:off x="6031610" y="2539754"/>
              <a:ext cx="11381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7530" name="Rectangle 124"/>
            <p:cNvSpPr>
              <a:spLocks noChangeArrowheads="1"/>
            </p:cNvSpPr>
            <p:nvPr/>
          </p:nvSpPr>
          <p:spPr bwMode="auto">
            <a:xfrm>
              <a:off x="6139560" y="2539754"/>
              <a:ext cx="57710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7531" name="Rectangle 125"/>
            <p:cNvSpPr>
              <a:spLocks noChangeArrowheads="1"/>
            </p:cNvSpPr>
            <p:nvPr/>
          </p:nvSpPr>
          <p:spPr bwMode="auto">
            <a:xfrm>
              <a:off x="6191948" y="2539754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7532" name="Rectangle 126"/>
            <p:cNvSpPr>
              <a:spLocks noChangeArrowheads="1"/>
            </p:cNvSpPr>
            <p:nvPr/>
          </p:nvSpPr>
          <p:spPr bwMode="auto">
            <a:xfrm>
              <a:off x="6311010" y="2539754"/>
              <a:ext cx="12503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17533" name="Rectangle 127"/>
            <p:cNvSpPr>
              <a:spLocks noChangeArrowheads="1"/>
            </p:cNvSpPr>
            <p:nvPr/>
          </p:nvSpPr>
          <p:spPr bwMode="auto">
            <a:xfrm>
              <a:off x="6428485" y="2539754"/>
              <a:ext cx="68933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17534" name="Freeform 128"/>
            <p:cNvSpPr>
              <a:spLocks/>
            </p:cNvSpPr>
            <p:nvPr/>
          </p:nvSpPr>
          <p:spPr bwMode="auto">
            <a:xfrm>
              <a:off x="3187696" y="2562225"/>
              <a:ext cx="149225" cy="168275"/>
            </a:xfrm>
            <a:custGeom>
              <a:avLst/>
              <a:gdLst>
                <a:gd name="T0" fmla="*/ 2147483647 w 94"/>
                <a:gd name="T1" fmla="*/ 2147483647 h 106"/>
                <a:gd name="T2" fmla="*/ 0 w 94"/>
                <a:gd name="T3" fmla="*/ 2147483647 h 106"/>
                <a:gd name="T4" fmla="*/ 2147483647 w 94"/>
                <a:gd name="T5" fmla="*/ 2147483647 h 106"/>
                <a:gd name="T6" fmla="*/ 2147483647 w 94"/>
                <a:gd name="T7" fmla="*/ 2147483647 h 106"/>
                <a:gd name="T8" fmla="*/ 2147483647 w 94"/>
                <a:gd name="T9" fmla="*/ 0 h 106"/>
                <a:gd name="T10" fmla="*/ 2147483647 w 94"/>
                <a:gd name="T11" fmla="*/ 2147483647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06"/>
                <a:gd name="T20" fmla="*/ 94 w 94"/>
                <a:gd name="T21" fmla="*/ 106 h 1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06">
                  <a:moveTo>
                    <a:pt x="5" y="4"/>
                  </a:moveTo>
                  <a:lnTo>
                    <a:pt x="0" y="9"/>
                  </a:lnTo>
                  <a:lnTo>
                    <a:pt x="83" y="106"/>
                  </a:lnTo>
                  <a:lnTo>
                    <a:pt x="94" y="96"/>
                  </a:lnTo>
                  <a:lnTo>
                    <a:pt x="11" y="0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35" name="Freeform 129"/>
            <p:cNvSpPr>
              <a:spLocks/>
            </p:cNvSpPr>
            <p:nvPr/>
          </p:nvSpPr>
          <p:spPr bwMode="auto">
            <a:xfrm>
              <a:off x="3157533" y="2524125"/>
              <a:ext cx="61913" cy="65088"/>
            </a:xfrm>
            <a:custGeom>
              <a:avLst/>
              <a:gdLst>
                <a:gd name="T0" fmla="*/ 0 w 39"/>
                <a:gd name="T1" fmla="*/ 0 h 41"/>
                <a:gd name="T2" fmla="*/ 2147483647 w 39"/>
                <a:gd name="T3" fmla="*/ 2147483647 h 41"/>
                <a:gd name="T4" fmla="*/ 2147483647 w 39"/>
                <a:gd name="T5" fmla="*/ 2147483647 h 41"/>
                <a:gd name="T6" fmla="*/ 0 w 39"/>
                <a:gd name="T7" fmla="*/ 0 h 41"/>
                <a:gd name="T8" fmla="*/ 0 w 39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41"/>
                <a:gd name="T17" fmla="*/ 39 w 3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41">
                  <a:moveTo>
                    <a:pt x="0" y="0"/>
                  </a:moveTo>
                  <a:lnTo>
                    <a:pt x="10" y="41"/>
                  </a:lnTo>
                  <a:lnTo>
                    <a:pt x="39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36" name="Freeform 130"/>
            <p:cNvSpPr>
              <a:spLocks/>
            </p:cNvSpPr>
            <p:nvPr/>
          </p:nvSpPr>
          <p:spPr bwMode="auto">
            <a:xfrm>
              <a:off x="3322633" y="2809875"/>
              <a:ext cx="149225" cy="168275"/>
            </a:xfrm>
            <a:custGeom>
              <a:avLst/>
              <a:gdLst>
                <a:gd name="T0" fmla="*/ 2147483647 w 94"/>
                <a:gd name="T1" fmla="*/ 2147483647 h 106"/>
                <a:gd name="T2" fmla="*/ 0 w 94"/>
                <a:gd name="T3" fmla="*/ 2147483647 h 106"/>
                <a:gd name="T4" fmla="*/ 2147483647 w 94"/>
                <a:gd name="T5" fmla="*/ 2147483647 h 106"/>
                <a:gd name="T6" fmla="*/ 2147483647 w 94"/>
                <a:gd name="T7" fmla="*/ 2147483647 h 106"/>
                <a:gd name="T8" fmla="*/ 2147483647 w 94"/>
                <a:gd name="T9" fmla="*/ 0 h 106"/>
                <a:gd name="T10" fmla="*/ 2147483647 w 94"/>
                <a:gd name="T11" fmla="*/ 2147483647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06"/>
                <a:gd name="T20" fmla="*/ 94 w 94"/>
                <a:gd name="T21" fmla="*/ 106 h 1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06">
                  <a:moveTo>
                    <a:pt x="5" y="4"/>
                  </a:moveTo>
                  <a:lnTo>
                    <a:pt x="0" y="9"/>
                  </a:lnTo>
                  <a:lnTo>
                    <a:pt x="83" y="106"/>
                  </a:lnTo>
                  <a:lnTo>
                    <a:pt x="94" y="97"/>
                  </a:lnTo>
                  <a:lnTo>
                    <a:pt x="10" y="0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37" name="Freeform 131"/>
            <p:cNvSpPr>
              <a:spLocks/>
            </p:cNvSpPr>
            <p:nvPr/>
          </p:nvSpPr>
          <p:spPr bwMode="auto">
            <a:xfrm>
              <a:off x="3292471" y="2771775"/>
              <a:ext cx="61912" cy="65088"/>
            </a:xfrm>
            <a:custGeom>
              <a:avLst/>
              <a:gdLst>
                <a:gd name="T0" fmla="*/ 0 w 39"/>
                <a:gd name="T1" fmla="*/ 0 h 41"/>
                <a:gd name="T2" fmla="*/ 2147483647 w 39"/>
                <a:gd name="T3" fmla="*/ 2147483647 h 41"/>
                <a:gd name="T4" fmla="*/ 2147483647 w 39"/>
                <a:gd name="T5" fmla="*/ 2147483647 h 41"/>
                <a:gd name="T6" fmla="*/ 0 w 39"/>
                <a:gd name="T7" fmla="*/ 0 h 41"/>
                <a:gd name="T8" fmla="*/ 0 w 39"/>
                <a:gd name="T9" fmla="*/ 0 h 41"/>
                <a:gd name="T10" fmla="*/ 0 w 39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41"/>
                <a:gd name="T20" fmla="*/ 39 w 39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41">
                  <a:moveTo>
                    <a:pt x="0" y="0"/>
                  </a:moveTo>
                  <a:lnTo>
                    <a:pt x="10" y="41"/>
                  </a:lnTo>
                  <a:lnTo>
                    <a:pt x="3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38" name="Freeform 132"/>
            <p:cNvSpPr>
              <a:spLocks/>
            </p:cNvSpPr>
            <p:nvPr/>
          </p:nvSpPr>
          <p:spPr bwMode="auto">
            <a:xfrm>
              <a:off x="3244846" y="3522663"/>
              <a:ext cx="60325" cy="204787"/>
            </a:xfrm>
            <a:custGeom>
              <a:avLst/>
              <a:gdLst>
                <a:gd name="T0" fmla="*/ 2147483647 w 38"/>
                <a:gd name="T1" fmla="*/ 2147483647 h 129"/>
                <a:gd name="T2" fmla="*/ 2147483647 w 38"/>
                <a:gd name="T3" fmla="*/ 2147483647 h 129"/>
                <a:gd name="T4" fmla="*/ 2147483647 w 38"/>
                <a:gd name="T5" fmla="*/ 2147483647 h 129"/>
                <a:gd name="T6" fmla="*/ 2147483647 w 38"/>
                <a:gd name="T7" fmla="*/ 0 h 129"/>
                <a:gd name="T8" fmla="*/ 0 w 38"/>
                <a:gd name="T9" fmla="*/ 2147483647 h 129"/>
                <a:gd name="T10" fmla="*/ 2147483647 w 38"/>
                <a:gd name="T11" fmla="*/ 2147483647 h 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129"/>
                <a:gd name="T20" fmla="*/ 38 w 38"/>
                <a:gd name="T21" fmla="*/ 129 h 1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129">
                  <a:moveTo>
                    <a:pt x="8" y="128"/>
                  </a:moveTo>
                  <a:lnTo>
                    <a:pt x="15" y="129"/>
                  </a:lnTo>
                  <a:lnTo>
                    <a:pt x="38" y="2"/>
                  </a:lnTo>
                  <a:lnTo>
                    <a:pt x="23" y="0"/>
                  </a:lnTo>
                  <a:lnTo>
                    <a:pt x="0" y="126"/>
                  </a:lnTo>
                  <a:lnTo>
                    <a:pt x="8" y="128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39" name="Freeform 133"/>
            <p:cNvSpPr>
              <a:spLocks/>
            </p:cNvSpPr>
            <p:nvPr/>
          </p:nvSpPr>
          <p:spPr bwMode="auto">
            <a:xfrm>
              <a:off x="3227383" y="3719513"/>
              <a:ext cx="58738" cy="63500"/>
            </a:xfrm>
            <a:custGeom>
              <a:avLst/>
              <a:gdLst>
                <a:gd name="T0" fmla="*/ 2147483647 w 37"/>
                <a:gd name="T1" fmla="*/ 2147483647 h 40"/>
                <a:gd name="T2" fmla="*/ 2147483647 w 37"/>
                <a:gd name="T3" fmla="*/ 2147483647 h 40"/>
                <a:gd name="T4" fmla="*/ 0 w 37"/>
                <a:gd name="T5" fmla="*/ 0 h 40"/>
                <a:gd name="T6" fmla="*/ 2147483647 w 37"/>
                <a:gd name="T7" fmla="*/ 2147483647 h 40"/>
                <a:gd name="T8" fmla="*/ 2147483647 w 37"/>
                <a:gd name="T9" fmla="*/ 2147483647 h 40"/>
                <a:gd name="T10" fmla="*/ 2147483647 w 37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40"/>
                <a:gd name="T20" fmla="*/ 37 w 37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40">
                  <a:moveTo>
                    <a:pt x="12" y="40"/>
                  </a:moveTo>
                  <a:lnTo>
                    <a:pt x="37" y="7"/>
                  </a:lnTo>
                  <a:lnTo>
                    <a:pt x="0" y="0"/>
                  </a:lnTo>
                  <a:lnTo>
                    <a:pt x="12" y="4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0" name="Freeform 134"/>
            <p:cNvSpPr>
              <a:spLocks/>
            </p:cNvSpPr>
            <p:nvPr/>
          </p:nvSpPr>
          <p:spPr bwMode="auto">
            <a:xfrm>
              <a:off x="3336921" y="2706688"/>
              <a:ext cx="234950" cy="63500"/>
            </a:xfrm>
            <a:custGeom>
              <a:avLst/>
              <a:gdLst>
                <a:gd name="T0" fmla="*/ 2147483647 w 148"/>
                <a:gd name="T1" fmla="*/ 2147483647 h 40"/>
                <a:gd name="T2" fmla="*/ 2147483647 w 148"/>
                <a:gd name="T3" fmla="*/ 2147483647 h 40"/>
                <a:gd name="T4" fmla="*/ 2147483647 w 148"/>
                <a:gd name="T5" fmla="*/ 0 h 40"/>
                <a:gd name="T6" fmla="*/ 0 w 148"/>
                <a:gd name="T7" fmla="*/ 2147483647 h 40"/>
                <a:gd name="T8" fmla="*/ 2147483647 w 148"/>
                <a:gd name="T9" fmla="*/ 2147483647 h 40"/>
                <a:gd name="T10" fmla="*/ 2147483647 w 148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"/>
                <a:gd name="T19" fmla="*/ 0 h 40"/>
                <a:gd name="T20" fmla="*/ 148 w 148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" h="40">
                  <a:moveTo>
                    <a:pt x="147" y="32"/>
                  </a:moveTo>
                  <a:lnTo>
                    <a:pt x="148" y="2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146" y="40"/>
                  </a:lnTo>
                  <a:lnTo>
                    <a:pt x="147" y="3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1" name="Freeform 135"/>
            <p:cNvSpPr>
              <a:spLocks/>
            </p:cNvSpPr>
            <p:nvPr/>
          </p:nvSpPr>
          <p:spPr bwMode="auto">
            <a:xfrm>
              <a:off x="3563933" y="2728913"/>
              <a:ext cx="65088" cy="58737"/>
            </a:xfrm>
            <a:custGeom>
              <a:avLst/>
              <a:gdLst>
                <a:gd name="T0" fmla="*/ 2147483647 w 41"/>
                <a:gd name="T1" fmla="*/ 2147483647 h 37"/>
                <a:gd name="T2" fmla="*/ 2147483647 w 41"/>
                <a:gd name="T3" fmla="*/ 0 h 37"/>
                <a:gd name="T4" fmla="*/ 0 w 41"/>
                <a:gd name="T5" fmla="*/ 2147483647 h 37"/>
                <a:gd name="T6" fmla="*/ 2147483647 w 41"/>
                <a:gd name="T7" fmla="*/ 2147483647 h 37"/>
                <a:gd name="T8" fmla="*/ 2147483647 w 41"/>
                <a:gd name="T9" fmla="*/ 214748364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37"/>
                <a:gd name="T17" fmla="*/ 41 w 4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37">
                  <a:moveTo>
                    <a:pt x="41" y="25"/>
                  </a:moveTo>
                  <a:lnTo>
                    <a:pt x="7" y="0"/>
                  </a:lnTo>
                  <a:lnTo>
                    <a:pt x="0" y="37"/>
                  </a:lnTo>
                  <a:lnTo>
                    <a:pt x="41" y="2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2" name="Freeform 136"/>
            <p:cNvSpPr>
              <a:spLocks/>
            </p:cNvSpPr>
            <p:nvPr/>
          </p:nvSpPr>
          <p:spPr bwMode="auto">
            <a:xfrm>
              <a:off x="3471858" y="2955925"/>
              <a:ext cx="234950" cy="61913"/>
            </a:xfrm>
            <a:custGeom>
              <a:avLst/>
              <a:gdLst>
                <a:gd name="T0" fmla="*/ 2147483647 w 148"/>
                <a:gd name="T1" fmla="*/ 2147483647 h 39"/>
                <a:gd name="T2" fmla="*/ 2147483647 w 148"/>
                <a:gd name="T3" fmla="*/ 2147483647 h 39"/>
                <a:gd name="T4" fmla="*/ 2147483647 w 148"/>
                <a:gd name="T5" fmla="*/ 0 h 39"/>
                <a:gd name="T6" fmla="*/ 0 w 148"/>
                <a:gd name="T7" fmla="*/ 2147483647 h 39"/>
                <a:gd name="T8" fmla="*/ 2147483647 w 148"/>
                <a:gd name="T9" fmla="*/ 2147483647 h 39"/>
                <a:gd name="T10" fmla="*/ 2147483647 w 148"/>
                <a:gd name="T11" fmla="*/ 214748364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"/>
                <a:gd name="T19" fmla="*/ 0 h 39"/>
                <a:gd name="T20" fmla="*/ 148 w 148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" h="39">
                  <a:moveTo>
                    <a:pt x="147" y="32"/>
                  </a:moveTo>
                  <a:lnTo>
                    <a:pt x="148" y="24"/>
                  </a:lnTo>
                  <a:lnTo>
                    <a:pt x="2" y="0"/>
                  </a:lnTo>
                  <a:lnTo>
                    <a:pt x="0" y="14"/>
                  </a:lnTo>
                  <a:lnTo>
                    <a:pt x="146" y="39"/>
                  </a:lnTo>
                  <a:lnTo>
                    <a:pt x="147" y="3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3" name="Freeform 137"/>
            <p:cNvSpPr>
              <a:spLocks/>
            </p:cNvSpPr>
            <p:nvPr/>
          </p:nvSpPr>
          <p:spPr bwMode="auto">
            <a:xfrm>
              <a:off x="3698871" y="2976563"/>
              <a:ext cx="65087" cy="58737"/>
            </a:xfrm>
            <a:custGeom>
              <a:avLst/>
              <a:gdLst>
                <a:gd name="T0" fmla="*/ 2147483647 w 41"/>
                <a:gd name="T1" fmla="*/ 2147483647 h 37"/>
                <a:gd name="T2" fmla="*/ 2147483647 w 41"/>
                <a:gd name="T3" fmla="*/ 0 h 37"/>
                <a:gd name="T4" fmla="*/ 0 w 41"/>
                <a:gd name="T5" fmla="*/ 2147483647 h 37"/>
                <a:gd name="T6" fmla="*/ 2147483647 w 41"/>
                <a:gd name="T7" fmla="*/ 2147483647 h 37"/>
                <a:gd name="T8" fmla="*/ 2147483647 w 41"/>
                <a:gd name="T9" fmla="*/ 2147483647 h 37"/>
                <a:gd name="T10" fmla="*/ 2147483647 w 41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37"/>
                <a:gd name="T20" fmla="*/ 41 w 4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37">
                  <a:moveTo>
                    <a:pt x="40" y="25"/>
                  </a:moveTo>
                  <a:lnTo>
                    <a:pt x="7" y="0"/>
                  </a:lnTo>
                  <a:lnTo>
                    <a:pt x="0" y="37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0" y="2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4" name="Freeform 138"/>
            <p:cNvSpPr>
              <a:spLocks/>
            </p:cNvSpPr>
            <p:nvPr/>
          </p:nvSpPr>
          <p:spPr bwMode="auto">
            <a:xfrm>
              <a:off x="3301996" y="3508375"/>
              <a:ext cx="228600" cy="66675"/>
            </a:xfrm>
            <a:custGeom>
              <a:avLst/>
              <a:gdLst>
                <a:gd name="T0" fmla="*/ 2147483647 w 144"/>
                <a:gd name="T1" fmla="*/ 2147483647 h 42"/>
                <a:gd name="T2" fmla="*/ 2147483647 w 144"/>
                <a:gd name="T3" fmla="*/ 2147483647 h 42"/>
                <a:gd name="T4" fmla="*/ 2147483647 w 144"/>
                <a:gd name="T5" fmla="*/ 0 h 42"/>
                <a:gd name="T6" fmla="*/ 0 w 144"/>
                <a:gd name="T7" fmla="*/ 2147483647 h 42"/>
                <a:gd name="T8" fmla="*/ 2147483647 w 144"/>
                <a:gd name="T9" fmla="*/ 2147483647 h 42"/>
                <a:gd name="T10" fmla="*/ 2147483647 w 144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42"/>
                <a:gd name="T20" fmla="*/ 144 w 144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42">
                  <a:moveTo>
                    <a:pt x="143" y="34"/>
                  </a:moveTo>
                  <a:lnTo>
                    <a:pt x="144" y="27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41" y="42"/>
                  </a:lnTo>
                  <a:lnTo>
                    <a:pt x="143" y="3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5" name="Freeform 139"/>
            <p:cNvSpPr>
              <a:spLocks/>
            </p:cNvSpPr>
            <p:nvPr/>
          </p:nvSpPr>
          <p:spPr bwMode="auto">
            <a:xfrm>
              <a:off x="3522658" y="3533775"/>
              <a:ext cx="63500" cy="58738"/>
            </a:xfrm>
            <a:custGeom>
              <a:avLst/>
              <a:gdLst>
                <a:gd name="T0" fmla="*/ 2147483647 w 40"/>
                <a:gd name="T1" fmla="*/ 2147483647 h 37"/>
                <a:gd name="T2" fmla="*/ 2147483647 w 40"/>
                <a:gd name="T3" fmla="*/ 0 h 37"/>
                <a:gd name="T4" fmla="*/ 0 w 40"/>
                <a:gd name="T5" fmla="*/ 2147483647 h 37"/>
                <a:gd name="T6" fmla="*/ 2147483647 w 40"/>
                <a:gd name="T7" fmla="*/ 2147483647 h 37"/>
                <a:gd name="T8" fmla="*/ 2147483647 w 40"/>
                <a:gd name="T9" fmla="*/ 2147483647 h 37"/>
                <a:gd name="T10" fmla="*/ 2147483647 w 40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7"/>
                <a:gd name="T20" fmla="*/ 40 w 40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7">
                  <a:moveTo>
                    <a:pt x="40" y="25"/>
                  </a:moveTo>
                  <a:lnTo>
                    <a:pt x="7" y="0"/>
                  </a:lnTo>
                  <a:lnTo>
                    <a:pt x="0" y="37"/>
                  </a:lnTo>
                  <a:lnTo>
                    <a:pt x="40" y="2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6" name="Freeform 140"/>
            <p:cNvSpPr>
              <a:spLocks/>
            </p:cNvSpPr>
            <p:nvPr/>
          </p:nvSpPr>
          <p:spPr bwMode="auto">
            <a:xfrm>
              <a:off x="3325808" y="2490788"/>
              <a:ext cx="63500" cy="234950"/>
            </a:xfrm>
            <a:custGeom>
              <a:avLst/>
              <a:gdLst>
                <a:gd name="T0" fmla="*/ 2147483647 w 40"/>
                <a:gd name="T1" fmla="*/ 2147483647 h 148"/>
                <a:gd name="T2" fmla="*/ 2147483647 w 40"/>
                <a:gd name="T3" fmla="*/ 0 h 148"/>
                <a:gd name="T4" fmla="*/ 0 w 40"/>
                <a:gd name="T5" fmla="*/ 2147483647 h 148"/>
                <a:gd name="T6" fmla="*/ 2147483647 w 40"/>
                <a:gd name="T7" fmla="*/ 2147483647 h 148"/>
                <a:gd name="T8" fmla="*/ 2147483647 w 40"/>
                <a:gd name="T9" fmla="*/ 2147483647 h 148"/>
                <a:gd name="T10" fmla="*/ 2147483647 w 40"/>
                <a:gd name="T11" fmla="*/ 2147483647 h 1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148"/>
                <a:gd name="T20" fmla="*/ 40 w 40"/>
                <a:gd name="T21" fmla="*/ 148 h 1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148">
                  <a:moveTo>
                    <a:pt x="32" y="1"/>
                  </a:moveTo>
                  <a:lnTo>
                    <a:pt x="25" y="0"/>
                  </a:lnTo>
                  <a:lnTo>
                    <a:pt x="0" y="146"/>
                  </a:lnTo>
                  <a:lnTo>
                    <a:pt x="15" y="148"/>
                  </a:lnTo>
                  <a:lnTo>
                    <a:pt x="40" y="2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7" name="Freeform 141"/>
            <p:cNvSpPr>
              <a:spLocks/>
            </p:cNvSpPr>
            <p:nvPr/>
          </p:nvSpPr>
          <p:spPr bwMode="auto">
            <a:xfrm>
              <a:off x="3348033" y="2433638"/>
              <a:ext cx="58738" cy="65087"/>
            </a:xfrm>
            <a:custGeom>
              <a:avLst/>
              <a:gdLst>
                <a:gd name="T0" fmla="*/ 2147483647 w 37"/>
                <a:gd name="T1" fmla="*/ 0 h 41"/>
                <a:gd name="T2" fmla="*/ 0 w 37"/>
                <a:gd name="T3" fmla="*/ 2147483647 h 41"/>
                <a:gd name="T4" fmla="*/ 2147483647 w 37"/>
                <a:gd name="T5" fmla="*/ 2147483647 h 41"/>
                <a:gd name="T6" fmla="*/ 2147483647 w 37"/>
                <a:gd name="T7" fmla="*/ 0 h 41"/>
                <a:gd name="T8" fmla="*/ 2147483647 w 37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41"/>
                <a:gd name="T17" fmla="*/ 37 w 3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41">
                  <a:moveTo>
                    <a:pt x="25" y="0"/>
                  </a:moveTo>
                  <a:lnTo>
                    <a:pt x="0" y="34"/>
                  </a:lnTo>
                  <a:lnTo>
                    <a:pt x="37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8" name="Freeform 142"/>
            <p:cNvSpPr>
              <a:spLocks/>
            </p:cNvSpPr>
            <p:nvPr/>
          </p:nvSpPr>
          <p:spPr bwMode="auto">
            <a:xfrm>
              <a:off x="3460746" y="2738438"/>
              <a:ext cx="61912" cy="234950"/>
            </a:xfrm>
            <a:custGeom>
              <a:avLst/>
              <a:gdLst>
                <a:gd name="T0" fmla="*/ 2147483647 w 39"/>
                <a:gd name="T1" fmla="*/ 2147483647 h 148"/>
                <a:gd name="T2" fmla="*/ 2147483647 w 39"/>
                <a:gd name="T3" fmla="*/ 0 h 148"/>
                <a:gd name="T4" fmla="*/ 0 w 39"/>
                <a:gd name="T5" fmla="*/ 2147483647 h 148"/>
                <a:gd name="T6" fmla="*/ 2147483647 w 39"/>
                <a:gd name="T7" fmla="*/ 2147483647 h 148"/>
                <a:gd name="T8" fmla="*/ 2147483647 w 39"/>
                <a:gd name="T9" fmla="*/ 2147483647 h 148"/>
                <a:gd name="T10" fmla="*/ 2147483647 w 39"/>
                <a:gd name="T11" fmla="*/ 2147483647 h 1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148"/>
                <a:gd name="T20" fmla="*/ 39 w 39"/>
                <a:gd name="T21" fmla="*/ 148 h 1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148">
                  <a:moveTo>
                    <a:pt x="32" y="1"/>
                  </a:moveTo>
                  <a:lnTo>
                    <a:pt x="25" y="0"/>
                  </a:lnTo>
                  <a:lnTo>
                    <a:pt x="0" y="146"/>
                  </a:lnTo>
                  <a:lnTo>
                    <a:pt x="14" y="148"/>
                  </a:lnTo>
                  <a:lnTo>
                    <a:pt x="39" y="3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9" name="Freeform 143"/>
            <p:cNvSpPr>
              <a:spLocks/>
            </p:cNvSpPr>
            <p:nvPr/>
          </p:nvSpPr>
          <p:spPr bwMode="auto">
            <a:xfrm>
              <a:off x="3481383" y="2682875"/>
              <a:ext cx="60325" cy="63500"/>
            </a:xfrm>
            <a:custGeom>
              <a:avLst/>
              <a:gdLst>
                <a:gd name="T0" fmla="*/ 2147483647 w 38"/>
                <a:gd name="T1" fmla="*/ 0 h 40"/>
                <a:gd name="T2" fmla="*/ 0 w 38"/>
                <a:gd name="T3" fmla="*/ 2147483647 h 40"/>
                <a:gd name="T4" fmla="*/ 2147483647 w 38"/>
                <a:gd name="T5" fmla="*/ 2147483647 h 40"/>
                <a:gd name="T6" fmla="*/ 2147483647 w 38"/>
                <a:gd name="T7" fmla="*/ 0 h 40"/>
                <a:gd name="T8" fmla="*/ 2147483647 w 38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40"/>
                <a:gd name="T17" fmla="*/ 38 w 38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40">
                  <a:moveTo>
                    <a:pt x="25" y="0"/>
                  </a:moveTo>
                  <a:lnTo>
                    <a:pt x="0" y="34"/>
                  </a:lnTo>
                  <a:lnTo>
                    <a:pt x="38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0" name="Freeform 144"/>
            <p:cNvSpPr>
              <a:spLocks/>
            </p:cNvSpPr>
            <p:nvPr/>
          </p:nvSpPr>
          <p:spPr bwMode="auto">
            <a:xfrm>
              <a:off x="3154358" y="3352800"/>
              <a:ext cx="157163" cy="180975"/>
            </a:xfrm>
            <a:custGeom>
              <a:avLst/>
              <a:gdLst>
                <a:gd name="T0" fmla="*/ 2147483647 w 99"/>
                <a:gd name="T1" fmla="*/ 2147483647 h 114"/>
                <a:gd name="T2" fmla="*/ 0 w 99"/>
                <a:gd name="T3" fmla="*/ 2147483647 h 114"/>
                <a:gd name="T4" fmla="*/ 2147483647 w 99"/>
                <a:gd name="T5" fmla="*/ 2147483647 h 114"/>
                <a:gd name="T6" fmla="*/ 2147483647 w 99"/>
                <a:gd name="T7" fmla="*/ 2147483647 h 114"/>
                <a:gd name="T8" fmla="*/ 2147483647 w 99"/>
                <a:gd name="T9" fmla="*/ 0 h 114"/>
                <a:gd name="T10" fmla="*/ 2147483647 w 99"/>
                <a:gd name="T11" fmla="*/ 2147483647 h 1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"/>
                <a:gd name="T19" fmla="*/ 0 h 114"/>
                <a:gd name="T20" fmla="*/ 99 w 99"/>
                <a:gd name="T21" fmla="*/ 114 h 1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" h="114">
                  <a:moveTo>
                    <a:pt x="6" y="5"/>
                  </a:moveTo>
                  <a:lnTo>
                    <a:pt x="0" y="10"/>
                  </a:lnTo>
                  <a:lnTo>
                    <a:pt x="88" y="114"/>
                  </a:lnTo>
                  <a:lnTo>
                    <a:pt x="99" y="104"/>
                  </a:lnTo>
                  <a:lnTo>
                    <a:pt x="12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1" name="Freeform 145"/>
            <p:cNvSpPr>
              <a:spLocks/>
            </p:cNvSpPr>
            <p:nvPr/>
          </p:nvSpPr>
          <p:spPr bwMode="auto">
            <a:xfrm>
              <a:off x="3125783" y="3314700"/>
              <a:ext cx="61913" cy="65088"/>
            </a:xfrm>
            <a:custGeom>
              <a:avLst/>
              <a:gdLst>
                <a:gd name="T0" fmla="*/ 0 w 39"/>
                <a:gd name="T1" fmla="*/ 0 h 41"/>
                <a:gd name="T2" fmla="*/ 2147483647 w 39"/>
                <a:gd name="T3" fmla="*/ 2147483647 h 41"/>
                <a:gd name="T4" fmla="*/ 2147483647 w 39"/>
                <a:gd name="T5" fmla="*/ 2147483647 h 41"/>
                <a:gd name="T6" fmla="*/ 0 w 39"/>
                <a:gd name="T7" fmla="*/ 0 h 41"/>
                <a:gd name="T8" fmla="*/ 0 w 39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41"/>
                <a:gd name="T17" fmla="*/ 39 w 3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41">
                  <a:moveTo>
                    <a:pt x="0" y="0"/>
                  </a:moveTo>
                  <a:lnTo>
                    <a:pt x="10" y="41"/>
                  </a:lnTo>
                  <a:lnTo>
                    <a:pt x="3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2" name="Freeform 146"/>
            <p:cNvSpPr>
              <a:spLocks/>
            </p:cNvSpPr>
            <p:nvPr/>
          </p:nvSpPr>
          <p:spPr bwMode="auto">
            <a:xfrm>
              <a:off x="3301996" y="2686050"/>
              <a:ext cx="69850" cy="68263"/>
            </a:xfrm>
            <a:custGeom>
              <a:avLst/>
              <a:gdLst>
                <a:gd name="T0" fmla="*/ 2147483647 w 44"/>
                <a:gd name="T1" fmla="*/ 2147483647 h 43"/>
                <a:gd name="T2" fmla="*/ 2147483647 w 44"/>
                <a:gd name="T3" fmla="*/ 2147483647 h 43"/>
                <a:gd name="T4" fmla="*/ 2147483647 w 44"/>
                <a:gd name="T5" fmla="*/ 0 h 43"/>
                <a:gd name="T6" fmla="*/ 2147483647 w 44"/>
                <a:gd name="T7" fmla="*/ 0 h 43"/>
                <a:gd name="T8" fmla="*/ 2147483647 w 44"/>
                <a:gd name="T9" fmla="*/ 2147483647 h 43"/>
                <a:gd name="T10" fmla="*/ 2147483647 w 44"/>
                <a:gd name="T11" fmla="*/ 2147483647 h 43"/>
                <a:gd name="T12" fmla="*/ 2147483647 w 44"/>
                <a:gd name="T13" fmla="*/ 2147483647 h 43"/>
                <a:gd name="T14" fmla="*/ 2147483647 w 44"/>
                <a:gd name="T15" fmla="*/ 2147483647 h 43"/>
                <a:gd name="T16" fmla="*/ 2147483647 w 44"/>
                <a:gd name="T17" fmla="*/ 2147483647 h 43"/>
                <a:gd name="T18" fmla="*/ 2147483647 w 44"/>
                <a:gd name="T19" fmla="*/ 2147483647 h 43"/>
                <a:gd name="T20" fmla="*/ 2147483647 w 44"/>
                <a:gd name="T21" fmla="*/ 2147483647 h 43"/>
                <a:gd name="T22" fmla="*/ 2147483647 w 44"/>
                <a:gd name="T23" fmla="*/ 2147483647 h 43"/>
                <a:gd name="T24" fmla="*/ 2147483647 w 44"/>
                <a:gd name="T25" fmla="*/ 2147483647 h 43"/>
                <a:gd name="T26" fmla="*/ 2147483647 w 44"/>
                <a:gd name="T27" fmla="*/ 2147483647 h 43"/>
                <a:gd name="T28" fmla="*/ 2147483647 w 44"/>
                <a:gd name="T29" fmla="*/ 2147483647 h 43"/>
                <a:gd name="T30" fmla="*/ 2147483647 w 44"/>
                <a:gd name="T31" fmla="*/ 2147483647 h 43"/>
                <a:gd name="T32" fmla="*/ 2147483647 w 44"/>
                <a:gd name="T33" fmla="*/ 2147483647 h 43"/>
                <a:gd name="T34" fmla="*/ 2147483647 w 44"/>
                <a:gd name="T35" fmla="*/ 2147483647 h 43"/>
                <a:gd name="T36" fmla="*/ 2147483647 w 44"/>
                <a:gd name="T37" fmla="*/ 2147483647 h 43"/>
                <a:gd name="T38" fmla="*/ 2147483647 w 44"/>
                <a:gd name="T39" fmla="*/ 2147483647 h 43"/>
                <a:gd name="T40" fmla="*/ 2147483647 w 44"/>
                <a:gd name="T41" fmla="*/ 2147483647 h 43"/>
                <a:gd name="T42" fmla="*/ 2147483647 w 44"/>
                <a:gd name="T43" fmla="*/ 2147483647 h 43"/>
                <a:gd name="T44" fmla="*/ 2147483647 w 44"/>
                <a:gd name="T45" fmla="*/ 2147483647 h 43"/>
                <a:gd name="T46" fmla="*/ 2147483647 w 44"/>
                <a:gd name="T47" fmla="*/ 2147483647 h 43"/>
                <a:gd name="T48" fmla="*/ 2147483647 w 44"/>
                <a:gd name="T49" fmla="*/ 2147483647 h 43"/>
                <a:gd name="T50" fmla="*/ 2147483647 w 44"/>
                <a:gd name="T51" fmla="*/ 2147483647 h 43"/>
                <a:gd name="T52" fmla="*/ 0 w 44"/>
                <a:gd name="T53" fmla="*/ 2147483647 h 43"/>
                <a:gd name="T54" fmla="*/ 2147483647 w 44"/>
                <a:gd name="T55" fmla="*/ 2147483647 h 43"/>
                <a:gd name="T56" fmla="*/ 2147483647 w 44"/>
                <a:gd name="T57" fmla="*/ 2147483647 h 43"/>
                <a:gd name="T58" fmla="*/ 2147483647 w 44"/>
                <a:gd name="T59" fmla="*/ 2147483647 h 43"/>
                <a:gd name="T60" fmla="*/ 2147483647 w 44"/>
                <a:gd name="T61" fmla="*/ 2147483647 h 43"/>
                <a:gd name="T62" fmla="*/ 2147483647 w 44"/>
                <a:gd name="T63" fmla="*/ 2147483647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4"/>
                <a:gd name="T97" fmla="*/ 0 h 43"/>
                <a:gd name="T98" fmla="*/ 44 w 44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4" h="43">
                  <a:moveTo>
                    <a:pt x="11" y="3"/>
                  </a:moveTo>
                  <a:lnTo>
                    <a:pt x="13" y="2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1" y="2"/>
                  </a:lnTo>
                  <a:lnTo>
                    <a:pt x="33" y="3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8" y="7"/>
                  </a:lnTo>
                  <a:lnTo>
                    <a:pt x="39" y="9"/>
                  </a:lnTo>
                  <a:lnTo>
                    <a:pt x="41" y="11"/>
                  </a:lnTo>
                  <a:lnTo>
                    <a:pt x="41" y="13"/>
                  </a:lnTo>
                  <a:lnTo>
                    <a:pt x="42" y="15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4" y="21"/>
                  </a:lnTo>
                  <a:lnTo>
                    <a:pt x="44" y="23"/>
                  </a:lnTo>
                  <a:lnTo>
                    <a:pt x="43" y="25"/>
                  </a:lnTo>
                  <a:lnTo>
                    <a:pt x="43" y="27"/>
                  </a:lnTo>
                  <a:lnTo>
                    <a:pt x="42" y="29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39" y="34"/>
                  </a:lnTo>
                  <a:lnTo>
                    <a:pt x="38" y="36"/>
                  </a:lnTo>
                  <a:lnTo>
                    <a:pt x="36" y="38"/>
                  </a:lnTo>
                  <a:lnTo>
                    <a:pt x="35" y="39"/>
                  </a:lnTo>
                  <a:lnTo>
                    <a:pt x="33" y="40"/>
                  </a:lnTo>
                  <a:lnTo>
                    <a:pt x="31" y="41"/>
                  </a:lnTo>
                  <a:lnTo>
                    <a:pt x="29" y="42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3" y="43"/>
                  </a:lnTo>
                  <a:lnTo>
                    <a:pt x="21" y="43"/>
                  </a:lnTo>
                  <a:lnTo>
                    <a:pt x="19" y="43"/>
                  </a:lnTo>
                  <a:lnTo>
                    <a:pt x="17" y="42"/>
                  </a:lnTo>
                  <a:lnTo>
                    <a:pt x="15" y="42"/>
                  </a:lnTo>
                  <a:lnTo>
                    <a:pt x="13" y="41"/>
                  </a:lnTo>
                  <a:lnTo>
                    <a:pt x="11" y="40"/>
                  </a:lnTo>
                  <a:lnTo>
                    <a:pt x="9" y="39"/>
                  </a:lnTo>
                  <a:lnTo>
                    <a:pt x="8" y="38"/>
                  </a:lnTo>
                  <a:lnTo>
                    <a:pt x="6" y="36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3" name="Freeform 147"/>
            <p:cNvSpPr>
              <a:spLocks/>
            </p:cNvSpPr>
            <p:nvPr/>
          </p:nvSpPr>
          <p:spPr bwMode="auto">
            <a:xfrm>
              <a:off x="3436933" y="2933700"/>
              <a:ext cx="68263" cy="68263"/>
            </a:xfrm>
            <a:custGeom>
              <a:avLst/>
              <a:gdLst>
                <a:gd name="T0" fmla="*/ 2147483647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0 h 43"/>
                <a:gd name="T6" fmla="*/ 2147483647 w 43"/>
                <a:gd name="T7" fmla="*/ 2147483647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2147483647 w 43"/>
                <a:gd name="T21" fmla="*/ 2147483647 h 43"/>
                <a:gd name="T22" fmla="*/ 2147483647 w 43"/>
                <a:gd name="T23" fmla="*/ 2147483647 h 43"/>
                <a:gd name="T24" fmla="*/ 2147483647 w 43"/>
                <a:gd name="T25" fmla="*/ 2147483647 h 43"/>
                <a:gd name="T26" fmla="*/ 2147483647 w 43"/>
                <a:gd name="T27" fmla="*/ 2147483647 h 43"/>
                <a:gd name="T28" fmla="*/ 2147483647 w 43"/>
                <a:gd name="T29" fmla="*/ 2147483647 h 43"/>
                <a:gd name="T30" fmla="*/ 2147483647 w 43"/>
                <a:gd name="T31" fmla="*/ 2147483647 h 43"/>
                <a:gd name="T32" fmla="*/ 2147483647 w 43"/>
                <a:gd name="T33" fmla="*/ 2147483647 h 43"/>
                <a:gd name="T34" fmla="*/ 2147483647 w 43"/>
                <a:gd name="T35" fmla="*/ 2147483647 h 43"/>
                <a:gd name="T36" fmla="*/ 2147483647 w 43"/>
                <a:gd name="T37" fmla="*/ 2147483647 h 43"/>
                <a:gd name="T38" fmla="*/ 2147483647 w 43"/>
                <a:gd name="T39" fmla="*/ 2147483647 h 43"/>
                <a:gd name="T40" fmla="*/ 2147483647 w 43"/>
                <a:gd name="T41" fmla="*/ 2147483647 h 43"/>
                <a:gd name="T42" fmla="*/ 2147483647 w 43"/>
                <a:gd name="T43" fmla="*/ 2147483647 h 43"/>
                <a:gd name="T44" fmla="*/ 2147483647 w 43"/>
                <a:gd name="T45" fmla="*/ 2147483647 h 43"/>
                <a:gd name="T46" fmla="*/ 2147483647 w 43"/>
                <a:gd name="T47" fmla="*/ 2147483647 h 43"/>
                <a:gd name="T48" fmla="*/ 2147483647 w 43"/>
                <a:gd name="T49" fmla="*/ 2147483647 h 43"/>
                <a:gd name="T50" fmla="*/ 0 w 43"/>
                <a:gd name="T51" fmla="*/ 2147483647 h 43"/>
                <a:gd name="T52" fmla="*/ 0 w 43"/>
                <a:gd name="T53" fmla="*/ 2147483647 h 43"/>
                <a:gd name="T54" fmla="*/ 0 w 43"/>
                <a:gd name="T55" fmla="*/ 2147483647 h 43"/>
                <a:gd name="T56" fmla="*/ 2147483647 w 43"/>
                <a:gd name="T57" fmla="*/ 2147483647 h 43"/>
                <a:gd name="T58" fmla="*/ 2147483647 w 43"/>
                <a:gd name="T59" fmla="*/ 2147483647 h 43"/>
                <a:gd name="T60" fmla="*/ 2147483647 w 43"/>
                <a:gd name="T61" fmla="*/ 2147483647 h 43"/>
                <a:gd name="T62" fmla="*/ 2147483647 w 43"/>
                <a:gd name="T63" fmla="*/ 2147483647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"/>
                <a:gd name="T97" fmla="*/ 0 h 43"/>
                <a:gd name="T98" fmla="*/ 43 w 43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" h="43">
                  <a:moveTo>
                    <a:pt x="11" y="3"/>
                  </a:moveTo>
                  <a:lnTo>
                    <a:pt x="12" y="2"/>
                  </a:lnTo>
                  <a:lnTo>
                    <a:pt x="14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5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9" y="9"/>
                  </a:lnTo>
                  <a:lnTo>
                    <a:pt x="40" y="11"/>
                  </a:lnTo>
                  <a:lnTo>
                    <a:pt x="41" y="13"/>
                  </a:lnTo>
                  <a:lnTo>
                    <a:pt x="42" y="15"/>
                  </a:lnTo>
                  <a:lnTo>
                    <a:pt x="42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3" y="25"/>
                  </a:lnTo>
                  <a:lnTo>
                    <a:pt x="42" y="27"/>
                  </a:lnTo>
                  <a:lnTo>
                    <a:pt x="42" y="29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39" y="35"/>
                  </a:lnTo>
                  <a:lnTo>
                    <a:pt x="37" y="36"/>
                  </a:lnTo>
                  <a:lnTo>
                    <a:pt x="36" y="38"/>
                  </a:lnTo>
                  <a:lnTo>
                    <a:pt x="34" y="39"/>
                  </a:lnTo>
                  <a:lnTo>
                    <a:pt x="32" y="40"/>
                  </a:lnTo>
                  <a:lnTo>
                    <a:pt x="31" y="41"/>
                  </a:lnTo>
                  <a:lnTo>
                    <a:pt x="28" y="42"/>
                  </a:lnTo>
                  <a:lnTo>
                    <a:pt x="26" y="43"/>
                  </a:lnTo>
                  <a:lnTo>
                    <a:pt x="25" y="43"/>
                  </a:lnTo>
                  <a:lnTo>
                    <a:pt x="22" y="43"/>
                  </a:lnTo>
                  <a:lnTo>
                    <a:pt x="20" y="43"/>
                  </a:lnTo>
                  <a:lnTo>
                    <a:pt x="18" y="43"/>
                  </a:lnTo>
                  <a:lnTo>
                    <a:pt x="16" y="43"/>
                  </a:lnTo>
                  <a:lnTo>
                    <a:pt x="14" y="42"/>
                  </a:lnTo>
                  <a:lnTo>
                    <a:pt x="12" y="41"/>
                  </a:lnTo>
                  <a:lnTo>
                    <a:pt x="11" y="40"/>
                  </a:lnTo>
                  <a:lnTo>
                    <a:pt x="9" y="39"/>
                  </a:lnTo>
                  <a:lnTo>
                    <a:pt x="7" y="38"/>
                  </a:lnTo>
                  <a:lnTo>
                    <a:pt x="6" y="36"/>
                  </a:lnTo>
                  <a:lnTo>
                    <a:pt x="4" y="35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4" name="Freeform 148"/>
            <p:cNvSpPr>
              <a:spLocks/>
            </p:cNvSpPr>
            <p:nvPr/>
          </p:nvSpPr>
          <p:spPr bwMode="auto">
            <a:xfrm>
              <a:off x="3300408" y="2684463"/>
              <a:ext cx="68263" cy="68262"/>
            </a:xfrm>
            <a:custGeom>
              <a:avLst/>
              <a:gdLst>
                <a:gd name="T0" fmla="*/ 2147483647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0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2147483647 w 43"/>
                <a:gd name="T21" fmla="*/ 2147483647 h 43"/>
                <a:gd name="T22" fmla="*/ 2147483647 w 43"/>
                <a:gd name="T23" fmla="*/ 2147483647 h 43"/>
                <a:gd name="T24" fmla="*/ 2147483647 w 43"/>
                <a:gd name="T25" fmla="*/ 2147483647 h 43"/>
                <a:gd name="T26" fmla="*/ 2147483647 w 43"/>
                <a:gd name="T27" fmla="*/ 2147483647 h 43"/>
                <a:gd name="T28" fmla="*/ 2147483647 w 43"/>
                <a:gd name="T29" fmla="*/ 2147483647 h 43"/>
                <a:gd name="T30" fmla="*/ 2147483647 w 43"/>
                <a:gd name="T31" fmla="*/ 2147483647 h 43"/>
                <a:gd name="T32" fmla="*/ 2147483647 w 43"/>
                <a:gd name="T33" fmla="*/ 2147483647 h 43"/>
                <a:gd name="T34" fmla="*/ 2147483647 w 43"/>
                <a:gd name="T35" fmla="*/ 2147483647 h 43"/>
                <a:gd name="T36" fmla="*/ 2147483647 w 43"/>
                <a:gd name="T37" fmla="*/ 2147483647 h 43"/>
                <a:gd name="T38" fmla="*/ 2147483647 w 43"/>
                <a:gd name="T39" fmla="*/ 2147483647 h 43"/>
                <a:gd name="T40" fmla="*/ 2147483647 w 43"/>
                <a:gd name="T41" fmla="*/ 2147483647 h 43"/>
                <a:gd name="T42" fmla="*/ 2147483647 w 43"/>
                <a:gd name="T43" fmla="*/ 2147483647 h 43"/>
                <a:gd name="T44" fmla="*/ 2147483647 w 43"/>
                <a:gd name="T45" fmla="*/ 2147483647 h 43"/>
                <a:gd name="T46" fmla="*/ 2147483647 w 43"/>
                <a:gd name="T47" fmla="*/ 2147483647 h 43"/>
                <a:gd name="T48" fmla="*/ 2147483647 w 43"/>
                <a:gd name="T49" fmla="*/ 2147483647 h 43"/>
                <a:gd name="T50" fmla="*/ 2147483647 w 43"/>
                <a:gd name="T51" fmla="*/ 2147483647 h 43"/>
                <a:gd name="T52" fmla="*/ 0 w 43"/>
                <a:gd name="T53" fmla="*/ 2147483647 h 43"/>
                <a:gd name="T54" fmla="*/ 2147483647 w 43"/>
                <a:gd name="T55" fmla="*/ 2147483647 h 43"/>
                <a:gd name="T56" fmla="*/ 2147483647 w 43"/>
                <a:gd name="T57" fmla="*/ 2147483647 h 43"/>
                <a:gd name="T58" fmla="*/ 2147483647 w 43"/>
                <a:gd name="T59" fmla="*/ 2147483647 h 43"/>
                <a:gd name="T60" fmla="*/ 2147483647 w 43"/>
                <a:gd name="T61" fmla="*/ 2147483647 h 43"/>
                <a:gd name="T62" fmla="*/ 2147483647 w 43"/>
                <a:gd name="T63" fmla="*/ 2147483647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"/>
                <a:gd name="T97" fmla="*/ 0 h 43"/>
                <a:gd name="T98" fmla="*/ 43 w 43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" h="43">
                  <a:moveTo>
                    <a:pt x="11" y="3"/>
                  </a:moveTo>
                  <a:lnTo>
                    <a:pt x="13" y="2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1" y="2"/>
                  </a:lnTo>
                  <a:lnTo>
                    <a:pt x="33" y="3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8" y="7"/>
                  </a:lnTo>
                  <a:lnTo>
                    <a:pt x="39" y="9"/>
                  </a:lnTo>
                  <a:lnTo>
                    <a:pt x="41" y="11"/>
                  </a:lnTo>
                  <a:lnTo>
                    <a:pt x="41" y="13"/>
                  </a:lnTo>
                  <a:lnTo>
                    <a:pt x="42" y="15"/>
                  </a:lnTo>
                  <a:lnTo>
                    <a:pt x="43" y="16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3" y="25"/>
                  </a:lnTo>
                  <a:lnTo>
                    <a:pt x="43" y="27"/>
                  </a:lnTo>
                  <a:lnTo>
                    <a:pt x="42" y="29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39" y="34"/>
                  </a:lnTo>
                  <a:lnTo>
                    <a:pt x="38" y="36"/>
                  </a:lnTo>
                  <a:lnTo>
                    <a:pt x="36" y="38"/>
                  </a:lnTo>
                  <a:lnTo>
                    <a:pt x="35" y="39"/>
                  </a:lnTo>
                  <a:lnTo>
                    <a:pt x="33" y="40"/>
                  </a:lnTo>
                  <a:lnTo>
                    <a:pt x="31" y="41"/>
                  </a:lnTo>
                  <a:lnTo>
                    <a:pt x="29" y="42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3" y="43"/>
                  </a:lnTo>
                  <a:lnTo>
                    <a:pt x="21" y="43"/>
                  </a:lnTo>
                  <a:lnTo>
                    <a:pt x="19" y="43"/>
                  </a:lnTo>
                  <a:lnTo>
                    <a:pt x="17" y="42"/>
                  </a:lnTo>
                  <a:lnTo>
                    <a:pt x="15" y="42"/>
                  </a:lnTo>
                  <a:lnTo>
                    <a:pt x="13" y="41"/>
                  </a:lnTo>
                  <a:lnTo>
                    <a:pt x="11" y="40"/>
                  </a:lnTo>
                  <a:lnTo>
                    <a:pt x="9" y="39"/>
                  </a:lnTo>
                  <a:lnTo>
                    <a:pt x="8" y="38"/>
                  </a:lnTo>
                  <a:lnTo>
                    <a:pt x="6" y="36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5" name="Freeform 149"/>
            <p:cNvSpPr>
              <a:spLocks/>
            </p:cNvSpPr>
            <p:nvPr/>
          </p:nvSpPr>
          <p:spPr bwMode="auto">
            <a:xfrm>
              <a:off x="3435346" y="2932113"/>
              <a:ext cx="68262" cy="68262"/>
            </a:xfrm>
            <a:custGeom>
              <a:avLst/>
              <a:gdLst>
                <a:gd name="T0" fmla="*/ 2147483647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0 h 43"/>
                <a:gd name="T6" fmla="*/ 2147483647 w 43"/>
                <a:gd name="T7" fmla="*/ 2147483647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2147483647 w 43"/>
                <a:gd name="T21" fmla="*/ 2147483647 h 43"/>
                <a:gd name="T22" fmla="*/ 2147483647 w 43"/>
                <a:gd name="T23" fmla="*/ 2147483647 h 43"/>
                <a:gd name="T24" fmla="*/ 2147483647 w 43"/>
                <a:gd name="T25" fmla="*/ 2147483647 h 43"/>
                <a:gd name="T26" fmla="*/ 2147483647 w 43"/>
                <a:gd name="T27" fmla="*/ 2147483647 h 43"/>
                <a:gd name="T28" fmla="*/ 2147483647 w 43"/>
                <a:gd name="T29" fmla="*/ 2147483647 h 43"/>
                <a:gd name="T30" fmla="*/ 2147483647 w 43"/>
                <a:gd name="T31" fmla="*/ 2147483647 h 43"/>
                <a:gd name="T32" fmla="*/ 2147483647 w 43"/>
                <a:gd name="T33" fmla="*/ 2147483647 h 43"/>
                <a:gd name="T34" fmla="*/ 2147483647 w 43"/>
                <a:gd name="T35" fmla="*/ 2147483647 h 43"/>
                <a:gd name="T36" fmla="*/ 2147483647 w 43"/>
                <a:gd name="T37" fmla="*/ 2147483647 h 43"/>
                <a:gd name="T38" fmla="*/ 2147483647 w 43"/>
                <a:gd name="T39" fmla="*/ 2147483647 h 43"/>
                <a:gd name="T40" fmla="*/ 2147483647 w 43"/>
                <a:gd name="T41" fmla="*/ 2147483647 h 43"/>
                <a:gd name="T42" fmla="*/ 2147483647 w 43"/>
                <a:gd name="T43" fmla="*/ 2147483647 h 43"/>
                <a:gd name="T44" fmla="*/ 2147483647 w 43"/>
                <a:gd name="T45" fmla="*/ 2147483647 h 43"/>
                <a:gd name="T46" fmla="*/ 2147483647 w 43"/>
                <a:gd name="T47" fmla="*/ 2147483647 h 43"/>
                <a:gd name="T48" fmla="*/ 2147483647 w 43"/>
                <a:gd name="T49" fmla="*/ 2147483647 h 43"/>
                <a:gd name="T50" fmla="*/ 0 w 43"/>
                <a:gd name="T51" fmla="*/ 2147483647 h 43"/>
                <a:gd name="T52" fmla="*/ 0 w 43"/>
                <a:gd name="T53" fmla="*/ 2147483647 h 43"/>
                <a:gd name="T54" fmla="*/ 0 w 43"/>
                <a:gd name="T55" fmla="*/ 2147483647 h 43"/>
                <a:gd name="T56" fmla="*/ 2147483647 w 43"/>
                <a:gd name="T57" fmla="*/ 2147483647 h 43"/>
                <a:gd name="T58" fmla="*/ 2147483647 w 43"/>
                <a:gd name="T59" fmla="*/ 2147483647 h 43"/>
                <a:gd name="T60" fmla="*/ 2147483647 w 43"/>
                <a:gd name="T61" fmla="*/ 2147483647 h 43"/>
                <a:gd name="T62" fmla="*/ 2147483647 w 43"/>
                <a:gd name="T63" fmla="*/ 2147483647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"/>
                <a:gd name="T97" fmla="*/ 0 h 43"/>
                <a:gd name="T98" fmla="*/ 43 w 43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" h="43">
                  <a:moveTo>
                    <a:pt x="10" y="3"/>
                  </a:moveTo>
                  <a:lnTo>
                    <a:pt x="12" y="2"/>
                  </a:lnTo>
                  <a:lnTo>
                    <a:pt x="14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5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9" y="9"/>
                  </a:lnTo>
                  <a:lnTo>
                    <a:pt x="40" y="11"/>
                  </a:lnTo>
                  <a:lnTo>
                    <a:pt x="41" y="13"/>
                  </a:lnTo>
                  <a:lnTo>
                    <a:pt x="42" y="15"/>
                  </a:lnTo>
                  <a:lnTo>
                    <a:pt x="42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3" y="25"/>
                  </a:lnTo>
                  <a:lnTo>
                    <a:pt x="42" y="27"/>
                  </a:lnTo>
                  <a:lnTo>
                    <a:pt x="42" y="29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39" y="35"/>
                  </a:lnTo>
                  <a:lnTo>
                    <a:pt x="37" y="36"/>
                  </a:lnTo>
                  <a:lnTo>
                    <a:pt x="36" y="38"/>
                  </a:lnTo>
                  <a:lnTo>
                    <a:pt x="34" y="39"/>
                  </a:lnTo>
                  <a:lnTo>
                    <a:pt x="32" y="40"/>
                  </a:lnTo>
                  <a:lnTo>
                    <a:pt x="31" y="41"/>
                  </a:lnTo>
                  <a:lnTo>
                    <a:pt x="28" y="42"/>
                  </a:lnTo>
                  <a:lnTo>
                    <a:pt x="26" y="43"/>
                  </a:lnTo>
                  <a:lnTo>
                    <a:pt x="24" y="43"/>
                  </a:lnTo>
                  <a:lnTo>
                    <a:pt x="22" y="43"/>
                  </a:lnTo>
                  <a:lnTo>
                    <a:pt x="20" y="43"/>
                  </a:lnTo>
                  <a:lnTo>
                    <a:pt x="18" y="43"/>
                  </a:lnTo>
                  <a:lnTo>
                    <a:pt x="16" y="43"/>
                  </a:lnTo>
                  <a:lnTo>
                    <a:pt x="14" y="42"/>
                  </a:lnTo>
                  <a:lnTo>
                    <a:pt x="12" y="41"/>
                  </a:lnTo>
                  <a:lnTo>
                    <a:pt x="10" y="40"/>
                  </a:lnTo>
                  <a:lnTo>
                    <a:pt x="9" y="39"/>
                  </a:lnTo>
                  <a:lnTo>
                    <a:pt x="7" y="38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7" y="6"/>
                  </a:lnTo>
                  <a:lnTo>
                    <a:pt x="9" y="5"/>
                  </a:lnTo>
                  <a:lnTo>
                    <a:pt x="10" y="3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6" name="Freeform 150"/>
            <p:cNvSpPr>
              <a:spLocks/>
            </p:cNvSpPr>
            <p:nvPr/>
          </p:nvSpPr>
          <p:spPr bwMode="auto">
            <a:xfrm>
              <a:off x="3267071" y="3487738"/>
              <a:ext cx="68262" cy="68262"/>
            </a:xfrm>
            <a:custGeom>
              <a:avLst/>
              <a:gdLst>
                <a:gd name="T0" fmla="*/ 2147483647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0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2147483647 w 43"/>
                <a:gd name="T21" fmla="*/ 2147483647 h 43"/>
                <a:gd name="T22" fmla="*/ 2147483647 w 43"/>
                <a:gd name="T23" fmla="*/ 2147483647 h 43"/>
                <a:gd name="T24" fmla="*/ 2147483647 w 43"/>
                <a:gd name="T25" fmla="*/ 2147483647 h 43"/>
                <a:gd name="T26" fmla="*/ 2147483647 w 43"/>
                <a:gd name="T27" fmla="*/ 2147483647 h 43"/>
                <a:gd name="T28" fmla="*/ 2147483647 w 43"/>
                <a:gd name="T29" fmla="*/ 2147483647 h 43"/>
                <a:gd name="T30" fmla="*/ 2147483647 w 43"/>
                <a:gd name="T31" fmla="*/ 2147483647 h 43"/>
                <a:gd name="T32" fmla="*/ 2147483647 w 43"/>
                <a:gd name="T33" fmla="*/ 2147483647 h 43"/>
                <a:gd name="T34" fmla="*/ 2147483647 w 43"/>
                <a:gd name="T35" fmla="*/ 2147483647 h 43"/>
                <a:gd name="T36" fmla="*/ 2147483647 w 43"/>
                <a:gd name="T37" fmla="*/ 2147483647 h 43"/>
                <a:gd name="T38" fmla="*/ 2147483647 w 43"/>
                <a:gd name="T39" fmla="*/ 2147483647 h 43"/>
                <a:gd name="T40" fmla="*/ 2147483647 w 43"/>
                <a:gd name="T41" fmla="*/ 2147483647 h 43"/>
                <a:gd name="T42" fmla="*/ 2147483647 w 43"/>
                <a:gd name="T43" fmla="*/ 2147483647 h 43"/>
                <a:gd name="T44" fmla="*/ 2147483647 w 43"/>
                <a:gd name="T45" fmla="*/ 2147483647 h 43"/>
                <a:gd name="T46" fmla="*/ 2147483647 w 43"/>
                <a:gd name="T47" fmla="*/ 2147483647 h 43"/>
                <a:gd name="T48" fmla="*/ 2147483647 w 43"/>
                <a:gd name="T49" fmla="*/ 2147483647 h 43"/>
                <a:gd name="T50" fmla="*/ 2147483647 w 43"/>
                <a:gd name="T51" fmla="*/ 2147483647 h 43"/>
                <a:gd name="T52" fmla="*/ 0 w 43"/>
                <a:gd name="T53" fmla="*/ 2147483647 h 43"/>
                <a:gd name="T54" fmla="*/ 2147483647 w 43"/>
                <a:gd name="T55" fmla="*/ 2147483647 h 43"/>
                <a:gd name="T56" fmla="*/ 2147483647 w 43"/>
                <a:gd name="T57" fmla="*/ 2147483647 h 43"/>
                <a:gd name="T58" fmla="*/ 2147483647 w 43"/>
                <a:gd name="T59" fmla="*/ 2147483647 h 43"/>
                <a:gd name="T60" fmla="*/ 2147483647 w 43"/>
                <a:gd name="T61" fmla="*/ 2147483647 h 43"/>
                <a:gd name="T62" fmla="*/ 2147483647 w 43"/>
                <a:gd name="T63" fmla="*/ 2147483647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"/>
                <a:gd name="T97" fmla="*/ 0 h 43"/>
                <a:gd name="T98" fmla="*/ 43 w 43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" h="43">
                  <a:moveTo>
                    <a:pt x="11" y="3"/>
                  </a:moveTo>
                  <a:lnTo>
                    <a:pt x="13" y="2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1" y="2"/>
                  </a:lnTo>
                  <a:lnTo>
                    <a:pt x="33" y="3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8" y="7"/>
                  </a:lnTo>
                  <a:lnTo>
                    <a:pt x="39" y="9"/>
                  </a:lnTo>
                  <a:lnTo>
                    <a:pt x="40" y="11"/>
                  </a:lnTo>
                  <a:lnTo>
                    <a:pt x="42" y="13"/>
                  </a:lnTo>
                  <a:lnTo>
                    <a:pt x="42" y="15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3" y="25"/>
                  </a:lnTo>
                  <a:lnTo>
                    <a:pt x="43" y="27"/>
                  </a:lnTo>
                  <a:lnTo>
                    <a:pt x="42" y="29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39" y="34"/>
                  </a:lnTo>
                  <a:lnTo>
                    <a:pt x="38" y="36"/>
                  </a:lnTo>
                  <a:lnTo>
                    <a:pt x="36" y="38"/>
                  </a:lnTo>
                  <a:lnTo>
                    <a:pt x="35" y="39"/>
                  </a:lnTo>
                  <a:lnTo>
                    <a:pt x="33" y="40"/>
                  </a:lnTo>
                  <a:lnTo>
                    <a:pt x="31" y="41"/>
                  </a:lnTo>
                  <a:lnTo>
                    <a:pt x="29" y="42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3" y="43"/>
                  </a:lnTo>
                  <a:lnTo>
                    <a:pt x="21" y="43"/>
                  </a:lnTo>
                  <a:lnTo>
                    <a:pt x="19" y="43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3" y="41"/>
                  </a:lnTo>
                  <a:lnTo>
                    <a:pt x="11" y="40"/>
                  </a:lnTo>
                  <a:lnTo>
                    <a:pt x="9" y="39"/>
                  </a:lnTo>
                  <a:lnTo>
                    <a:pt x="7" y="38"/>
                  </a:lnTo>
                  <a:lnTo>
                    <a:pt x="6" y="36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7" name="Freeform 151"/>
            <p:cNvSpPr>
              <a:spLocks/>
            </p:cNvSpPr>
            <p:nvPr/>
          </p:nvSpPr>
          <p:spPr bwMode="auto">
            <a:xfrm>
              <a:off x="3773483" y="2770188"/>
              <a:ext cx="1984375" cy="122237"/>
            </a:xfrm>
            <a:custGeom>
              <a:avLst/>
              <a:gdLst>
                <a:gd name="T0" fmla="*/ 2147483647 w 1250"/>
                <a:gd name="T1" fmla="*/ 2147483647 h 77"/>
                <a:gd name="T2" fmla="*/ 2147483647 w 1250"/>
                <a:gd name="T3" fmla="*/ 2147483647 h 77"/>
                <a:gd name="T4" fmla="*/ 0 w 1250"/>
                <a:gd name="T5" fmla="*/ 0 h 77"/>
                <a:gd name="T6" fmla="*/ 0 w 1250"/>
                <a:gd name="T7" fmla="*/ 2147483647 h 77"/>
                <a:gd name="T8" fmla="*/ 2147483647 w 1250"/>
                <a:gd name="T9" fmla="*/ 2147483647 h 77"/>
                <a:gd name="T10" fmla="*/ 2147483647 w 1250"/>
                <a:gd name="T11" fmla="*/ 2147483647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0"/>
                <a:gd name="T19" fmla="*/ 0 h 77"/>
                <a:gd name="T20" fmla="*/ 1250 w 1250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0" h="77">
                  <a:moveTo>
                    <a:pt x="1250" y="70"/>
                  </a:moveTo>
                  <a:lnTo>
                    <a:pt x="1250" y="63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249" y="77"/>
                  </a:lnTo>
                  <a:lnTo>
                    <a:pt x="1250" y="7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8" name="Freeform 152"/>
            <p:cNvSpPr>
              <a:spLocks/>
            </p:cNvSpPr>
            <p:nvPr/>
          </p:nvSpPr>
          <p:spPr bwMode="auto">
            <a:xfrm>
              <a:off x="5754683" y="2851150"/>
              <a:ext cx="61913" cy="60325"/>
            </a:xfrm>
            <a:custGeom>
              <a:avLst/>
              <a:gdLst>
                <a:gd name="T0" fmla="*/ 2147483647 w 39"/>
                <a:gd name="T1" fmla="*/ 2147483647 h 38"/>
                <a:gd name="T2" fmla="*/ 2147483647 w 39"/>
                <a:gd name="T3" fmla="*/ 0 h 38"/>
                <a:gd name="T4" fmla="*/ 0 w 39"/>
                <a:gd name="T5" fmla="*/ 2147483647 h 38"/>
                <a:gd name="T6" fmla="*/ 2147483647 w 39"/>
                <a:gd name="T7" fmla="*/ 2147483647 h 38"/>
                <a:gd name="T8" fmla="*/ 2147483647 w 39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38"/>
                <a:gd name="T17" fmla="*/ 39 w 39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38">
                  <a:moveTo>
                    <a:pt x="39" y="21"/>
                  </a:moveTo>
                  <a:lnTo>
                    <a:pt x="2" y="0"/>
                  </a:lnTo>
                  <a:lnTo>
                    <a:pt x="0" y="38"/>
                  </a:lnTo>
                  <a:lnTo>
                    <a:pt x="39" y="21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9" name="Freeform 153"/>
            <p:cNvSpPr>
              <a:spLocks/>
            </p:cNvSpPr>
            <p:nvPr/>
          </p:nvSpPr>
          <p:spPr bwMode="auto">
            <a:xfrm>
              <a:off x="3798883" y="3000375"/>
              <a:ext cx="1895475" cy="268288"/>
            </a:xfrm>
            <a:custGeom>
              <a:avLst/>
              <a:gdLst>
                <a:gd name="T0" fmla="*/ 2147483647 w 1194"/>
                <a:gd name="T1" fmla="*/ 2147483647 h 169"/>
                <a:gd name="T2" fmla="*/ 2147483647 w 1194"/>
                <a:gd name="T3" fmla="*/ 2147483647 h 169"/>
                <a:gd name="T4" fmla="*/ 2147483647 w 1194"/>
                <a:gd name="T5" fmla="*/ 0 h 169"/>
                <a:gd name="T6" fmla="*/ 0 w 1194"/>
                <a:gd name="T7" fmla="*/ 2147483647 h 169"/>
                <a:gd name="T8" fmla="*/ 2147483647 w 1194"/>
                <a:gd name="T9" fmla="*/ 2147483647 h 169"/>
                <a:gd name="T10" fmla="*/ 2147483647 w 1194"/>
                <a:gd name="T11" fmla="*/ 2147483647 h 1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4"/>
                <a:gd name="T19" fmla="*/ 0 h 169"/>
                <a:gd name="T20" fmla="*/ 1194 w 1194"/>
                <a:gd name="T21" fmla="*/ 169 h 1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4" h="169">
                  <a:moveTo>
                    <a:pt x="1193" y="162"/>
                  </a:moveTo>
                  <a:lnTo>
                    <a:pt x="1194" y="155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192" y="169"/>
                  </a:lnTo>
                  <a:lnTo>
                    <a:pt x="1193" y="162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60" name="Freeform 154"/>
            <p:cNvSpPr>
              <a:spLocks/>
            </p:cNvSpPr>
            <p:nvPr/>
          </p:nvSpPr>
          <p:spPr bwMode="auto">
            <a:xfrm>
              <a:off x="5688008" y="3227388"/>
              <a:ext cx="63500" cy="60325"/>
            </a:xfrm>
            <a:custGeom>
              <a:avLst/>
              <a:gdLst>
                <a:gd name="T0" fmla="*/ 2147483647 w 40"/>
                <a:gd name="T1" fmla="*/ 2147483647 h 38"/>
                <a:gd name="T2" fmla="*/ 2147483647 w 40"/>
                <a:gd name="T3" fmla="*/ 0 h 38"/>
                <a:gd name="T4" fmla="*/ 0 w 40"/>
                <a:gd name="T5" fmla="*/ 2147483647 h 38"/>
                <a:gd name="T6" fmla="*/ 2147483647 w 40"/>
                <a:gd name="T7" fmla="*/ 2147483647 h 38"/>
                <a:gd name="T8" fmla="*/ 2147483647 w 40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8"/>
                <a:gd name="T17" fmla="*/ 40 w 40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8">
                  <a:moveTo>
                    <a:pt x="40" y="24"/>
                  </a:moveTo>
                  <a:lnTo>
                    <a:pt x="5" y="0"/>
                  </a:lnTo>
                  <a:lnTo>
                    <a:pt x="0" y="38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61" name="Freeform 155"/>
            <p:cNvSpPr>
              <a:spLocks/>
            </p:cNvSpPr>
            <p:nvPr/>
          </p:nvSpPr>
          <p:spPr bwMode="auto">
            <a:xfrm>
              <a:off x="4745033" y="2838450"/>
              <a:ext cx="55563" cy="250825"/>
            </a:xfrm>
            <a:custGeom>
              <a:avLst/>
              <a:gdLst>
                <a:gd name="T0" fmla="*/ 2147483647 w 35"/>
                <a:gd name="T1" fmla="*/ 2147483647 h 158"/>
                <a:gd name="T2" fmla="*/ 2147483647 w 35"/>
                <a:gd name="T3" fmla="*/ 2147483647 h 158"/>
                <a:gd name="T4" fmla="*/ 2147483647 w 35"/>
                <a:gd name="T5" fmla="*/ 2147483647 h 158"/>
                <a:gd name="T6" fmla="*/ 2147483647 w 35"/>
                <a:gd name="T7" fmla="*/ 2147483647 h 158"/>
                <a:gd name="T8" fmla="*/ 2147483647 w 35"/>
                <a:gd name="T9" fmla="*/ 2147483647 h 158"/>
                <a:gd name="T10" fmla="*/ 2147483647 w 35"/>
                <a:gd name="T11" fmla="*/ 2147483647 h 158"/>
                <a:gd name="T12" fmla="*/ 2147483647 w 35"/>
                <a:gd name="T13" fmla="*/ 2147483647 h 158"/>
                <a:gd name="T14" fmla="*/ 2147483647 w 35"/>
                <a:gd name="T15" fmla="*/ 2147483647 h 158"/>
                <a:gd name="T16" fmla="*/ 2147483647 w 35"/>
                <a:gd name="T17" fmla="*/ 2147483647 h 158"/>
                <a:gd name="T18" fmla="*/ 2147483647 w 35"/>
                <a:gd name="T19" fmla="*/ 2147483647 h 158"/>
                <a:gd name="T20" fmla="*/ 2147483647 w 35"/>
                <a:gd name="T21" fmla="*/ 2147483647 h 158"/>
                <a:gd name="T22" fmla="*/ 2147483647 w 35"/>
                <a:gd name="T23" fmla="*/ 2147483647 h 158"/>
                <a:gd name="T24" fmla="*/ 2147483647 w 35"/>
                <a:gd name="T25" fmla="*/ 2147483647 h 158"/>
                <a:gd name="T26" fmla="*/ 2147483647 w 35"/>
                <a:gd name="T27" fmla="*/ 2147483647 h 158"/>
                <a:gd name="T28" fmla="*/ 2147483647 w 35"/>
                <a:gd name="T29" fmla="*/ 2147483647 h 158"/>
                <a:gd name="T30" fmla="*/ 2147483647 w 35"/>
                <a:gd name="T31" fmla="*/ 2147483647 h 158"/>
                <a:gd name="T32" fmla="*/ 2147483647 w 35"/>
                <a:gd name="T33" fmla="*/ 0 h 158"/>
                <a:gd name="T34" fmla="*/ 2147483647 w 35"/>
                <a:gd name="T35" fmla="*/ 2147483647 h 158"/>
                <a:gd name="T36" fmla="*/ 2147483647 w 35"/>
                <a:gd name="T37" fmla="*/ 2147483647 h 158"/>
                <a:gd name="T38" fmla="*/ 2147483647 w 35"/>
                <a:gd name="T39" fmla="*/ 2147483647 h 158"/>
                <a:gd name="T40" fmla="*/ 2147483647 w 35"/>
                <a:gd name="T41" fmla="*/ 2147483647 h 158"/>
                <a:gd name="T42" fmla="*/ 2147483647 w 35"/>
                <a:gd name="T43" fmla="*/ 2147483647 h 158"/>
                <a:gd name="T44" fmla="*/ 2147483647 w 35"/>
                <a:gd name="T45" fmla="*/ 2147483647 h 158"/>
                <a:gd name="T46" fmla="*/ 2147483647 w 35"/>
                <a:gd name="T47" fmla="*/ 2147483647 h 158"/>
                <a:gd name="T48" fmla="*/ 2147483647 w 35"/>
                <a:gd name="T49" fmla="*/ 2147483647 h 158"/>
                <a:gd name="T50" fmla="*/ 2147483647 w 35"/>
                <a:gd name="T51" fmla="*/ 2147483647 h 158"/>
                <a:gd name="T52" fmla="*/ 2147483647 w 35"/>
                <a:gd name="T53" fmla="*/ 2147483647 h 158"/>
                <a:gd name="T54" fmla="*/ 2147483647 w 35"/>
                <a:gd name="T55" fmla="*/ 2147483647 h 158"/>
                <a:gd name="T56" fmla="*/ 2147483647 w 35"/>
                <a:gd name="T57" fmla="*/ 2147483647 h 158"/>
                <a:gd name="T58" fmla="*/ 2147483647 w 35"/>
                <a:gd name="T59" fmla="*/ 2147483647 h 158"/>
                <a:gd name="T60" fmla="*/ 2147483647 w 35"/>
                <a:gd name="T61" fmla="*/ 2147483647 h 158"/>
                <a:gd name="T62" fmla="*/ 2147483647 w 35"/>
                <a:gd name="T63" fmla="*/ 2147483647 h 158"/>
                <a:gd name="T64" fmla="*/ 2147483647 w 35"/>
                <a:gd name="T65" fmla="*/ 2147483647 h 158"/>
                <a:gd name="T66" fmla="*/ 0 w 35"/>
                <a:gd name="T67" fmla="*/ 2147483647 h 158"/>
                <a:gd name="T68" fmla="*/ 2147483647 w 35"/>
                <a:gd name="T69" fmla="*/ 2147483647 h 1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"/>
                <a:gd name="T106" fmla="*/ 0 h 158"/>
                <a:gd name="T107" fmla="*/ 35 w 35"/>
                <a:gd name="T108" fmla="*/ 158 h 15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" h="158">
                  <a:moveTo>
                    <a:pt x="13" y="158"/>
                  </a:moveTo>
                  <a:lnTo>
                    <a:pt x="15" y="153"/>
                  </a:lnTo>
                  <a:lnTo>
                    <a:pt x="18" y="148"/>
                  </a:lnTo>
                  <a:lnTo>
                    <a:pt x="20" y="142"/>
                  </a:lnTo>
                  <a:lnTo>
                    <a:pt x="22" y="137"/>
                  </a:lnTo>
                  <a:lnTo>
                    <a:pt x="25" y="127"/>
                  </a:lnTo>
                  <a:lnTo>
                    <a:pt x="28" y="118"/>
                  </a:lnTo>
                  <a:lnTo>
                    <a:pt x="30" y="108"/>
                  </a:lnTo>
                  <a:lnTo>
                    <a:pt x="32" y="98"/>
                  </a:lnTo>
                  <a:lnTo>
                    <a:pt x="33" y="89"/>
                  </a:lnTo>
                  <a:lnTo>
                    <a:pt x="34" y="79"/>
                  </a:lnTo>
                  <a:lnTo>
                    <a:pt x="34" y="70"/>
                  </a:lnTo>
                  <a:lnTo>
                    <a:pt x="35" y="60"/>
                  </a:lnTo>
                  <a:lnTo>
                    <a:pt x="34" y="51"/>
                  </a:lnTo>
                  <a:lnTo>
                    <a:pt x="34" y="41"/>
                  </a:lnTo>
                  <a:lnTo>
                    <a:pt x="33" y="21"/>
                  </a:lnTo>
                  <a:lnTo>
                    <a:pt x="31" y="0"/>
                  </a:lnTo>
                  <a:lnTo>
                    <a:pt x="16" y="1"/>
                  </a:lnTo>
                  <a:lnTo>
                    <a:pt x="18" y="22"/>
                  </a:lnTo>
                  <a:lnTo>
                    <a:pt x="19" y="42"/>
                  </a:lnTo>
                  <a:lnTo>
                    <a:pt x="20" y="51"/>
                  </a:lnTo>
                  <a:lnTo>
                    <a:pt x="20" y="60"/>
                  </a:lnTo>
                  <a:lnTo>
                    <a:pt x="20" y="70"/>
                  </a:lnTo>
                  <a:lnTo>
                    <a:pt x="19" y="79"/>
                  </a:lnTo>
                  <a:lnTo>
                    <a:pt x="19" y="87"/>
                  </a:lnTo>
                  <a:lnTo>
                    <a:pt x="18" y="96"/>
                  </a:lnTo>
                  <a:lnTo>
                    <a:pt x="16" y="105"/>
                  </a:lnTo>
                  <a:lnTo>
                    <a:pt x="14" y="114"/>
                  </a:lnTo>
                  <a:lnTo>
                    <a:pt x="11" y="123"/>
                  </a:lnTo>
                  <a:lnTo>
                    <a:pt x="8" y="132"/>
                  </a:lnTo>
                  <a:lnTo>
                    <a:pt x="6" y="137"/>
                  </a:lnTo>
                  <a:lnTo>
                    <a:pt x="4" y="142"/>
                  </a:lnTo>
                  <a:lnTo>
                    <a:pt x="2" y="147"/>
                  </a:lnTo>
                  <a:lnTo>
                    <a:pt x="0" y="151"/>
                  </a:lnTo>
                  <a:lnTo>
                    <a:pt x="13" y="158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62" name="Freeform 156"/>
            <p:cNvSpPr>
              <a:spLocks/>
            </p:cNvSpPr>
            <p:nvPr/>
          </p:nvSpPr>
          <p:spPr bwMode="auto">
            <a:xfrm>
              <a:off x="4727571" y="3070225"/>
              <a:ext cx="53975" cy="66675"/>
            </a:xfrm>
            <a:custGeom>
              <a:avLst/>
              <a:gdLst>
                <a:gd name="T0" fmla="*/ 2147483647 w 34"/>
                <a:gd name="T1" fmla="*/ 2147483647 h 42"/>
                <a:gd name="T2" fmla="*/ 2147483647 w 34"/>
                <a:gd name="T3" fmla="*/ 2147483647 h 42"/>
                <a:gd name="T4" fmla="*/ 0 w 34"/>
                <a:gd name="T5" fmla="*/ 0 h 42"/>
                <a:gd name="T6" fmla="*/ 2147483647 w 34"/>
                <a:gd name="T7" fmla="*/ 2147483647 h 42"/>
                <a:gd name="T8" fmla="*/ 2147483647 w 34"/>
                <a:gd name="T9" fmla="*/ 214748364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2"/>
                <a:gd name="T17" fmla="*/ 34 w 34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2">
                  <a:moveTo>
                    <a:pt x="1" y="42"/>
                  </a:moveTo>
                  <a:lnTo>
                    <a:pt x="34" y="17"/>
                  </a:lnTo>
                  <a:lnTo>
                    <a:pt x="0" y="0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63" name="Freeform 157"/>
            <p:cNvSpPr>
              <a:spLocks/>
            </p:cNvSpPr>
            <p:nvPr/>
          </p:nvSpPr>
          <p:spPr bwMode="auto">
            <a:xfrm>
              <a:off x="3265483" y="3486150"/>
              <a:ext cx="68263" cy="68263"/>
            </a:xfrm>
            <a:custGeom>
              <a:avLst/>
              <a:gdLst>
                <a:gd name="T0" fmla="*/ 2147483647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0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2147483647 w 43"/>
                <a:gd name="T21" fmla="*/ 2147483647 h 43"/>
                <a:gd name="T22" fmla="*/ 2147483647 w 43"/>
                <a:gd name="T23" fmla="*/ 2147483647 h 43"/>
                <a:gd name="T24" fmla="*/ 2147483647 w 43"/>
                <a:gd name="T25" fmla="*/ 2147483647 h 43"/>
                <a:gd name="T26" fmla="*/ 2147483647 w 43"/>
                <a:gd name="T27" fmla="*/ 2147483647 h 43"/>
                <a:gd name="T28" fmla="*/ 2147483647 w 43"/>
                <a:gd name="T29" fmla="*/ 2147483647 h 43"/>
                <a:gd name="T30" fmla="*/ 2147483647 w 43"/>
                <a:gd name="T31" fmla="*/ 2147483647 h 43"/>
                <a:gd name="T32" fmla="*/ 2147483647 w 43"/>
                <a:gd name="T33" fmla="*/ 2147483647 h 43"/>
                <a:gd name="T34" fmla="*/ 2147483647 w 43"/>
                <a:gd name="T35" fmla="*/ 2147483647 h 43"/>
                <a:gd name="T36" fmla="*/ 2147483647 w 43"/>
                <a:gd name="T37" fmla="*/ 2147483647 h 43"/>
                <a:gd name="T38" fmla="*/ 2147483647 w 43"/>
                <a:gd name="T39" fmla="*/ 2147483647 h 43"/>
                <a:gd name="T40" fmla="*/ 2147483647 w 43"/>
                <a:gd name="T41" fmla="*/ 2147483647 h 43"/>
                <a:gd name="T42" fmla="*/ 2147483647 w 43"/>
                <a:gd name="T43" fmla="*/ 2147483647 h 43"/>
                <a:gd name="T44" fmla="*/ 2147483647 w 43"/>
                <a:gd name="T45" fmla="*/ 2147483647 h 43"/>
                <a:gd name="T46" fmla="*/ 2147483647 w 43"/>
                <a:gd name="T47" fmla="*/ 2147483647 h 43"/>
                <a:gd name="T48" fmla="*/ 2147483647 w 43"/>
                <a:gd name="T49" fmla="*/ 2147483647 h 43"/>
                <a:gd name="T50" fmla="*/ 2147483647 w 43"/>
                <a:gd name="T51" fmla="*/ 2147483647 h 43"/>
                <a:gd name="T52" fmla="*/ 0 w 43"/>
                <a:gd name="T53" fmla="*/ 2147483647 h 43"/>
                <a:gd name="T54" fmla="*/ 2147483647 w 43"/>
                <a:gd name="T55" fmla="*/ 2147483647 h 43"/>
                <a:gd name="T56" fmla="*/ 2147483647 w 43"/>
                <a:gd name="T57" fmla="*/ 2147483647 h 43"/>
                <a:gd name="T58" fmla="*/ 2147483647 w 43"/>
                <a:gd name="T59" fmla="*/ 2147483647 h 43"/>
                <a:gd name="T60" fmla="*/ 2147483647 w 43"/>
                <a:gd name="T61" fmla="*/ 2147483647 h 43"/>
                <a:gd name="T62" fmla="*/ 2147483647 w 43"/>
                <a:gd name="T63" fmla="*/ 2147483647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"/>
                <a:gd name="T97" fmla="*/ 0 h 43"/>
                <a:gd name="T98" fmla="*/ 43 w 43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" h="43">
                  <a:moveTo>
                    <a:pt x="11" y="3"/>
                  </a:moveTo>
                  <a:lnTo>
                    <a:pt x="13" y="2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1" y="2"/>
                  </a:lnTo>
                  <a:lnTo>
                    <a:pt x="33" y="3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8" y="7"/>
                  </a:lnTo>
                  <a:lnTo>
                    <a:pt x="39" y="9"/>
                  </a:lnTo>
                  <a:lnTo>
                    <a:pt x="40" y="11"/>
                  </a:lnTo>
                  <a:lnTo>
                    <a:pt x="41" y="13"/>
                  </a:lnTo>
                  <a:lnTo>
                    <a:pt x="42" y="15"/>
                  </a:lnTo>
                  <a:lnTo>
                    <a:pt x="43" y="16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3" y="25"/>
                  </a:lnTo>
                  <a:lnTo>
                    <a:pt x="43" y="27"/>
                  </a:lnTo>
                  <a:lnTo>
                    <a:pt x="42" y="29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39" y="34"/>
                  </a:lnTo>
                  <a:lnTo>
                    <a:pt x="38" y="36"/>
                  </a:lnTo>
                  <a:lnTo>
                    <a:pt x="36" y="38"/>
                  </a:lnTo>
                  <a:lnTo>
                    <a:pt x="35" y="39"/>
                  </a:lnTo>
                  <a:lnTo>
                    <a:pt x="33" y="40"/>
                  </a:lnTo>
                  <a:lnTo>
                    <a:pt x="31" y="41"/>
                  </a:lnTo>
                  <a:lnTo>
                    <a:pt x="29" y="42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3" y="43"/>
                  </a:lnTo>
                  <a:lnTo>
                    <a:pt x="21" y="43"/>
                  </a:lnTo>
                  <a:lnTo>
                    <a:pt x="18" y="43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3" y="41"/>
                  </a:lnTo>
                  <a:lnTo>
                    <a:pt x="11" y="40"/>
                  </a:lnTo>
                  <a:lnTo>
                    <a:pt x="9" y="39"/>
                  </a:lnTo>
                  <a:lnTo>
                    <a:pt x="7" y="38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4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6980238" y="1325563"/>
            <a:ext cx="1808162" cy="1101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/>
              <a:t>Required Kernels: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Generic LSK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Mission FK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Camera IK(s)</a:t>
            </a:r>
            <a:endParaRPr lang="en-US" sz="140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12772" y="3895251"/>
            <a:ext cx="20724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ISS = Imaging Science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41FB9A-747B-1A47-A9D9-37A8C0B9A0BE}"/>
              </a:ext>
            </a:extLst>
          </p:cNvPr>
          <p:cNvSpPr txBox="1"/>
          <p:nvPr/>
        </p:nvSpPr>
        <p:spPr>
          <a:xfrm rot="20581887">
            <a:off x="7911325" y="6072842"/>
            <a:ext cx="96674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Fortran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35E69E-EB13-CCF9-341A-D9E2B6A551F8}"/>
              </a:ext>
            </a:extLst>
          </p:cNvPr>
          <p:cNvSpPr txBox="1"/>
          <p:nvPr/>
        </p:nvSpPr>
        <p:spPr>
          <a:xfrm>
            <a:off x="5517086" y="2931869"/>
            <a:ext cx="275578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240"/>
                </a:solidFill>
              </a:rPr>
              <a:t>Angle between boresights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807351" y="3887788"/>
            <a:ext cx="1571224" cy="852000"/>
            <a:chOff x="4807351" y="3887788"/>
            <a:chExt cx="1571224" cy="852000"/>
          </a:xfrm>
        </p:grpSpPr>
        <p:grpSp>
          <p:nvGrpSpPr>
            <p:cNvPr id="3" name="Group 2"/>
            <p:cNvGrpSpPr/>
            <p:nvPr/>
          </p:nvGrpSpPr>
          <p:grpSpPr>
            <a:xfrm>
              <a:off x="4807351" y="3887788"/>
              <a:ext cx="1571224" cy="852000"/>
              <a:chOff x="7004667" y="4002086"/>
              <a:chExt cx="1577975" cy="855662"/>
            </a:xfrm>
          </p:grpSpPr>
          <p:sp>
            <p:nvSpPr>
              <p:cNvPr id="209" name="Freeform 8"/>
              <p:cNvSpPr>
                <a:spLocks/>
              </p:cNvSpPr>
              <p:nvPr/>
            </p:nvSpPr>
            <p:spPr bwMode="auto">
              <a:xfrm>
                <a:off x="7349155" y="4002086"/>
                <a:ext cx="855662" cy="855662"/>
              </a:xfrm>
              <a:custGeom>
                <a:avLst/>
                <a:gdLst>
                  <a:gd name="T0" fmla="*/ 2147483647 w 539"/>
                  <a:gd name="T1" fmla="*/ 2147483647 h 539"/>
                  <a:gd name="T2" fmla="*/ 2147483647 w 539"/>
                  <a:gd name="T3" fmla="*/ 2147483647 h 539"/>
                  <a:gd name="T4" fmla="*/ 2147483647 w 539"/>
                  <a:gd name="T5" fmla="*/ 2147483647 h 539"/>
                  <a:gd name="T6" fmla="*/ 2147483647 w 539"/>
                  <a:gd name="T7" fmla="*/ 2147483647 h 539"/>
                  <a:gd name="T8" fmla="*/ 2147483647 w 539"/>
                  <a:gd name="T9" fmla="*/ 2147483647 h 539"/>
                  <a:gd name="T10" fmla="*/ 2147483647 w 539"/>
                  <a:gd name="T11" fmla="*/ 2147483647 h 539"/>
                  <a:gd name="T12" fmla="*/ 2147483647 w 539"/>
                  <a:gd name="T13" fmla="*/ 2147483647 h 539"/>
                  <a:gd name="T14" fmla="*/ 2147483647 w 539"/>
                  <a:gd name="T15" fmla="*/ 2147483647 h 539"/>
                  <a:gd name="T16" fmla="*/ 2147483647 w 539"/>
                  <a:gd name="T17" fmla="*/ 2147483647 h 539"/>
                  <a:gd name="T18" fmla="*/ 2147483647 w 539"/>
                  <a:gd name="T19" fmla="*/ 2147483647 h 539"/>
                  <a:gd name="T20" fmla="*/ 0 w 539"/>
                  <a:gd name="T21" fmla="*/ 2147483647 h 539"/>
                  <a:gd name="T22" fmla="*/ 2147483647 w 539"/>
                  <a:gd name="T23" fmla="*/ 2147483647 h 539"/>
                  <a:gd name="T24" fmla="*/ 2147483647 w 539"/>
                  <a:gd name="T25" fmla="*/ 2147483647 h 539"/>
                  <a:gd name="T26" fmla="*/ 2147483647 w 539"/>
                  <a:gd name="T27" fmla="*/ 2147483647 h 539"/>
                  <a:gd name="T28" fmla="*/ 2147483647 w 539"/>
                  <a:gd name="T29" fmla="*/ 2147483647 h 539"/>
                  <a:gd name="T30" fmla="*/ 2147483647 w 539"/>
                  <a:gd name="T31" fmla="*/ 2147483647 h 539"/>
                  <a:gd name="T32" fmla="*/ 2147483647 w 539"/>
                  <a:gd name="T33" fmla="*/ 2147483647 h 539"/>
                  <a:gd name="T34" fmla="*/ 2147483647 w 539"/>
                  <a:gd name="T35" fmla="*/ 2147483647 h 539"/>
                  <a:gd name="T36" fmla="*/ 2147483647 w 539"/>
                  <a:gd name="T37" fmla="*/ 2147483647 h 539"/>
                  <a:gd name="T38" fmla="*/ 2147483647 w 539"/>
                  <a:gd name="T39" fmla="*/ 2147483647 h 539"/>
                  <a:gd name="T40" fmla="*/ 2147483647 w 539"/>
                  <a:gd name="T41" fmla="*/ 2147483647 h 539"/>
                  <a:gd name="T42" fmla="*/ 2147483647 w 539"/>
                  <a:gd name="T43" fmla="*/ 0 h 539"/>
                  <a:gd name="T44" fmla="*/ 2147483647 w 539"/>
                  <a:gd name="T45" fmla="*/ 2147483647 h 539"/>
                  <a:gd name="T46" fmla="*/ 2147483647 w 539"/>
                  <a:gd name="T47" fmla="*/ 2147483647 h 539"/>
                  <a:gd name="T48" fmla="*/ 2147483647 w 539"/>
                  <a:gd name="T49" fmla="*/ 2147483647 h 539"/>
                  <a:gd name="T50" fmla="*/ 2147483647 w 539"/>
                  <a:gd name="T51" fmla="*/ 2147483647 h 539"/>
                  <a:gd name="T52" fmla="*/ 2147483647 w 539"/>
                  <a:gd name="T53" fmla="*/ 2147483647 h 539"/>
                  <a:gd name="T54" fmla="*/ 2147483647 w 539"/>
                  <a:gd name="T55" fmla="*/ 2147483647 h 539"/>
                  <a:gd name="T56" fmla="*/ 2147483647 w 539"/>
                  <a:gd name="T57" fmla="*/ 2147483647 h 539"/>
                  <a:gd name="T58" fmla="*/ 2147483647 w 539"/>
                  <a:gd name="T59" fmla="*/ 2147483647 h 539"/>
                  <a:gd name="T60" fmla="*/ 2147483647 w 539"/>
                  <a:gd name="T61" fmla="*/ 2147483647 h 539"/>
                  <a:gd name="T62" fmla="*/ 2147483647 w 539"/>
                  <a:gd name="T63" fmla="*/ 2147483647 h 539"/>
                  <a:gd name="T64" fmla="*/ 2147483647 w 539"/>
                  <a:gd name="T65" fmla="*/ 2147483647 h 539"/>
                  <a:gd name="T66" fmla="*/ 2147483647 w 539"/>
                  <a:gd name="T67" fmla="*/ 2147483647 h 539"/>
                  <a:gd name="T68" fmla="*/ 2147483647 w 539"/>
                  <a:gd name="T69" fmla="*/ 2147483647 h 539"/>
                  <a:gd name="T70" fmla="*/ 2147483647 w 539"/>
                  <a:gd name="T71" fmla="*/ 2147483647 h 539"/>
                  <a:gd name="T72" fmla="*/ 2147483647 w 539"/>
                  <a:gd name="T73" fmla="*/ 2147483647 h 539"/>
                  <a:gd name="T74" fmla="*/ 2147483647 w 539"/>
                  <a:gd name="T75" fmla="*/ 2147483647 h 539"/>
                  <a:gd name="T76" fmla="*/ 2147483647 w 539"/>
                  <a:gd name="T77" fmla="*/ 2147483647 h 539"/>
                  <a:gd name="T78" fmla="*/ 2147483647 w 539"/>
                  <a:gd name="T79" fmla="*/ 2147483647 h 539"/>
                  <a:gd name="T80" fmla="*/ 2147483647 w 539"/>
                  <a:gd name="T81" fmla="*/ 2147483647 h 539"/>
                  <a:gd name="T82" fmla="*/ 2147483647 w 539"/>
                  <a:gd name="T83" fmla="*/ 2147483647 h 539"/>
                  <a:gd name="T84" fmla="*/ 2147483647 w 539"/>
                  <a:gd name="T85" fmla="*/ 2147483647 h 53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39"/>
                  <a:gd name="T130" fmla="*/ 0 h 539"/>
                  <a:gd name="T131" fmla="*/ 539 w 539"/>
                  <a:gd name="T132" fmla="*/ 539 h 53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39" h="539">
                    <a:moveTo>
                      <a:pt x="269" y="539"/>
                    </a:moveTo>
                    <a:lnTo>
                      <a:pt x="256" y="539"/>
                    </a:lnTo>
                    <a:lnTo>
                      <a:pt x="242" y="538"/>
                    </a:lnTo>
                    <a:lnTo>
                      <a:pt x="229" y="536"/>
                    </a:lnTo>
                    <a:lnTo>
                      <a:pt x="215" y="534"/>
                    </a:lnTo>
                    <a:lnTo>
                      <a:pt x="202" y="531"/>
                    </a:lnTo>
                    <a:lnTo>
                      <a:pt x="189" y="527"/>
                    </a:lnTo>
                    <a:lnTo>
                      <a:pt x="177" y="523"/>
                    </a:lnTo>
                    <a:lnTo>
                      <a:pt x="165" y="518"/>
                    </a:lnTo>
                    <a:lnTo>
                      <a:pt x="153" y="512"/>
                    </a:lnTo>
                    <a:lnTo>
                      <a:pt x="141" y="507"/>
                    </a:lnTo>
                    <a:lnTo>
                      <a:pt x="130" y="500"/>
                    </a:lnTo>
                    <a:lnTo>
                      <a:pt x="119" y="493"/>
                    </a:lnTo>
                    <a:lnTo>
                      <a:pt x="109" y="486"/>
                    </a:lnTo>
                    <a:lnTo>
                      <a:pt x="98" y="478"/>
                    </a:lnTo>
                    <a:lnTo>
                      <a:pt x="88" y="469"/>
                    </a:lnTo>
                    <a:lnTo>
                      <a:pt x="79" y="460"/>
                    </a:lnTo>
                    <a:lnTo>
                      <a:pt x="70" y="451"/>
                    </a:lnTo>
                    <a:lnTo>
                      <a:pt x="62" y="441"/>
                    </a:lnTo>
                    <a:lnTo>
                      <a:pt x="54" y="431"/>
                    </a:lnTo>
                    <a:lnTo>
                      <a:pt x="46" y="420"/>
                    </a:lnTo>
                    <a:lnTo>
                      <a:pt x="39" y="409"/>
                    </a:lnTo>
                    <a:lnTo>
                      <a:pt x="33" y="398"/>
                    </a:lnTo>
                    <a:lnTo>
                      <a:pt x="27" y="386"/>
                    </a:lnTo>
                    <a:lnTo>
                      <a:pt x="21" y="374"/>
                    </a:lnTo>
                    <a:lnTo>
                      <a:pt x="16" y="362"/>
                    </a:lnTo>
                    <a:lnTo>
                      <a:pt x="12" y="350"/>
                    </a:lnTo>
                    <a:lnTo>
                      <a:pt x="8" y="337"/>
                    </a:lnTo>
                    <a:lnTo>
                      <a:pt x="5" y="324"/>
                    </a:lnTo>
                    <a:lnTo>
                      <a:pt x="3" y="310"/>
                    </a:lnTo>
                    <a:lnTo>
                      <a:pt x="1" y="297"/>
                    </a:lnTo>
                    <a:lnTo>
                      <a:pt x="0" y="283"/>
                    </a:lnTo>
                    <a:lnTo>
                      <a:pt x="0" y="270"/>
                    </a:lnTo>
                    <a:lnTo>
                      <a:pt x="0" y="256"/>
                    </a:lnTo>
                    <a:lnTo>
                      <a:pt x="1" y="242"/>
                    </a:lnTo>
                    <a:lnTo>
                      <a:pt x="3" y="229"/>
                    </a:lnTo>
                    <a:lnTo>
                      <a:pt x="5" y="215"/>
                    </a:lnTo>
                    <a:lnTo>
                      <a:pt x="8" y="202"/>
                    </a:lnTo>
                    <a:lnTo>
                      <a:pt x="12" y="190"/>
                    </a:lnTo>
                    <a:lnTo>
                      <a:pt x="16" y="177"/>
                    </a:lnTo>
                    <a:lnTo>
                      <a:pt x="21" y="165"/>
                    </a:lnTo>
                    <a:lnTo>
                      <a:pt x="27" y="153"/>
                    </a:lnTo>
                    <a:lnTo>
                      <a:pt x="33" y="141"/>
                    </a:lnTo>
                    <a:lnTo>
                      <a:pt x="39" y="130"/>
                    </a:lnTo>
                    <a:lnTo>
                      <a:pt x="46" y="119"/>
                    </a:lnTo>
                    <a:lnTo>
                      <a:pt x="54" y="109"/>
                    </a:lnTo>
                    <a:lnTo>
                      <a:pt x="62" y="98"/>
                    </a:lnTo>
                    <a:lnTo>
                      <a:pt x="70" y="88"/>
                    </a:lnTo>
                    <a:lnTo>
                      <a:pt x="79" y="79"/>
                    </a:lnTo>
                    <a:lnTo>
                      <a:pt x="88" y="70"/>
                    </a:lnTo>
                    <a:lnTo>
                      <a:pt x="98" y="62"/>
                    </a:lnTo>
                    <a:lnTo>
                      <a:pt x="109" y="54"/>
                    </a:lnTo>
                    <a:lnTo>
                      <a:pt x="119" y="46"/>
                    </a:lnTo>
                    <a:lnTo>
                      <a:pt x="130" y="39"/>
                    </a:lnTo>
                    <a:lnTo>
                      <a:pt x="141" y="33"/>
                    </a:lnTo>
                    <a:lnTo>
                      <a:pt x="153" y="27"/>
                    </a:lnTo>
                    <a:lnTo>
                      <a:pt x="165" y="21"/>
                    </a:lnTo>
                    <a:lnTo>
                      <a:pt x="177" y="16"/>
                    </a:lnTo>
                    <a:lnTo>
                      <a:pt x="189" y="12"/>
                    </a:lnTo>
                    <a:lnTo>
                      <a:pt x="202" y="9"/>
                    </a:lnTo>
                    <a:lnTo>
                      <a:pt x="215" y="5"/>
                    </a:lnTo>
                    <a:lnTo>
                      <a:pt x="229" y="3"/>
                    </a:lnTo>
                    <a:lnTo>
                      <a:pt x="242" y="1"/>
                    </a:lnTo>
                    <a:lnTo>
                      <a:pt x="256" y="0"/>
                    </a:lnTo>
                    <a:lnTo>
                      <a:pt x="269" y="0"/>
                    </a:lnTo>
                    <a:lnTo>
                      <a:pt x="283" y="0"/>
                    </a:lnTo>
                    <a:lnTo>
                      <a:pt x="297" y="1"/>
                    </a:lnTo>
                    <a:lnTo>
                      <a:pt x="310" y="3"/>
                    </a:lnTo>
                    <a:lnTo>
                      <a:pt x="324" y="5"/>
                    </a:lnTo>
                    <a:lnTo>
                      <a:pt x="337" y="9"/>
                    </a:lnTo>
                    <a:lnTo>
                      <a:pt x="349" y="12"/>
                    </a:lnTo>
                    <a:lnTo>
                      <a:pt x="362" y="16"/>
                    </a:lnTo>
                    <a:lnTo>
                      <a:pt x="374" y="21"/>
                    </a:lnTo>
                    <a:lnTo>
                      <a:pt x="386" y="27"/>
                    </a:lnTo>
                    <a:lnTo>
                      <a:pt x="398" y="33"/>
                    </a:lnTo>
                    <a:lnTo>
                      <a:pt x="409" y="39"/>
                    </a:lnTo>
                    <a:lnTo>
                      <a:pt x="420" y="46"/>
                    </a:lnTo>
                    <a:lnTo>
                      <a:pt x="431" y="54"/>
                    </a:lnTo>
                    <a:lnTo>
                      <a:pt x="441" y="62"/>
                    </a:lnTo>
                    <a:lnTo>
                      <a:pt x="451" y="70"/>
                    </a:lnTo>
                    <a:lnTo>
                      <a:pt x="460" y="79"/>
                    </a:lnTo>
                    <a:lnTo>
                      <a:pt x="469" y="88"/>
                    </a:lnTo>
                    <a:lnTo>
                      <a:pt x="477" y="98"/>
                    </a:lnTo>
                    <a:lnTo>
                      <a:pt x="485" y="109"/>
                    </a:lnTo>
                    <a:lnTo>
                      <a:pt x="493" y="119"/>
                    </a:lnTo>
                    <a:lnTo>
                      <a:pt x="500" y="130"/>
                    </a:lnTo>
                    <a:lnTo>
                      <a:pt x="507" y="141"/>
                    </a:lnTo>
                    <a:lnTo>
                      <a:pt x="512" y="153"/>
                    </a:lnTo>
                    <a:lnTo>
                      <a:pt x="518" y="165"/>
                    </a:lnTo>
                    <a:lnTo>
                      <a:pt x="523" y="177"/>
                    </a:lnTo>
                    <a:lnTo>
                      <a:pt x="527" y="190"/>
                    </a:lnTo>
                    <a:lnTo>
                      <a:pt x="531" y="202"/>
                    </a:lnTo>
                    <a:lnTo>
                      <a:pt x="534" y="215"/>
                    </a:lnTo>
                    <a:lnTo>
                      <a:pt x="536" y="229"/>
                    </a:lnTo>
                    <a:lnTo>
                      <a:pt x="538" y="242"/>
                    </a:lnTo>
                    <a:lnTo>
                      <a:pt x="539" y="256"/>
                    </a:lnTo>
                    <a:lnTo>
                      <a:pt x="539" y="270"/>
                    </a:lnTo>
                    <a:lnTo>
                      <a:pt x="539" y="283"/>
                    </a:lnTo>
                    <a:lnTo>
                      <a:pt x="538" y="297"/>
                    </a:lnTo>
                    <a:lnTo>
                      <a:pt x="536" y="310"/>
                    </a:lnTo>
                    <a:lnTo>
                      <a:pt x="534" y="324"/>
                    </a:lnTo>
                    <a:lnTo>
                      <a:pt x="531" y="337"/>
                    </a:lnTo>
                    <a:lnTo>
                      <a:pt x="527" y="350"/>
                    </a:lnTo>
                    <a:lnTo>
                      <a:pt x="523" y="362"/>
                    </a:lnTo>
                    <a:lnTo>
                      <a:pt x="518" y="374"/>
                    </a:lnTo>
                    <a:lnTo>
                      <a:pt x="512" y="386"/>
                    </a:lnTo>
                    <a:lnTo>
                      <a:pt x="507" y="398"/>
                    </a:lnTo>
                    <a:lnTo>
                      <a:pt x="500" y="409"/>
                    </a:lnTo>
                    <a:lnTo>
                      <a:pt x="493" y="420"/>
                    </a:lnTo>
                    <a:lnTo>
                      <a:pt x="485" y="431"/>
                    </a:lnTo>
                    <a:lnTo>
                      <a:pt x="477" y="441"/>
                    </a:lnTo>
                    <a:lnTo>
                      <a:pt x="469" y="451"/>
                    </a:lnTo>
                    <a:lnTo>
                      <a:pt x="460" y="460"/>
                    </a:lnTo>
                    <a:lnTo>
                      <a:pt x="451" y="469"/>
                    </a:lnTo>
                    <a:lnTo>
                      <a:pt x="441" y="478"/>
                    </a:lnTo>
                    <a:lnTo>
                      <a:pt x="431" y="486"/>
                    </a:lnTo>
                    <a:lnTo>
                      <a:pt x="420" y="493"/>
                    </a:lnTo>
                    <a:lnTo>
                      <a:pt x="409" y="500"/>
                    </a:lnTo>
                    <a:lnTo>
                      <a:pt x="398" y="507"/>
                    </a:lnTo>
                    <a:lnTo>
                      <a:pt x="386" y="512"/>
                    </a:lnTo>
                    <a:lnTo>
                      <a:pt x="374" y="518"/>
                    </a:lnTo>
                    <a:lnTo>
                      <a:pt x="362" y="523"/>
                    </a:lnTo>
                    <a:lnTo>
                      <a:pt x="349" y="527"/>
                    </a:lnTo>
                    <a:lnTo>
                      <a:pt x="337" y="531"/>
                    </a:lnTo>
                    <a:lnTo>
                      <a:pt x="324" y="534"/>
                    </a:lnTo>
                    <a:lnTo>
                      <a:pt x="310" y="536"/>
                    </a:lnTo>
                    <a:lnTo>
                      <a:pt x="297" y="538"/>
                    </a:lnTo>
                    <a:lnTo>
                      <a:pt x="283" y="539"/>
                    </a:lnTo>
                    <a:lnTo>
                      <a:pt x="269" y="539"/>
                    </a:lnTo>
                    <a:close/>
                  </a:path>
                </a:pathLst>
              </a:custGeom>
              <a:solidFill>
                <a:srgbClr val="DEDDD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9"/>
              <p:cNvSpPr>
                <a:spLocks/>
              </p:cNvSpPr>
              <p:nvPr/>
            </p:nvSpPr>
            <p:spPr bwMode="auto">
              <a:xfrm>
                <a:off x="7004667" y="4125911"/>
                <a:ext cx="1577975" cy="644525"/>
              </a:xfrm>
              <a:custGeom>
                <a:avLst/>
                <a:gdLst>
                  <a:gd name="T0" fmla="*/ 2147483647 w 994"/>
                  <a:gd name="T1" fmla="*/ 2147483647 h 406"/>
                  <a:gd name="T2" fmla="*/ 2147483647 w 994"/>
                  <a:gd name="T3" fmla="*/ 2147483647 h 406"/>
                  <a:gd name="T4" fmla="*/ 2147483647 w 994"/>
                  <a:gd name="T5" fmla="*/ 2147483647 h 406"/>
                  <a:gd name="T6" fmla="*/ 2147483647 w 994"/>
                  <a:gd name="T7" fmla="*/ 2147483647 h 406"/>
                  <a:gd name="T8" fmla="*/ 2147483647 w 994"/>
                  <a:gd name="T9" fmla="*/ 2147483647 h 406"/>
                  <a:gd name="T10" fmla="*/ 2147483647 w 994"/>
                  <a:gd name="T11" fmla="*/ 2147483647 h 406"/>
                  <a:gd name="T12" fmla="*/ 2147483647 w 994"/>
                  <a:gd name="T13" fmla="*/ 2147483647 h 406"/>
                  <a:gd name="T14" fmla="*/ 2147483647 w 994"/>
                  <a:gd name="T15" fmla="*/ 2147483647 h 406"/>
                  <a:gd name="T16" fmla="*/ 2147483647 w 994"/>
                  <a:gd name="T17" fmla="*/ 2147483647 h 406"/>
                  <a:gd name="T18" fmla="*/ 2147483647 w 994"/>
                  <a:gd name="T19" fmla="*/ 2147483647 h 406"/>
                  <a:gd name="T20" fmla="*/ 2147483647 w 994"/>
                  <a:gd name="T21" fmla="*/ 2147483647 h 406"/>
                  <a:gd name="T22" fmla="*/ 2147483647 w 994"/>
                  <a:gd name="T23" fmla="*/ 2147483647 h 406"/>
                  <a:gd name="T24" fmla="*/ 2147483647 w 994"/>
                  <a:gd name="T25" fmla="*/ 2147483647 h 406"/>
                  <a:gd name="T26" fmla="*/ 2147483647 w 994"/>
                  <a:gd name="T27" fmla="*/ 2147483647 h 406"/>
                  <a:gd name="T28" fmla="*/ 2147483647 w 994"/>
                  <a:gd name="T29" fmla="*/ 2147483647 h 406"/>
                  <a:gd name="T30" fmla="*/ 2147483647 w 994"/>
                  <a:gd name="T31" fmla="*/ 2147483647 h 406"/>
                  <a:gd name="T32" fmla="*/ 2147483647 w 994"/>
                  <a:gd name="T33" fmla="*/ 2147483647 h 406"/>
                  <a:gd name="T34" fmla="*/ 2147483647 w 994"/>
                  <a:gd name="T35" fmla="*/ 2147483647 h 406"/>
                  <a:gd name="T36" fmla="*/ 2147483647 w 994"/>
                  <a:gd name="T37" fmla="*/ 2147483647 h 406"/>
                  <a:gd name="T38" fmla="*/ 2147483647 w 994"/>
                  <a:gd name="T39" fmla="*/ 2147483647 h 406"/>
                  <a:gd name="T40" fmla="*/ 2147483647 w 994"/>
                  <a:gd name="T41" fmla="*/ 2147483647 h 406"/>
                  <a:gd name="T42" fmla="*/ 2147483647 w 994"/>
                  <a:gd name="T43" fmla="*/ 2147483647 h 406"/>
                  <a:gd name="T44" fmla="*/ 2147483647 w 994"/>
                  <a:gd name="T45" fmla="*/ 2147483647 h 406"/>
                  <a:gd name="T46" fmla="*/ 2147483647 w 994"/>
                  <a:gd name="T47" fmla="*/ 2147483647 h 406"/>
                  <a:gd name="T48" fmla="*/ 2147483647 w 994"/>
                  <a:gd name="T49" fmla="*/ 2147483647 h 406"/>
                  <a:gd name="T50" fmla="*/ 2147483647 w 994"/>
                  <a:gd name="T51" fmla="*/ 2147483647 h 406"/>
                  <a:gd name="T52" fmla="*/ 2147483647 w 994"/>
                  <a:gd name="T53" fmla="*/ 2147483647 h 406"/>
                  <a:gd name="T54" fmla="*/ 2147483647 w 994"/>
                  <a:gd name="T55" fmla="*/ 0 h 406"/>
                  <a:gd name="T56" fmla="*/ 2147483647 w 994"/>
                  <a:gd name="T57" fmla="*/ 2147483647 h 406"/>
                  <a:gd name="T58" fmla="*/ 2147483647 w 994"/>
                  <a:gd name="T59" fmla="*/ 2147483647 h 406"/>
                  <a:gd name="T60" fmla="*/ 2147483647 w 994"/>
                  <a:gd name="T61" fmla="*/ 2147483647 h 406"/>
                  <a:gd name="T62" fmla="*/ 2147483647 w 994"/>
                  <a:gd name="T63" fmla="*/ 2147483647 h 406"/>
                  <a:gd name="T64" fmla="*/ 2147483647 w 994"/>
                  <a:gd name="T65" fmla="*/ 2147483647 h 406"/>
                  <a:gd name="T66" fmla="*/ 2147483647 w 994"/>
                  <a:gd name="T67" fmla="*/ 2147483647 h 406"/>
                  <a:gd name="T68" fmla="*/ 2147483647 w 994"/>
                  <a:gd name="T69" fmla="*/ 2147483647 h 406"/>
                  <a:gd name="T70" fmla="*/ 2147483647 w 994"/>
                  <a:gd name="T71" fmla="*/ 2147483647 h 406"/>
                  <a:gd name="T72" fmla="*/ 2147483647 w 994"/>
                  <a:gd name="T73" fmla="*/ 2147483647 h 406"/>
                  <a:gd name="T74" fmla="*/ 2147483647 w 994"/>
                  <a:gd name="T75" fmla="*/ 2147483647 h 406"/>
                  <a:gd name="T76" fmla="*/ 2147483647 w 994"/>
                  <a:gd name="T77" fmla="*/ 2147483647 h 406"/>
                  <a:gd name="T78" fmla="*/ 2147483647 w 994"/>
                  <a:gd name="T79" fmla="*/ 2147483647 h 406"/>
                  <a:gd name="T80" fmla="*/ 2147483647 w 994"/>
                  <a:gd name="T81" fmla="*/ 2147483647 h 406"/>
                  <a:gd name="T82" fmla="*/ 2147483647 w 994"/>
                  <a:gd name="T83" fmla="*/ 2147483647 h 406"/>
                  <a:gd name="T84" fmla="*/ 2147483647 w 994"/>
                  <a:gd name="T85" fmla="*/ 2147483647 h 406"/>
                  <a:gd name="T86" fmla="*/ 2147483647 w 994"/>
                  <a:gd name="T87" fmla="*/ 2147483647 h 406"/>
                  <a:gd name="T88" fmla="*/ 2147483647 w 994"/>
                  <a:gd name="T89" fmla="*/ 2147483647 h 406"/>
                  <a:gd name="T90" fmla="*/ 2147483647 w 994"/>
                  <a:gd name="T91" fmla="*/ 2147483647 h 406"/>
                  <a:gd name="T92" fmla="*/ 2147483647 w 994"/>
                  <a:gd name="T93" fmla="*/ 2147483647 h 406"/>
                  <a:gd name="T94" fmla="*/ 2147483647 w 994"/>
                  <a:gd name="T95" fmla="*/ 2147483647 h 406"/>
                  <a:gd name="T96" fmla="*/ 2147483647 w 994"/>
                  <a:gd name="T97" fmla="*/ 2147483647 h 406"/>
                  <a:gd name="T98" fmla="*/ 2147483647 w 994"/>
                  <a:gd name="T99" fmla="*/ 2147483647 h 406"/>
                  <a:gd name="T100" fmla="*/ 2147483647 w 994"/>
                  <a:gd name="T101" fmla="*/ 2147483647 h 406"/>
                  <a:gd name="T102" fmla="*/ 2147483647 w 994"/>
                  <a:gd name="T103" fmla="*/ 2147483647 h 406"/>
                  <a:gd name="T104" fmla="*/ 2147483647 w 994"/>
                  <a:gd name="T105" fmla="*/ 2147483647 h 406"/>
                  <a:gd name="T106" fmla="*/ 2147483647 w 994"/>
                  <a:gd name="T107" fmla="*/ 2147483647 h 406"/>
                  <a:gd name="T108" fmla="*/ 2147483647 w 994"/>
                  <a:gd name="T109" fmla="*/ 2147483647 h 40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94"/>
                  <a:gd name="T166" fmla="*/ 0 h 406"/>
                  <a:gd name="T167" fmla="*/ 994 w 994"/>
                  <a:gd name="T168" fmla="*/ 406 h 40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94" h="406">
                    <a:moveTo>
                      <a:pt x="215" y="168"/>
                    </a:moveTo>
                    <a:lnTo>
                      <a:pt x="199" y="175"/>
                    </a:lnTo>
                    <a:lnTo>
                      <a:pt x="185" y="182"/>
                    </a:lnTo>
                    <a:lnTo>
                      <a:pt x="178" y="186"/>
                    </a:lnTo>
                    <a:lnTo>
                      <a:pt x="171" y="189"/>
                    </a:lnTo>
                    <a:lnTo>
                      <a:pt x="164" y="193"/>
                    </a:lnTo>
                    <a:lnTo>
                      <a:pt x="158" y="197"/>
                    </a:lnTo>
                    <a:lnTo>
                      <a:pt x="152" y="200"/>
                    </a:lnTo>
                    <a:lnTo>
                      <a:pt x="146" y="204"/>
                    </a:lnTo>
                    <a:lnTo>
                      <a:pt x="140" y="208"/>
                    </a:lnTo>
                    <a:lnTo>
                      <a:pt x="135" y="211"/>
                    </a:lnTo>
                    <a:lnTo>
                      <a:pt x="129" y="215"/>
                    </a:lnTo>
                    <a:lnTo>
                      <a:pt x="125" y="219"/>
                    </a:lnTo>
                    <a:lnTo>
                      <a:pt x="120" y="222"/>
                    </a:lnTo>
                    <a:lnTo>
                      <a:pt x="116" y="226"/>
                    </a:lnTo>
                    <a:lnTo>
                      <a:pt x="111" y="230"/>
                    </a:lnTo>
                    <a:lnTo>
                      <a:pt x="108" y="233"/>
                    </a:lnTo>
                    <a:lnTo>
                      <a:pt x="104" y="237"/>
                    </a:lnTo>
                    <a:lnTo>
                      <a:pt x="101" y="240"/>
                    </a:lnTo>
                    <a:lnTo>
                      <a:pt x="98" y="244"/>
                    </a:lnTo>
                    <a:lnTo>
                      <a:pt x="95" y="248"/>
                    </a:lnTo>
                    <a:lnTo>
                      <a:pt x="93" y="251"/>
                    </a:lnTo>
                    <a:lnTo>
                      <a:pt x="90" y="255"/>
                    </a:lnTo>
                    <a:lnTo>
                      <a:pt x="89" y="258"/>
                    </a:lnTo>
                    <a:lnTo>
                      <a:pt x="87" y="261"/>
                    </a:lnTo>
                    <a:lnTo>
                      <a:pt x="86" y="265"/>
                    </a:lnTo>
                    <a:lnTo>
                      <a:pt x="85" y="269"/>
                    </a:lnTo>
                    <a:lnTo>
                      <a:pt x="85" y="272"/>
                    </a:lnTo>
                    <a:lnTo>
                      <a:pt x="85" y="275"/>
                    </a:lnTo>
                    <a:lnTo>
                      <a:pt x="85" y="278"/>
                    </a:lnTo>
                    <a:lnTo>
                      <a:pt x="85" y="282"/>
                    </a:lnTo>
                    <a:lnTo>
                      <a:pt x="87" y="287"/>
                    </a:lnTo>
                    <a:lnTo>
                      <a:pt x="89" y="293"/>
                    </a:lnTo>
                    <a:lnTo>
                      <a:pt x="93" y="298"/>
                    </a:lnTo>
                    <a:lnTo>
                      <a:pt x="98" y="302"/>
                    </a:lnTo>
                    <a:lnTo>
                      <a:pt x="103" y="307"/>
                    </a:lnTo>
                    <a:lnTo>
                      <a:pt x="110" y="311"/>
                    </a:lnTo>
                    <a:lnTo>
                      <a:pt x="117" y="315"/>
                    </a:lnTo>
                    <a:lnTo>
                      <a:pt x="125" y="319"/>
                    </a:lnTo>
                    <a:lnTo>
                      <a:pt x="134" y="322"/>
                    </a:lnTo>
                    <a:lnTo>
                      <a:pt x="144" y="325"/>
                    </a:lnTo>
                    <a:lnTo>
                      <a:pt x="155" y="328"/>
                    </a:lnTo>
                    <a:lnTo>
                      <a:pt x="166" y="331"/>
                    </a:lnTo>
                    <a:lnTo>
                      <a:pt x="178" y="333"/>
                    </a:lnTo>
                    <a:lnTo>
                      <a:pt x="191" y="335"/>
                    </a:lnTo>
                    <a:lnTo>
                      <a:pt x="205" y="336"/>
                    </a:lnTo>
                    <a:lnTo>
                      <a:pt x="219" y="338"/>
                    </a:lnTo>
                    <a:lnTo>
                      <a:pt x="233" y="339"/>
                    </a:lnTo>
                    <a:lnTo>
                      <a:pt x="249" y="339"/>
                    </a:lnTo>
                    <a:lnTo>
                      <a:pt x="265" y="340"/>
                    </a:lnTo>
                    <a:lnTo>
                      <a:pt x="281" y="340"/>
                    </a:lnTo>
                    <a:lnTo>
                      <a:pt x="298" y="340"/>
                    </a:lnTo>
                    <a:lnTo>
                      <a:pt x="315" y="339"/>
                    </a:lnTo>
                    <a:lnTo>
                      <a:pt x="333" y="338"/>
                    </a:lnTo>
                    <a:lnTo>
                      <a:pt x="352" y="337"/>
                    </a:lnTo>
                    <a:lnTo>
                      <a:pt x="370" y="336"/>
                    </a:lnTo>
                    <a:lnTo>
                      <a:pt x="390" y="334"/>
                    </a:lnTo>
                    <a:lnTo>
                      <a:pt x="409" y="331"/>
                    </a:lnTo>
                    <a:lnTo>
                      <a:pt x="429" y="329"/>
                    </a:lnTo>
                    <a:lnTo>
                      <a:pt x="449" y="326"/>
                    </a:lnTo>
                    <a:lnTo>
                      <a:pt x="469" y="323"/>
                    </a:lnTo>
                    <a:lnTo>
                      <a:pt x="490" y="320"/>
                    </a:lnTo>
                    <a:lnTo>
                      <a:pt x="511" y="316"/>
                    </a:lnTo>
                    <a:lnTo>
                      <a:pt x="531" y="312"/>
                    </a:lnTo>
                    <a:lnTo>
                      <a:pt x="552" y="307"/>
                    </a:lnTo>
                    <a:lnTo>
                      <a:pt x="572" y="303"/>
                    </a:lnTo>
                    <a:lnTo>
                      <a:pt x="591" y="298"/>
                    </a:lnTo>
                    <a:lnTo>
                      <a:pt x="611" y="293"/>
                    </a:lnTo>
                    <a:lnTo>
                      <a:pt x="629" y="288"/>
                    </a:lnTo>
                    <a:lnTo>
                      <a:pt x="648" y="282"/>
                    </a:lnTo>
                    <a:lnTo>
                      <a:pt x="666" y="277"/>
                    </a:lnTo>
                    <a:lnTo>
                      <a:pt x="683" y="271"/>
                    </a:lnTo>
                    <a:lnTo>
                      <a:pt x="700" y="265"/>
                    </a:lnTo>
                    <a:lnTo>
                      <a:pt x="717" y="259"/>
                    </a:lnTo>
                    <a:lnTo>
                      <a:pt x="732" y="253"/>
                    </a:lnTo>
                    <a:lnTo>
                      <a:pt x="748" y="247"/>
                    </a:lnTo>
                    <a:lnTo>
                      <a:pt x="763" y="241"/>
                    </a:lnTo>
                    <a:lnTo>
                      <a:pt x="776" y="235"/>
                    </a:lnTo>
                    <a:lnTo>
                      <a:pt x="790" y="228"/>
                    </a:lnTo>
                    <a:lnTo>
                      <a:pt x="802" y="222"/>
                    </a:lnTo>
                    <a:lnTo>
                      <a:pt x="814" y="215"/>
                    </a:lnTo>
                    <a:lnTo>
                      <a:pt x="825" y="209"/>
                    </a:lnTo>
                    <a:lnTo>
                      <a:pt x="836" y="202"/>
                    </a:lnTo>
                    <a:lnTo>
                      <a:pt x="846" y="196"/>
                    </a:lnTo>
                    <a:lnTo>
                      <a:pt x="855" y="189"/>
                    </a:lnTo>
                    <a:lnTo>
                      <a:pt x="863" y="183"/>
                    </a:lnTo>
                    <a:lnTo>
                      <a:pt x="870" y="176"/>
                    </a:lnTo>
                    <a:lnTo>
                      <a:pt x="876" y="170"/>
                    </a:lnTo>
                    <a:lnTo>
                      <a:pt x="881" y="163"/>
                    </a:lnTo>
                    <a:lnTo>
                      <a:pt x="886" y="157"/>
                    </a:lnTo>
                    <a:lnTo>
                      <a:pt x="889" y="151"/>
                    </a:lnTo>
                    <a:lnTo>
                      <a:pt x="892" y="145"/>
                    </a:lnTo>
                    <a:lnTo>
                      <a:pt x="893" y="139"/>
                    </a:lnTo>
                    <a:lnTo>
                      <a:pt x="894" y="133"/>
                    </a:lnTo>
                    <a:lnTo>
                      <a:pt x="893" y="127"/>
                    </a:lnTo>
                    <a:lnTo>
                      <a:pt x="893" y="124"/>
                    </a:lnTo>
                    <a:lnTo>
                      <a:pt x="891" y="120"/>
                    </a:lnTo>
                    <a:lnTo>
                      <a:pt x="890" y="117"/>
                    </a:lnTo>
                    <a:lnTo>
                      <a:pt x="888" y="114"/>
                    </a:lnTo>
                    <a:lnTo>
                      <a:pt x="886" y="111"/>
                    </a:lnTo>
                    <a:lnTo>
                      <a:pt x="883" y="108"/>
                    </a:lnTo>
                    <a:lnTo>
                      <a:pt x="880" y="106"/>
                    </a:lnTo>
                    <a:lnTo>
                      <a:pt x="877" y="103"/>
                    </a:lnTo>
                    <a:lnTo>
                      <a:pt x="874" y="100"/>
                    </a:lnTo>
                    <a:lnTo>
                      <a:pt x="870" y="98"/>
                    </a:lnTo>
                    <a:lnTo>
                      <a:pt x="866" y="95"/>
                    </a:lnTo>
                    <a:lnTo>
                      <a:pt x="862" y="93"/>
                    </a:lnTo>
                    <a:lnTo>
                      <a:pt x="857" y="91"/>
                    </a:lnTo>
                    <a:lnTo>
                      <a:pt x="852" y="89"/>
                    </a:lnTo>
                    <a:lnTo>
                      <a:pt x="847" y="87"/>
                    </a:lnTo>
                    <a:lnTo>
                      <a:pt x="841" y="85"/>
                    </a:lnTo>
                    <a:lnTo>
                      <a:pt x="836" y="83"/>
                    </a:lnTo>
                    <a:lnTo>
                      <a:pt x="830" y="81"/>
                    </a:lnTo>
                    <a:lnTo>
                      <a:pt x="823" y="80"/>
                    </a:lnTo>
                    <a:lnTo>
                      <a:pt x="817" y="78"/>
                    </a:lnTo>
                    <a:lnTo>
                      <a:pt x="810" y="77"/>
                    </a:lnTo>
                    <a:lnTo>
                      <a:pt x="803" y="75"/>
                    </a:lnTo>
                    <a:lnTo>
                      <a:pt x="796" y="74"/>
                    </a:lnTo>
                    <a:lnTo>
                      <a:pt x="788" y="73"/>
                    </a:lnTo>
                    <a:lnTo>
                      <a:pt x="781" y="72"/>
                    </a:lnTo>
                    <a:lnTo>
                      <a:pt x="773" y="71"/>
                    </a:lnTo>
                    <a:lnTo>
                      <a:pt x="765" y="70"/>
                    </a:lnTo>
                    <a:lnTo>
                      <a:pt x="756" y="70"/>
                    </a:lnTo>
                    <a:lnTo>
                      <a:pt x="739" y="69"/>
                    </a:lnTo>
                    <a:lnTo>
                      <a:pt x="721" y="68"/>
                    </a:lnTo>
                    <a:lnTo>
                      <a:pt x="715" y="58"/>
                    </a:lnTo>
                    <a:lnTo>
                      <a:pt x="710" y="48"/>
                    </a:lnTo>
                    <a:lnTo>
                      <a:pt x="707" y="44"/>
                    </a:lnTo>
                    <a:lnTo>
                      <a:pt x="704" y="39"/>
                    </a:lnTo>
                    <a:lnTo>
                      <a:pt x="701" y="35"/>
                    </a:lnTo>
                    <a:lnTo>
                      <a:pt x="698" y="31"/>
                    </a:lnTo>
                    <a:lnTo>
                      <a:pt x="695" y="27"/>
                    </a:lnTo>
                    <a:lnTo>
                      <a:pt x="692" y="23"/>
                    </a:lnTo>
                    <a:lnTo>
                      <a:pt x="688" y="19"/>
                    </a:lnTo>
                    <a:lnTo>
                      <a:pt x="685" y="15"/>
                    </a:lnTo>
                    <a:lnTo>
                      <a:pt x="681" y="11"/>
                    </a:lnTo>
                    <a:lnTo>
                      <a:pt x="677" y="7"/>
                    </a:lnTo>
                    <a:lnTo>
                      <a:pt x="673" y="4"/>
                    </a:lnTo>
                    <a:lnTo>
                      <a:pt x="668" y="0"/>
                    </a:lnTo>
                    <a:lnTo>
                      <a:pt x="685" y="0"/>
                    </a:lnTo>
                    <a:lnTo>
                      <a:pt x="701" y="0"/>
                    </a:lnTo>
                    <a:lnTo>
                      <a:pt x="717" y="0"/>
                    </a:lnTo>
                    <a:lnTo>
                      <a:pt x="732" y="0"/>
                    </a:lnTo>
                    <a:lnTo>
                      <a:pt x="748" y="1"/>
                    </a:lnTo>
                    <a:lnTo>
                      <a:pt x="763" y="2"/>
                    </a:lnTo>
                    <a:lnTo>
                      <a:pt x="778" y="3"/>
                    </a:lnTo>
                    <a:lnTo>
                      <a:pt x="792" y="4"/>
                    </a:lnTo>
                    <a:lnTo>
                      <a:pt x="806" y="6"/>
                    </a:lnTo>
                    <a:lnTo>
                      <a:pt x="819" y="8"/>
                    </a:lnTo>
                    <a:lnTo>
                      <a:pt x="833" y="10"/>
                    </a:lnTo>
                    <a:lnTo>
                      <a:pt x="845" y="13"/>
                    </a:lnTo>
                    <a:lnTo>
                      <a:pt x="858" y="15"/>
                    </a:lnTo>
                    <a:lnTo>
                      <a:pt x="869" y="18"/>
                    </a:lnTo>
                    <a:lnTo>
                      <a:pt x="881" y="21"/>
                    </a:lnTo>
                    <a:lnTo>
                      <a:pt x="892" y="25"/>
                    </a:lnTo>
                    <a:lnTo>
                      <a:pt x="902" y="28"/>
                    </a:lnTo>
                    <a:lnTo>
                      <a:pt x="912" y="32"/>
                    </a:lnTo>
                    <a:lnTo>
                      <a:pt x="922" y="36"/>
                    </a:lnTo>
                    <a:lnTo>
                      <a:pt x="931" y="40"/>
                    </a:lnTo>
                    <a:lnTo>
                      <a:pt x="939" y="45"/>
                    </a:lnTo>
                    <a:lnTo>
                      <a:pt x="947" y="49"/>
                    </a:lnTo>
                    <a:lnTo>
                      <a:pt x="954" y="54"/>
                    </a:lnTo>
                    <a:lnTo>
                      <a:pt x="961" y="59"/>
                    </a:lnTo>
                    <a:lnTo>
                      <a:pt x="967" y="65"/>
                    </a:lnTo>
                    <a:lnTo>
                      <a:pt x="973" y="70"/>
                    </a:lnTo>
                    <a:lnTo>
                      <a:pt x="978" y="76"/>
                    </a:lnTo>
                    <a:lnTo>
                      <a:pt x="982" y="82"/>
                    </a:lnTo>
                    <a:lnTo>
                      <a:pt x="985" y="88"/>
                    </a:lnTo>
                    <a:lnTo>
                      <a:pt x="988" y="95"/>
                    </a:lnTo>
                    <a:lnTo>
                      <a:pt x="991" y="101"/>
                    </a:lnTo>
                    <a:lnTo>
                      <a:pt x="992" y="108"/>
                    </a:lnTo>
                    <a:lnTo>
                      <a:pt x="994" y="117"/>
                    </a:lnTo>
                    <a:lnTo>
                      <a:pt x="993" y="127"/>
                    </a:lnTo>
                    <a:lnTo>
                      <a:pt x="992" y="136"/>
                    </a:lnTo>
                    <a:lnTo>
                      <a:pt x="989" y="146"/>
                    </a:lnTo>
                    <a:lnTo>
                      <a:pt x="985" y="156"/>
                    </a:lnTo>
                    <a:lnTo>
                      <a:pt x="980" y="165"/>
                    </a:lnTo>
                    <a:lnTo>
                      <a:pt x="974" y="175"/>
                    </a:lnTo>
                    <a:lnTo>
                      <a:pt x="967" y="185"/>
                    </a:lnTo>
                    <a:lnTo>
                      <a:pt x="958" y="195"/>
                    </a:lnTo>
                    <a:lnTo>
                      <a:pt x="949" y="205"/>
                    </a:lnTo>
                    <a:lnTo>
                      <a:pt x="938" y="215"/>
                    </a:lnTo>
                    <a:lnTo>
                      <a:pt x="927" y="225"/>
                    </a:lnTo>
                    <a:lnTo>
                      <a:pt x="914" y="234"/>
                    </a:lnTo>
                    <a:lnTo>
                      <a:pt x="901" y="244"/>
                    </a:lnTo>
                    <a:lnTo>
                      <a:pt x="887" y="253"/>
                    </a:lnTo>
                    <a:lnTo>
                      <a:pt x="871" y="263"/>
                    </a:lnTo>
                    <a:lnTo>
                      <a:pt x="855" y="272"/>
                    </a:lnTo>
                    <a:lnTo>
                      <a:pt x="838" y="281"/>
                    </a:lnTo>
                    <a:lnTo>
                      <a:pt x="821" y="290"/>
                    </a:lnTo>
                    <a:lnTo>
                      <a:pt x="802" y="299"/>
                    </a:lnTo>
                    <a:lnTo>
                      <a:pt x="783" y="307"/>
                    </a:lnTo>
                    <a:lnTo>
                      <a:pt x="763" y="315"/>
                    </a:lnTo>
                    <a:lnTo>
                      <a:pt x="742" y="323"/>
                    </a:lnTo>
                    <a:lnTo>
                      <a:pt x="721" y="331"/>
                    </a:lnTo>
                    <a:lnTo>
                      <a:pt x="699" y="339"/>
                    </a:lnTo>
                    <a:lnTo>
                      <a:pt x="677" y="346"/>
                    </a:lnTo>
                    <a:lnTo>
                      <a:pt x="654" y="353"/>
                    </a:lnTo>
                    <a:lnTo>
                      <a:pt x="630" y="360"/>
                    </a:lnTo>
                    <a:lnTo>
                      <a:pt x="606" y="366"/>
                    </a:lnTo>
                    <a:lnTo>
                      <a:pt x="582" y="372"/>
                    </a:lnTo>
                    <a:lnTo>
                      <a:pt x="557" y="377"/>
                    </a:lnTo>
                    <a:lnTo>
                      <a:pt x="531" y="382"/>
                    </a:lnTo>
                    <a:lnTo>
                      <a:pt x="506" y="387"/>
                    </a:lnTo>
                    <a:lnTo>
                      <a:pt x="481" y="391"/>
                    </a:lnTo>
                    <a:lnTo>
                      <a:pt x="456" y="395"/>
                    </a:lnTo>
                    <a:lnTo>
                      <a:pt x="431" y="398"/>
                    </a:lnTo>
                    <a:lnTo>
                      <a:pt x="407" y="400"/>
                    </a:lnTo>
                    <a:lnTo>
                      <a:pt x="383" y="403"/>
                    </a:lnTo>
                    <a:lnTo>
                      <a:pt x="359" y="404"/>
                    </a:lnTo>
                    <a:lnTo>
                      <a:pt x="336" y="405"/>
                    </a:lnTo>
                    <a:lnTo>
                      <a:pt x="313" y="406"/>
                    </a:lnTo>
                    <a:lnTo>
                      <a:pt x="291" y="406"/>
                    </a:lnTo>
                    <a:lnTo>
                      <a:pt x="270" y="406"/>
                    </a:lnTo>
                    <a:lnTo>
                      <a:pt x="249" y="405"/>
                    </a:lnTo>
                    <a:lnTo>
                      <a:pt x="228" y="403"/>
                    </a:lnTo>
                    <a:lnTo>
                      <a:pt x="209" y="402"/>
                    </a:lnTo>
                    <a:lnTo>
                      <a:pt x="189" y="399"/>
                    </a:lnTo>
                    <a:lnTo>
                      <a:pt x="171" y="397"/>
                    </a:lnTo>
                    <a:lnTo>
                      <a:pt x="154" y="394"/>
                    </a:lnTo>
                    <a:lnTo>
                      <a:pt x="137" y="390"/>
                    </a:lnTo>
                    <a:lnTo>
                      <a:pt x="121" y="386"/>
                    </a:lnTo>
                    <a:lnTo>
                      <a:pt x="105" y="382"/>
                    </a:lnTo>
                    <a:lnTo>
                      <a:pt x="91" y="377"/>
                    </a:lnTo>
                    <a:lnTo>
                      <a:pt x="78" y="372"/>
                    </a:lnTo>
                    <a:lnTo>
                      <a:pt x="65" y="366"/>
                    </a:lnTo>
                    <a:lnTo>
                      <a:pt x="54" y="360"/>
                    </a:lnTo>
                    <a:lnTo>
                      <a:pt x="43" y="354"/>
                    </a:lnTo>
                    <a:lnTo>
                      <a:pt x="34" y="347"/>
                    </a:lnTo>
                    <a:lnTo>
                      <a:pt x="26" y="339"/>
                    </a:lnTo>
                    <a:lnTo>
                      <a:pt x="18" y="332"/>
                    </a:lnTo>
                    <a:lnTo>
                      <a:pt x="12" y="324"/>
                    </a:lnTo>
                    <a:lnTo>
                      <a:pt x="7" y="315"/>
                    </a:lnTo>
                    <a:lnTo>
                      <a:pt x="4" y="307"/>
                    </a:lnTo>
                    <a:lnTo>
                      <a:pt x="1" y="298"/>
                    </a:lnTo>
                    <a:lnTo>
                      <a:pt x="0" y="291"/>
                    </a:lnTo>
                    <a:lnTo>
                      <a:pt x="0" y="285"/>
                    </a:lnTo>
                    <a:lnTo>
                      <a:pt x="1" y="278"/>
                    </a:lnTo>
                    <a:lnTo>
                      <a:pt x="2" y="271"/>
                    </a:lnTo>
                    <a:lnTo>
                      <a:pt x="3" y="265"/>
                    </a:lnTo>
                    <a:lnTo>
                      <a:pt x="5" y="258"/>
                    </a:lnTo>
                    <a:lnTo>
                      <a:pt x="8" y="251"/>
                    </a:lnTo>
                    <a:lnTo>
                      <a:pt x="11" y="244"/>
                    </a:lnTo>
                    <a:lnTo>
                      <a:pt x="15" y="238"/>
                    </a:lnTo>
                    <a:lnTo>
                      <a:pt x="19" y="231"/>
                    </a:lnTo>
                    <a:lnTo>
                      <a:pt x="24" y="224"/>
                    </a:lnTo>
                    <a:lnTo>
                      <a:pt x="30" y="217"/>
                    </a:lnTo>
                    <a:lnTo>
                      <a:pt x="36" y="210"/>
                    </a:lnTo>
                    <a:lnTo>
                      <a:pt x="42" y="203"/>
                    </a:lnTo>
                    <a:lnTo>
                      <a:pt x="49" y="196"/>
                    </a:lnTo>
                    <a:lnTo>
                      <a:pt x="57" y="189"/>
                    </a:lnTo>
                    <a:lnTo>
                      <a:pt x="65" y="183"/>
                    </a:lnTo>
                    <a:lnTo>
                      <a:pt x="73" y="176"/>
                    </a:lnTo>
                    <a:lnTo>
                      <a:pt x="82" y="169"/>
                    </a:lnTo>
                    <a:lnTo>
                      <a:pt x="91" y="163"/>
                    </a:lnTo>
                    <a:lnTo>
                      <a:pt x="101" y="156"/>
                    </a:lnTo>
                    <a:lnTo>
                      <a:pt x="111" y="149"/>
                    </a:lnTo>
                    <a:lnTo>
                      <a:pt x="122" y="143"/>
                    </a:lnTo>
                    <a:lnTo>
                      <a:pt x="133" y="136"/>
                    </a:lnTo>
                    <a:lnTo>
                      <a:pt x="145" y="130"/>
                    </a:lnTo>
                    <a:lnTo>
                      <a:pt x="157" y="124"/>
                    </a:lnTo>
                    <a:lnTo>
                      <a:pt x="169" y="117"/>
                    </a:lnTo>
                    <a:lnTo>
                      <a:pt x="181" y="111"/>
                    </a:lnTo>
                    <a:lnTo>
                      <a:pt x="194" y="105"/>
                    </a:lnTo>
                    <a:lnTo>
                      <a:pt x="208" y="99"/>
                    </a:lnTo>
                    <a:lnTo>
                      <a:pt x="222" y="93"/>
                    </a:lnTo>
                    <a:lnTo>
                      <a:pt x="236" y="88"/>
                    </a:lnTo>
                    <a:lnTo>
                      <a:pt x="232" y="99"/>
                    </a:lnTo>
                    <a:lnTo>
                      <a:pt x="228" y="109"/>
                    </a:lnTo>
                    <a:lnTo>
                      <a:pt x="225" y="118"/>
                    </a:lnTo>
                    <a:lnTo>
                      <a:pt x="223" y="127"/>
                    </a:lnTo>
                    <a:lnTo>
                      <a:pt x="221" y="136"/>
                    </a:lnTo>
                    <a:lnTo>
                      <a:pt x="219" y="146"/>
                    </a:lnTo>
                    <a:lnTo>
                      <a:pt x="217" y="156"/>
                    </a:lnTo>
                    <a:lnTo>
                      <a:pt x="215" y="168"/>
                    </a:lnTo>
                    <a:close/>
                  </a:path>
                </a:pathLst>
              </a:custGeom>
              <a:solidFill>
                <a:srgbClr val="96959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5" name="Freeform 397"/>
            <p:cNvSpPr>
              <a:spLocks/>
            </p:cNvSpPr>
            <p:nvPr/>
          </p:nvSpPr>
          <p:spPr bwMode="auto">
            <a:xfrm>
              <a:off x="5564388" y="4277036"/>
              <a:ext cx="45719" cy="47474"/>
            </a:xfrm>
            <a:custGeom>
              <a:avLst/>
              <a:gdLst>
                <a:gd name="T0" fmla="*/ 2147483647 w 34"/>
                <a:gd name="T1" fmla="*/ 2147483647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2147483647 h 34"/>
                <a:gd name="T14" fmla="*/ 2147483647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2147483647 w 34"/>
                <a:gd name="T23" fmla="*/ 2147483647 h 34"/>
                <a:gd name="T24" fmla="*/ 2147483647 w 34"/>
                <a:gd name="T25" fmla="*/ 2147483647 h 34"/>
                <a:gd name="T26" fmla="*/ 2147483647 w 34"/>
                <a:gd name="T27" fmla="*/ 2147483647 h 34"/>
                <a:gd name="T28" fmla="*/ 2147483647 w 34"/>
                <a:gd name="T29" fmla="*/ 2147483647 h 34"/>
                <a:gd name="T30" fmla="*/ 2147483647 w 34"/>
                <a:gd name="T31" fmla="*/ 2147483647 h 34"/>
                <a:gd name="T32" fmla="*/ 2147483647 w 34"/>
                <a:gd name="T33" fmla="*/ 2147483647 h 34"/>
                <a:gd name="T34" fmla="*/ 2147483647 w 34"/>
                <a:gd name="T35" fmla="*/ 2147483647 h 34"/>
                <a:gd name="T36" fmla="*/ 2147483647 w 34"/>
                <a:gd name="T37" fmla="*/ 2147483647 h 34"/>
                <a:gd name="T38" fmla="*/ 2147483647 w 34"/>
                <a:gd name="T39" fmla="*/ 2147483647 h 34"/>
                <a:gd name="T40" fmla="*/ 2147483647 w 34"/>
                <a:gd name="T41" fmla="*/ 2147483647 h 34"/>
                <a:gd name="T42" fmla="*/ 0 w 34"/>
                <a:gd name="T43" fmla="*/ 2147483647 h 34"/>
                <a:gd name="T44" fmla="*/ 0 w 34"/>
                <a:gd name="T45" fmla="*/ 2147483647 h 34"/>
                <a:gd name="T46" fmla="*/ 2147483647 w 34"/>
                <a:gd name="T47" fmla="*/ 2147483647 h 34"/>
                <a:gd name="T48" fmla="*/ 2147483647 w 34"/>
                <a:gd name="T49" fmla="*/ 2147483647 h 34"/>
                <a:gd name="T50" fmla="*/ 2147483647 w 34"/>
                <a:gd name="T51" fmla="*/ 2147483647 h 34"/>
                <a:gd name="T52" fmla="*/ 2147483647 w 34"/>
                <a:gd name="T53" fmla="*/ 2147483647 h 34"/>
                <a:gd name="T54" fmla="*/ 2147483647 w 34"/>
                <a:gd name="T55" fmla="*/ 2147483647 h 34"/>
                <a:gd name="T56" fmla="*/ 2147483647 w 34"/>
                <a:gd name="T57" fmla="*/ 0 h 34"/>
                <a:gd name="T58" fmla="*/ 2147483647 w 34"/>
                <a:gd name="T59" fmla="*/ 0 h 34"/>
                <a:gd name="T60" fmla="*/ 2147483647 w 34"/>
                <a:gd name="T61" fmla="*/ 0 h 34"/>
                <a:gd name="T62" fmla="*/ 2147483647 w 34"/>
                <a:gd name="T63" fmla="*/ 2147483647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24" y="1"/>
                  </a:move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0" y="5"/>
                  </a:lnTo>
                  <a:lnTo>
                    <a:pt x="31" y="6"/>
                  </a:lnTo>
                  <a:lnTo>
                    <a:pt x="32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4" y="22"/>
                  </a:lnTo>
                  <a:lnTo>
                    <a:pt x="33" y="24"/>
                  </a:lnTo>
                  <a:lnTo>
                    <a:pt x="32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3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8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2" y="24"/>
                  </a:lnTo>
                  <a:lnTo>
                    <a:pt x="2" y="23"/>
                  </a:lnTo>
                  <a:lnTo>
                    <a:pt x="1" y="21"/>
                  </a:lnTo>
                  <a:lnTo>
                    <a:pt x="1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2D12F62-1CE5-D34F-83BB-F4208C01E6BF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3318848" y="381000"/>
            <a:ext cx="4066818" cy="479747"/>
          </a:xfrm>
        </p:spPr>
        <p:txBody>
          <a:bodyPr/>
          <a:lstStyle/>
          <a:p>
            <a:r>
              <a:rPr lang="en-US" dirty="0"/>
              <a:t>Angular Constraints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029200"/>
            <a:ext cx="8305800" cy="144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dirty="0"/>
              <a:t>Check whether the angle between the camera boresight and the direction to the Sun is within the allowed range: 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CALL SPKPOS( 'SUN', ET,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CASSINI_ISS_NAC</a:t>
            </a:r>
            <a:r>
              <a:rPr lang="en-US" sz="1400" dirty="0">
                <a:latin typeface="Courier New" charset="0"/>
              </a:rPr>
              <a:t>', 'LT+S',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CASSINI</a:t>
            </a:r>
            <a:r>
              <a:rPr lang="en-US" sz="1400" dirty="0">
                <a:latin typeface="Courier New" charset="0"/>
              </a:rPr>
              <a:t>', SUNVEC, LT )</a:t>
            </a:r>
          </a:p>
          <a:p>
            <a:pPr marL="0" indent="0">
              <a:buFontTx/>
              <a:buNone/>
            </a:pP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ANGLE</a:t>
            </a:r>
            <a:r>
              <a:rPr lang="en-US" sz="1400" dirty="0">
                <a:latin typeface="Courier New" charset="0"/>
              </a:rPr>
              <a:t> = VSEP( </a:t>
            </a:r>
            <a:r>
              <a:rPr lang="en-US" sz="1400" dirty="0" err="1">
                <a:latin typeface="Courier New" charset="0"/>
              </a:rPr>
              <a:t>NAC_BORESIGHT_nac</a:t>
            </a:r>
            <a:r>
              <a:rPr lang="en-US" sz="1400" dirty="0">
                <a:latin typeface="Courier New" charset="0"/>
              </a:rPr>
              <a:t>, SUNVEC )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IF ( 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ANGLE</a:t>
            </a:r>
            <a:r>
              <a:rPr lang="en-US" sz="1400" dirty="0">
                <a:latin typeface="Courier New" charset="0"/>
              </a:rPr>
              <a:t> .LE. CONSTRAINT ) WRITE(*,*) '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WE ARE IN TROUBLE!</a:t>
            </a:r>
            <a:r>
              <a:rPr lang="en-US" sz="1400" dirty="0">
                <a:latin typeface="Courier New" charset="0"/>
              </a:rPr>
              <a:t>'</a:t>
            </a:r>
          </a:p>
        </p:txBody>
      </p:sp>
      <p:sp>
        <p:nvSpPr>
          <p:cNvPr id="18441" name="Freeform 211"/>
          <p:cNvSpPr>
            <a:spLocks/>
          </p:cNvSpPr>
          <p:nvPr/>
        </p:nvSpPr>
        <p:spPr bwMode="auto">
          <a:xfrm>
            <a:off x="703263" y="1258888"/>
            <a:ext cx="2655888" cy="2951163"/>
          </a:xfrm>
          <a:custGeom>
            <a:avLst/>
            <a:gdLst>
              <a:gd name="T0" fmla="*/ 2147483647 w 1673"/>
              <a:gd name="T1" fmla="*/ 2147483647 h 1859"/>
              <a:gd name="T2" fmla="*/ 2147483647 w 1673"/>
              <a:gd name="T3" fmla="*/ 2147483647 h 1859"/>
              <a:gd name="T4" fmla="*/ 2147483647 w 1673"/>
              <a:gd name="T5" fmla="*/ 2147483647 h 1859"/>
              <a:gd name="T6" fmla="*/ 2147483647 w 1673"/>
              <a:gd name="T7" fmla="*/ 2147483647 h 1859"/>
              <a:gd name="T8" fmla="*/ 2147483647 w 1673"/>
              <a:gd name="T9" fmla="*/ 2147483647 h 1859"/>
              <a:gd name="T10" fmla="*/ 2147483647 w 1673"/>
              <a:gd name="T11" fmla="*/ 2147483647 h 1859"/>
              <a:gd name="T12" fmla="*/ 2147483647 w 1673"/>
              <a:gd name="T13" fmla="*/ 2147483647 h 1859"/>
              <a:gd name="T14" fmla="*/ 2147483647 w 1673"/>
              <a:gd name="T15" fmla="*/ 2147483647 h 1859"/>
              <a:gd name="T16" fmla="*/ 2147483647 w 1673"/>
              <a:gd name="T17" fmla="*/ 2147483647 h 1859"/>
              <a:gd name="T18" fmla="*/ 2147483647 w 1673"/>
              <a:gd name="T19" fmla="*/ 2147483647 h 1859"/>
              <a:gd name="T20" fmla="*/ 2147483647 w 1673"/>
              <a:gd name="T21" fmla="*/ 2147483647 h 1859"/>
              <a:gd name="T22" fmla="*/ 2147483647 w 1673"/>
              <a:gd name="T23" fmla="*/ 2147483647 h 1859"/>
              <a:gd name="T24" fmla="*/ 2147483647 w 1673"/>
              <a:gd name="T25" fmla="*/ 2147483647 h 1859"/>
              <a:gd name="T26" fmla="*/ 2147483647 w 1673"/>
              <a:gd name="T27" fmla="*/ 2147483647 h 1859"/>
              <a:gd name="T28" fmla="*/ 2147483647 w 1673"/>
              <a:gd name="T29" fmla="*/ 2147483647 h 1859"/>
              <a:gd name="T30" fmla="*/ 2147483647 w 1673"/>
              <a:gd name="T31" fmla="*/ 2147483647 h 1859"/>
              <a:gd name="T32" fmla="*/ 2147483647 w 1673"/>
              <a:gd name="T33" fmla="*/ 2147483647 h 1859"/>
              <a:gd name="T34" fmla="*/ 2147483647 w 1673"/>
              <a:gd name="T35" fmla="*/ 2147483647 h 1859"/>
              <a:gd name="T36" fmla="*/ 2147483647 w 1673"/>
              <a:gd name="T37" fmla="*/ 2147483647 h 1859"/>
              <a:gd name="T38" fmla="*/ 2147483647 w 1673"/>
              <a:gd name="T39" fmla="*/ 2147483647 h 1859"/>
              <a:gd name="T40" fmla="*/ 2147483647 w 1673"/>
              <a:gd name="T41" fmla="*/ 2147483647 h 1859"/>
              <a:gd name="T42" fmla="*/ 2147483647 w 1673"/>
              <a:gd name="T43" fmla="*/ 2147483647 h 1859"/>
              <a:gd name="T44" fmla="*/ 2147483647 w 1673"/>
              <a:gd name="T45" fmla="*/ 2147483647 h 1859"/>
              <a:gd name="T46" fmla="*/ 2147483647 w 1673"/>
              <a:gd name="T47" fmla="*/ 2147483647 h 1859"/>
              <a:gd name="T48" fmla="*/ 2147483647 w 1673"/>
              <a:gd name="T49" fmla="*/ 2147483647 h 1859"/>
              <a:gd name="T50" fmla="*/ 2147483647 w 1673"/>
              <a:gd name="T51" fmla="*/ 2147483647 h 1859"/>
              <a:gd name="T52" fmla="*/ 2147483647 w 1673"/>
              <a:gd name="T53" fmla="*/ 2147483647 h 1859"/>
              <a:gd name="T54" fmla="*/ 2147483647 w 1673"/>
              <a:gd name="T55" fmla="*/ 2147483647 h 1859"/>
              <a:gd name="T56" fmla="*/ 2147483647 w 1673"/>
              <a:gd name="T57" fmla="*/ 2147483647 h 1859"/>
              <a:gd name="T58" fmla="*/ 2147483647 w 1673"/>
              <a:gd name="T59" fmla="*/ 2147483647 h 1859"/>
              <a:gd name="T60" fmla="*/ 2147483647 w 1673"/>
              <a:gd name="T61" fmla="*/ 2147483647 h 1859"/>
              <a:gd name="T62" fmla="*/ 2147483647 w 1673"/>
              <a:gd name="T63" fmla="*/ 2147483647 h 1859"/>
              <a:gd name="T64" fmla="*/ 2147483647 w 1673"/>
              <a:gd name="T65" fmla="*/ 2147483647 h 1859"/>
              <a:gd name="T66" fmla="*/ 2147483647 w 1673"/>
              <a:gd name="T67" fmla="*/ 2147483647 h 1859"/>
              <a:gd name="T68" fmla="*/ 2147483647 w 1673"/>
              <a:gd name="T69" fmla="*/ 2147483647 h 1859"/>
              <a:gd name="T70" fmla="*/ 2147483647 w 1673"/>
              <a:gd name="T71" fmla="*/ 2147483647 h 1859"/>
              <a:gd name="T72" fmla="*/ 2147483647 w 1673"/>
              <a:gd name="T73" fmla="*/ 2147483647 h 1859"/>
              <a:gd name="T74" fmla="*/ 2147483647 w 1673"/>
              <a:gd name="T75" fmla="*/ 2147483647 h 1859"/>
              <a:gd name="T76" fmla="*/ 2147483647 w 1673"/>
              <a:gd name="T77" fmla="*/ 2147483647 h 1859"/>
              <a:gd name="T78" fmla="*/ 2147483647 w 1673"/>
              <a:gd name="T79" fmla="*/ 2147483647 h 1859"/>
              <a:gd name="T80" fmla="*/ 2147483647 w 1673"/>
              <a:gd name="T81" fmla="*/ 2147483647 h 1859"/>
              <a:gd name="T82" fmla="*/ 2147483647 w 1673"/>
              <a:gd name="T83" fmla="*/ 2147483647 h 1859"/>
              <a:gd name="T84" fmla="*/ 2147483647 w 1673"/>
              <a:gd name="T85" fmla="*/ 2147483647 h 1859"/>
              <a:gd name="T86" fmla="*/ 2147483647 w 1673"/>
              <a:gd name="T87" fmla="*/ 2147483647 h 1859"/>
              <a:gd name="T88" fmla="*/ 2147483647 w 1673"/>
              <a:gd name="T89" fmla="*/ 2147483647 h 1859"/>
              <a:gd name="T90" fmla="*/ 2147483647 w 1673"/>
              <a:gd name="T91" fmla="*/ 2147483647 h 1859"/>
              <a:gd name="T92" fmla="*/ 2147483647 w 1673"/>
              <a:gd name="T93" fmla="*/ 2147483647 h 1859"/>
              <a:gd name="T94" fmla="*/ 2147483647 w 1673"/>
              <a:gd name="T95" fmla="*/ 2147483647 h 1859"/>
              <a:gd name="T96" fmla="*/ 2147483647 w 1673"/>
              <a:gd name="T97" fmla="*/ 2147483647 h 1859"/>
              <a:gd name="T98" fmla="*/ 2147483647 w 1673"/>
              <a:gd name="T99" fmla="*/ 2147483647 h 1859"/>
              <a:gd name="T100" fmla="*/ 2147483647 w 1673"/>
              <a:gd name="T101" fmla="*/ 2147483647 h 1859"/>
              <a:gd name="T102" fmla="*/ 2147483647 w 1673"/>
              <a:gd name="T103" fmla="*/ 2147483647 h 1859"/>
              <a:gd name="T104" fmla="*/ 2147483647 w 1673"/>
              <a:gd name="T105" fmla="*/ 2147483647 h 1859"/>
              <a:gd name="T106" fmla="*/ 2147483647 w 1673"/>
              <a:gd name="T107" fmla="*/ 2147483647 h 1859"/>
              <a:gd name="T108" fmla="*/ 2147483647 w 1673"/>
              <a:gd name="T109" fmla="*/ 0 h 18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673"/>
              <a:gd name="T166" fmla="*/ 0 h 1859"/>
              <a:gd name="T167" fmla="*/ 1673 w 1673"/>
              <a:gd name="T168" fmla="*/ 1859 h 185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673" h="1859">
                <a:moveTo>
                  <a:pt x="857" y="614"/>
                </a:moveTo>
                <a:lnTo>
                  <a:pt x="898" y="594"/>
                </a:lnTo>
                <a:lnTo>
                  <a:pt x="1000" y="675"/>
                </a:lnTo>
                <a:lnTo>
                  <a:pt x="1020" y="655"/>
                </a:lnTo>
                <a:lnTo>
                  <a:pt x="939" y="410"/>
                </a:lnTo>
                <a:lnTo>
                  <a:pt x="959" y="390"/>
                </a:lnTo>
                <a:lnTo>
                  <a:pt x="1000" y="390"/>
                </a:lnTo>
                <a:lnTo>
                  <a:pt x="1028" y="401"/>
                </a:lnTo>
                <a:lnTo>
                  <a:pt x="1056" y="413"/>
                </a:lnTo>
                <a:lnTo>
                  <a:pt x="1083" y="426"/>
                </a:lnTo>
                <a:lnTo>
                  <a:pt x="1109" y="438"/>
                </a:lnTo>
                <a:lnTo>
                  <a:pt x="1135" y="451"/>
                </a:lnTo>
                <a:lnTo>
                  <a:pt x="1160" y="465"/>
                </a:lnTo>
                <a:lnTo>
                  <a:pt x="1185" y="478"/>
                </a:lnTo>
                <a:lnTo>
                  <a:pt x="1209" y="492"/>
                </a:lnTo>
                <a:lnTo>
                  <a:pt x="1232" y="507"/>
                </a:lnTo>
                <a:lnTo>
                  <a:pt x="1255" y="521"/>
                </a:lnTo>
                <a:lnTo>
                  <a:pt x="1277" y="536"/>
                </a:lnTo>
                <a:lnTo>
                  <a:pt x="1299" y="551"/>
                </a:lnTo>
                <a:lnTo>
                  <a:pt x="1321" y="567"/>
                </a:lnTo>
                <a:lnTo>
                  <a:pt x="1342" y="582"/>
                </a:lnTo>
                <a:lnTo>
                  <a:pt x="1362" y="598"/>
                </a:lnTo>
                <a:lnTo>
                  <a:pt x="1383" y="614"/>
                </a:lnTo>
                <a:lnTo>
                  <a:pt x="1403" y="630"/>
                </a:lnTo>
                <a:lnTo>
                  <a:pt x="1422" y="647"/>
                </a:lnTo>
                <a:lnTo>
                  <a:pt x="1441" y="664"/>
                </a:lnTo>
                <a:lnTo>
                  <a:pt x="1460" y="681"/>
                </a:lnTo>
                <a:lnTo>
                  <a:pt x="1479" y="698"/>
                </a:lnTo>
                <a:lnTo>
                  <a:pt x="1497" y="716"/>
                </a:lnTo>
                <a:lnTo>
                  <a:pt x="1516" y="733"/>
                </a:lnTo>
                <a:lnTo>
                  <a:pt x="1534" y="751"/>
                </a:lnTo>
                <a:lnTo>
                  <a:pt x="1552" y="769"/>
                </a:lnTo>
                <a:lnTo>
                  <a:pt x="1569" y="787"/>
                </a:lnTo>
                <a:lnTo>
                  <a:pt x="1587" y="806"/>
                </a:lnTo>
                <a:lnTo>
                  <a:pt x="1604" y="824"/>
                </a:lnTo>
                <a:lnTo>
                  <a:pt x="1622" y="843"/>
                </a:lnTo>
                <a:lnTo>
                  <a:pt x="1639" y="862"/>
                </a:lnTo>
                <a:lnTo>
                  <a:pt x="1656" y="881"/>
                </a:lnTo>
                <a:lnTo>
                  <a:pt x="1673" y="900"/>
                </a:lnTo>
                <a:lnTo>
                  <a:pt x="1673" y="920"/>
                </a:lnTo>
                <a:lnTo>
                  <a:pt x="1653" y="941"/>
                </a:lnTo>
                <a:lnTo>
                  <a:pt x="1408" y="941"/>
                </a:lnTo>
                <a:lnTo>
                  <a:pt x="1388" y="961"/>
                </a:lnTo>
                <a:lnTo>
                  <a:pt x="1449" y="1022"/>
                </a:lnTo>
                <a:lnTo>
                  <a:pt x="1388" y="1104"/>
                </a:lnTo>
                <a:lnTo>
                  <a:pt x="1327" y="1043"/>
                </a:lnTo>
                <a:lnTo>
                  <a:pt x="1327" y="1124"/>
                </a:lnTo>
                <a:lnTo>
                  <a:pt x="1328" y="1133"/>
                </a:lnTo>
                <a:lnTo>
                  <a:pt x="1388" y="1206"/>
                </a:lnTo>
                <a:lnTo>
                  <a:pt x="1347" y="1247"/>
                </a:lnTo>
                <a:lnTo>
                  <a:pt x="1306" y="1247"/>
                </a:lnTo>
                <a:lnTo>
                  <a:pt x="1265" y="1287"/>
                </a:lnTo>
                <a:lnTo>
                  <a:pt x="1184" y="1226"/>
                </a:lnTo>
                <a:lnTo>
                  <a:pt x="1143" y="1267"/>
                </a:lnTo>
                <a:lnTo>
                  <a:pt x="1143" y="1348"/>
                </a:lnTo>
                <a:lnTo>
                  <a:pt x="1123" y="1369"/>
                </a:lnTo>
                <a:lnTo>
                  <a:pt x="1128" y="1377"/>
                </a:lnTo>
                <a:lnTo>
                  <a:pt x="1132" y="1384"/>
                </a:lnTo>
                <a:lnTo>
                  <a:pt x="1136" y="1392"/>
                </a:lnTo>
                <a:lnTo>
                  <a:pt x="1139" y="1400"/>
                </a:lnTo>
                <a:lnTo>
                  <a:pt x="1141" y="1408"/>
                </a:lnTo>
                <a:lnTo>
                  <a:pt x="1143" y="1416"/>
                </a:lnTo>
                <a:lnTo>
                  <a:pt x="1144" y="1424"/>
                </a:lnTo>
                <a:lnTo>
                  <a:pt x="1144" y="1431"/>
                </a:lnTo>
                <a:lnTo>
                  <a:pt x="1143" y="1438"/>
                </a:lnTo>
                <a:lnTo>
                  <a:pt x="1142" y="1446"/>
                </a:lnTo>
                <a:lnTo>
                  <a:pt x="1141" y="1453"/>
                </a:lnTo>
                <a:lnTo>
                  <a:pt x="1139" y="1460"/>
                </a:lnTo>
                <a:lnTo>
                  <a:pt x="1136" y="1466"/>
                </a:lnTo>
                <a:lnTo>
                  <a:pt x="1133" y="1472"/>
                </a:lnTo>
                <a:lnTo>
                  <a:pt x="1129" y="1478"/>
                </a:lnTo>
                <a:lnTo>
                  <a:pt x="1125" y="1484"/>
                </a:lnTo>
                <a:lnTo>
                  <a:pt x="1121" y="1489"/>
                </a:lnTo>
                <a:lnTo>
                  <a:pt x="1116" y="1493"/>
                </a:lnTo>
                <a:lnTo>
                  <a:pt x="1110" y="1497"/>
                </a:lnTo>
                <a:lnTo>
                  <a:pt x="1105" y="1501"/>
                </a:lnTo>
                <a:lnTo>
                  <a:pt x="1099" y="1504"/>
                </a:lnTo>
                <a:lnTo>
                  <a:pt x="1093" y="1506"/>
                </a:lnTo>
                <a:lnTo>
                  <a:pt x="1086" y="1508"/>
                </a:lnTo>
                <a:lnTo>
                  <a:pt x="1079" y="1510"/>
                </a:lnTo>
                <a:lnTo>
                  <a:pt x="1073" y="1510"/>
                </a:lnTo>
                <a:lnTo>
                  <a:pt x="1065" y="1510"/>
                </a:lnTo>
                <a:lnTo>
                  <a:pt x="1058" y="1509"/>
                </a:lnTo>
                <a:lnTo>
                  <a:pt x="1051" y="1507"/>
                </a:lnTo>
                <a:lnTo>
                  <a:pt x="1043" y="1504"/>
                </a:lnTo>
                <a:lnTo>
                  <a:pt x="1036" y="1501"/>
                </a:lnTo>
                <a:lnTo>
                  <a:pt x="1028" y="1497"/>
                </a:lnTo>
                <a:lnTo>
                  <a:pt x="1020" y="1491"/>
                </a:lnTo>
                <a:lnTo>
                  <a:pt x="939" y="1553"/>
                </a:lnTo>
                <a:lnTo>
                  <a:pt x="959" y="1593"/>
                </a:lnTo>
                <a:lnTo>
                  <a:pt x="1143" y="1675"/>
                </a:lnTo>
                <a:lnTo>
                  <a:pt x="1143" y="1681"/>
                </a:lnTo>
                <a:lnTo>
                  <a:pt x="1143" y="1686"/>
                </a:lnTo>
                <a:lnTo>
                  <a:pt x="1142" y="1691"/>
                </a:lnTo>
                <a:lnTo>
                  <a:pt x="1142" y="1696"/>
                </a:lnTo>
                <a:lnTo>
                  <a:pt x="1141" y="1701"/>
                </a:lnTo>
                <a:lnTo>
                  <a:pt x="1141" y="1705"/>
                </a:lnTo>
                <a:lnTo>
                  <a:pt x="1140" y="1710"/>
                </a:lnTo>
                <a:lnTo>
                  <a:pt x="1139" y="1714"/>
                </a:lnTo>
                <a:lnTo>
                  <a:pt x="1138" y="1718"/>
                </a:lnTo>
                <a:lnTo>
                  <a:pt x="1137" y="1722"/>
                </a:lnTo>
                <a:lnTo>
                  <a:pt x="1136" y="1725"/>
                </a:lnTo>
                <a:lnTo>
                  <a:pt x="1134" y="1729"/>
                </a:lnTo>
                <a:lnTo>
                  <a:pt x="1133" y="1732"/>
                </a:lnTo>
                <a:lnTo>
                  <a:pt x="1131" y="1735"/>
                </a:lnTo>
                <a:lnTo>
                  <a:pt x="1129" y="1738"/>
                </a:lnTo>
                <a:lnTo>
                  <a:pt x="1127" y="1741"/>
                </a:lnTo>
                <a:lnTo>
                  <a:pt x="1126" y="1744"/>
                </a:lnTo>
                <a:lnTo>
                  <a:pt x="1123" y="1747"/>
                </a:lnTo>
                <a:lnTo>
                  <a:pt x="1121" y="1749"/>
                </a:lnTo>
                <a:lnTo>
                  <a:pt x="1119" y="1752"/>
                </a:lnTo>
                <a:lnTo>
                  <a:pt x="1117" y="1754"/>
                </a:lnTo>
                <a:lnTo>
                  <a:pt x="1114" y="1757"/>
                </a:lnTo>
                <a:lnTo>
                  <a:pt x="1111" y="1759"/>
                </a:lnTo>
                <a:lnTo>
                  <a:pt x="1108" y="1761"/>
                </a:lnTo>
                <a:lnTo>
                  <a:pt x="1102" y="1765"/>
                </a:lnTo>
                <a:lnTo>
                  <a:pt x="1096" y="1769"/>
                </a:lnTo>
                <a:lnTo>
                  <a:pt x="1089" y="1773"/>
                </a:lnTo>
                <a:lnTo>
                  <a:pt x="1082" y="1777"/>
                </a:lnTo>
                <a:lnTo>
                  <a:pt x="1061" y="1757"/>
                </a:lnTo>
                <a:lnTo>
                  <a:pt x="1061" y="1760"/>
                </a:lnTo>
                <a:lnTo>
                  <a:pt x="1061" y="1764"/>
                </a:lnTo>
                <a:lnTo>
                  <a:pt x="1061" y="1767"/>
                </a:lnTo>
                <a:lnTo>
                  <a:pt x="1060" y="1771"/>
                </a:lnTo>
                <a:lnTo>
                  <a:pt x="1060" y="1774"/>
                </a:lnTo>
                <a:lnTo>
                  <a:pt x="1059" y="1777"/>
                </a:lnTo>
                <a:lnTo>
                  <a:pt x="1059" y="1780"/>
                </a:lnTo>
                <a:lnTo>
                  <a:pt x="1058" y="1783"/>
                </a:lnTo>
                <a:lnTo>
                  <a:pt x="1057" y="1786"/>
                </a:lnTo>
                <a:lnTo>
                  <a:pt x="1056" y="1789"/>
                </a:lnTo>
                <a:lnTo>
                  <a:pt x="1055" y="1791"/>
                </a:lnTo>
                <a:lnTo>
                  <a:pt x="1054" y="1794"/>
                </a:lnTo>
                <a:lnTo>
                  <a:pt x="1053" y="1796"/>
                </a:lnTo>
                <a:lnTo>
                  <a:pt x="1051" y="1798"/>
                </a:lnTo>
                <a:lnTo>
                  <a:pt x="1050" y="1801"/>
                </a:lnTo>
                <a:lnTo>
                  <a:pt x="1049" y="1802"/>
                </a:lnTo>
                <a:lnTo>
                  <a:pt x="1047" y="1804"/>
                </a:lnTo>
                <a:lnTo>
                  <a:pt x="1045" y="1806"/>
                </a:lnTo>
                <a:lnTo>
                  <a:pt x="1044" y="1808"/>
                </a:lnTo>
                <a:lnTo>
                  <a:pt x="1042" y="1809"/>
                </a:lnTo>
                <a:lnTo>
                  <a:pt x="1041" y="1811"/>
                </a:lnTo>
                <a:lnTo>
                  <a:pt x="1039" y="1812"/>
                </a:lnTo>
                <a:lnTo>
                  <a:pt x="1037" y="1813"/>
                </a:lnTo>
                <a:lnTo>
                  <a:pt x="1035" y="1814"/>
                </a:lnTo>
                <a:lnTo>
                  <a:pt x="1034" y="1815"/>
                </a:lnTo>
                <a:lnTo>
                  <a:pt x="1032" y="1816"/>
                </a:lnTo>
                <a:lnTo>
                  <a:pt x="1030" y="1816"/>
                </a:lnTo>
                <a:lnTo>
                  <a:pt x="1028" y="1817"/>
                </a:lnTo>
                <a:lnTo>
                  <a:pt x="1026" y="1817"/>
                </a:lnTo>
                <a:lnTo>
                  <a:pt x="1024" y="1817"/>
                </a:lnTo>
                <a:lnTo>
                  <a:pt x="1022" y="1818"/>
                </a:lnTo>
                <a:lnTo>
                  <a:pt x="1020" y="1818"/>
                </a:lnTo>
                <a:lnTo>
                  <a:pt x="1000" y="1797"/>
                </a:lnTo>
                <a:lnTo>
                  <a:pt x="980" y="1859"/>
                </a:lnTo>
                <a:lnTo>
                  <a:pt x="918" y="1818"/>
                </a:lnTo>
                <a:lnTo>
                  <a:pt x="918" y="1757"/>
                </a:lnTo>
                <a:lnTo>
                  <a:pt x="837" y="1634"/>
                </a:lnTo>
                <a:lnTo>
                  <a:pt x="797" y="1636"/>
                </a:lnTo>
                <a:lnTo>
                  <a:pt x="775" y="1655"/>
                </a:lnTo>
                <a:lnTo>
                  <a:pt x="756" y="1653"/>
                </a:lnTo>
                <a:lnTo>
                  <a:pt x="694" y="1655"/>
                </a:lnTo>
                <a:lnTo>
                  <a:pt x="673" y="1675"/>
                </a:lnTo>
                <a:lnTo>
                  <a:pt x="653" y="1675"/>
                </a:lnTo>
                <a:lnTo>
                  <a:pt x="612" y="1757"/>
                </a:lnTo>
                <a:lnTo>
                  <a:pt x="608" y="1757"/>
                </a:lnTo>
                <a:lnTo>
                  <a:pt x="605" y="1756"/>
                </a:lnTo>
                <a:lnTo>
                  <a:pt x="601" y="1756"/>
                </a:lnTo>
                <a:lnTo>
                  <a:pt x="598" y="1756"/>
                </a:lnTo>
                <a:lnTo>
                  <a:pt x="594" y="1755"/>
                </a:lnTo>
                <a:lnTo>
                  <a:pt x="591" y="1755"/>
                </a:lnTo>
                <a:lnTo>
                  <a:pt x="588" y="1754"/>
                </a:lnTo>
                <a:lnTo>
                  <a:pt x="585" y="1753"/>
                </a:lnTo>
                <a:lnTo>
                  <a:pt x="583" y="1752"/>
                </a:lnTo>
                <a:lnTo>
                  <a:pt x="580" y="1751"/>
                </a:lnTo>
                <a:lnTo>
                  <a:pt x="577" y="1750"/>
                </a:lnTo>
                <a:lnTo>
                  <a:pt x="575" y="1749"/>
                </a:lnTo>
                <a:lnTo>
                  <a:pt x="572" y="1748"/>
                </a:lnTo>
                <a:lnTo>
                  <a:pt x="570" y="1747"/>
                </a:lnTo>
                <a:lnTo>
                  <a:pt x="568" y="1745"/>
                </a:lnTo>
                <a:lnTo>
                  <a:pt x="566" y="1744"/>
                </a:lnTo>
                <a:lnTo>
                  <a:pt x="564" y="1742"/>
                </a:lnTo>
                <a:lnTo>
                  <a:pt x="563" y="1741"/>
                </a:lnTo>
                <a:lnTo>
                  <a:pt x="561" y="1739"/>
                </a:lnTo>
                <a:lnTo>
                  <a:pt x="560" y="1738"/>
                </a:lnTo>
                <a:lnTo>
                  <a:pt x="558" y="1736"/>
                </a:lnTo>
                <a:lnTo>
                  <a:pt x="557" y="1734"/>
                </a:lnTo>
                <a:lnTo>
                  <a:pt x="556" y="1733"/>
                </a:lnTo>
                <a:lnTo>
                  <a:pt x="555" y="1731"/>
                </a:lnTo>
                <a:lnTo>
                  <a:pt x="554" y="1729"/>
                </a:lnTo>
                <a:lnTo>
                  <a:pt x="553" y="1727"/>
                </a:lnTo>
                <a:lnTo>
                  <a:pt x="552" y="1725"/>
                </a:lnTo>
                <a:lnTo>
                  <a:pt x="552" y="1723"/>
                </a:lnTo>
                <a:lnTo>
                  <a:pt x="552" y="1721"/>
                </a:lnTo>
                <a:lnTo>
                  <a:pt x="551" y="1719"/>
                </a:lnTo>
                <a:lnTo>
                  <a:pt x="551" y="1718"/>
                </a:lnTo>
                <a:lnTo>
                  <a:pt x="551" y="1716"/>
                </a:lnTo>
                <a:lnTo>
                  <a:pt x="612" y="1655"/>
                </a:lnTo>
                <a:lnTo>
                  <a:pt x="571" y="1614"/>
                </a:lnTo>
                <a:lnTo>
                  <a:pt x="510" y="1695"/>
                </a:lnTo>
                <a:lnTo>
                  <a:pt x="508" y="1695"/>
                </a:lnTo>
                <a:lnTo>
                  <a:pt x="506" y="1695"/>
                </a:lnTo>
                <a:lnTo>
                  <a:pt x="504" y="1695"/>
                </a:lnTo>
                <a:lnTo>
                  <a:pt x="502" y="1694"/>
                </a:lnTo>
                <a:lnTo>
                  <a:pt x="501" y="1694"/>
                </a:lnTo>
                <a:lnTo>
                  <a:pt x="499" y="1693"/>
                </a:lnTo>
                <a:lnTo>
                  <a:pt x="497" y="1692"/>
                </a:lnTo>
                <a:lnTo>
                  <a:pt x="495" y="1692"/>
                </a:lnTo>
                <a:lnTo>
                  <a:pt x="493" y="1691"/>
                </a:lnTo>
                <a:lnTo>
                  <a:pt x="492" y="1689"/>
                </a:lnTo>
                <a:lnTo>
                  <a:pt x="490" y="1688"/>
                </a:lnTo>
                <a:lnTo>
                  <a:pt x="488" y="1687"/>
                </a:lnTo>
                <a:lnTo>
                  <a:pt x="487" y="1685"/>
                </a:lnTo>
                <a:lnTo>
                  <a:pt x="485" y="1684"/>
                </a:lnTo>
                <a:lnTo>
                  <a:pt x="484" y="1682"/>
                </a:lnTo>
                <a:lnTo>
                  <a:pt x="482" y="1680"/>
                </a:lnTo>
                <a:lnTo>
                  <a:pt x="481" y="1678"/>
                </a:lnTo>
                <a:lnTo>
                  <a:pt x="479" y="1676"/>
                </a:lnTo>
                <a:lnTo>
                  <a:pt x="478" y="1674"/>
                </a:lnTo>
                <a:lnTo>
                  <a:pt x="477" y="1672"/>
                </a:lnTo>
                <a:lnTo>
                  <a:pt x="476" y="1669"/>
                </a:lnTo>
                <a:lnTo>
                  <a:pt x="475" y="1666"/>
                </a:lnTo>
                <a:lnTo>
                  <a:pt x="474" y="1664"/>
                </a:lnTo>
                <a:lnTo>
                  <a:pt x="473" y="1661"/>
                </a:lnTo>
                <a:lnTo>
                  <a:pt x="472" y="1658"/>
                </a:lnTo>
                <a:lnTo>
                  <a:pt x="471" y="1655"/>
                </a:lnTo>
                <a:lnTo>
                  <a:pt x="471" y="1652"/>
                </a:lnTo>
                <a:lnTo>
                  <a:pt x="470" y="1648"/>
                </a:lnTo>
                <a:lnTo>
                  <a:pt x="470" y="1645"/>
                </a:lnTo>
                <a:lnTo>
                  <a:pt x="470" y="1642"/>
                </a:lnTo>
                <a:lnTo>
                  <a:pt x="469" y="1638"/>
                </a:lnTo>
                <a:lnTo>
                  <a:pt x="469" y="1634"/>
                </a:lnTo>
                <a:lnTo>
                  <a:pt x="551" y="1573"/>
                </a:lnTo>
                <a:lnTo>
                  <a:pt x="531" y="1512"/>
                </a:lnTo>
                <a:lnTo>
                  <a:pt x="428" y="1491"/>
                </a:lnTo>
                <a:lnTo>
                  <a:pt x="388" y="1471"/>
                </a:lnTo>
                <a:lnTo>
                  <a:pt x="388" y="1410"/>
                </a:lnTo>
                <a:lnTo>
                  <a:pt x="428" y="1369"/>
                </a:lnTo>
                <a:lnTo>
                  <a:pt x="367" y="1328"/>
                </a:lnTo>
                <a:lnTo>
                  <a:pt x="326" y="1369"/>
                </a:lnTo>
                <a:lnTo>
                  <a:pt x="286" y="1348"/>
                </a:lnTo>
                <a:lnTo>
                  <a:pt x="286" y="1287"/>
                </a:lnTo>
                <a:lnTo>
                  <a:pt x="326" y="1287"/>
                </a:lnTo>
                <a:lnTo>
                  <a:pt x="286" y="1247"/>
                </a:lnTo>
                <a:lnTo>
                  <a:pt x="286" y="1243"/>
                </a:lnTo>
                <a:lnTo>
                  <a:pt x="286" y="1239"/>
                </a:lnTo>
                <a:lnTo>
                  <a:pt x="286" y="1236"/>
                </a:lnTo>
                <a:lnTo>
                  <a:pt x="287" y="1232"/>
                </a:lnTo>
                <a:lnTo>
                  <a:pt x="287" y="1229"/>
                </a:lnTo>
                <a:lnTo>
                  <a:pt x="288" y="1226"/>
                </a:lnTo>
                <a:lnTo>
                  <a:pt x="289" y="1223"/>
                </a:lnTo>
                <a:lnTo>
                  <a:pt x="290" y="1220"/>
                </a:lnTo>
                <a:lnTo>
                  <a:pt x="290" y="1217"/>
                </a:lnTo>
                <a:lnTo>
                  <a:pt x="292" y="1214"/>
                </a:lnTo>
                <a:lnTo>
                  <a:pt x="293" y="1212"/>
                </a:lnTo>
                <a:lnTo>
                  <a:pt x="294" y="1209"/>
                </a:lnTo>
                <a:lnTo>
                  <a:pt x="296" y="1207"/>
                </a:lnTo>
                <a:lnTo>
                  <a:pt x="297" y="1205"/>
                </a:lnTo>
                <a:lnTo>
                  <a:pt x="299" y="1203"/>
                </a:lnTo>
                <a:lnTo>
                  <a:pt x="301" y="1201"/>
                </a:lnTo>
                <a:lnTo>
                  <a:pt x="303" y="1199"/>
                </a:lnTo>
                <a:lnTo>
                  <a:pt x="305" y="1197"/>
                </a:lnTo>
                <a:lnTo>
                  <a:pt x="307" y="1195"/>
                </a:lnTo>
                <a:lnTo>
                  <a:pt x="310" y="1194"/>
                </a:lnTo>
                <a:lnTo>
                  <a:pt x="312" y="1193"/>
                </a:lnTo>
                <a:lnTo>
                  <a:pt x="315" y="1191"/>
                </a:lnTo>
                <a:lnTo>
                  <a:pt x="317" y="1190"/>
                </a:lnTo>
                <a:lnTo>
                  <a:pt x="320" y="1189"/>
                </a:lnTo>
                <a:lnTo>
                  <a:pt x="323" y="1188"/>
                </a:lnTo>
                <a:lnTo>
                  <a:pt x="326" y="1187"/>
                </a:lnTo>
                <a:lnTo>
                  <a:pt x="329" y="1187"/>
                </a:lnTo>
                <a:lnTo>
                  <a:pt x="332" y="1186"/>
                </a:lnTo>
                <a:lnTo>
                  <a:pt x="336" y="1186"/>
                </a:lnTo>
                <a:lnTo>
                  <a:pt x="340" y="1186"/>
                </a:lnTo>
                <a:lnTo>
                  <a:pt x="343" y="1185"/>
                </a:lnTo>
                <a:lnTo>
                  <a:pt x="347" y="1185"/>
                </a:lnTo>
                <a:lnTo>
                  <a:pt x="326" y="1165"/>
                </a:lnTo>
                <a:lnTo>
                  <a:pt x="328" y="1161"/>
                </a:lnTo>
                <a:lnTo>
                  <a:pt x="330" y="1158"/>
                </a:lnTo>
                <a:lnTo>
                  <a:pt x="332" y="1155"/>
                </a:lnTo>
                <a:lnTo>
                  <a:pt x="334" y="1151"/>
                </a:lnTo>
                <a:lnTo>
                  <a:pt x="336" y="1149"/>
                </a:lnTo>
                <a:lnTo>
                  <a:pt x="338" y="1146"/>
                </a:lnTo>
                <a:lnTo>
                  <a:pt x="340" y="1144"/>
                </a:lnTo>
                <a:lnTo>
                  <a:pt x="342" y="1141"/>
                </a:lnTo>
                <a:lnTo>
                  <a:pt x="344" y="1139"/>
                </a:lnTo>
                <a:lnTo>
                  <a:pt x="346" y="1137"/>
                </a:lnTo>
                <a:lnTo>
                  <a:pt x="348" y="1136"/>
                </a:lnTo>
                <a:lnTo>
                  <a:pt x="350" y="1134"/>
                </a:lnTo>
                <a:lnTo>
                  <a:pt x="353" y="1133"/>
                </a:lnTo>
                <a:lnTo>
                  <a:pt x="355" y="1131"/>
                </a:lnTo>
                <a:lnTo>
                  <a:pt x="357" y="1130"/>
                </a:lnTo>
                <a:lnTo>
                  <a:pt x="360" y="1129"/>
                </a:lnTo>
                <a:lnTo>
                  <a:pt x="362" y="1128"/>
                </a:lnTo>
                <a:lnTo>
                  <a:pt x="365" y="1127"/>
                </a:lnTo>
                <a:lnTo>
                  <a:pt x="367" y="1127"/>
                </a:lnTo>
                <a:lnTo>
                  <a:pt x="370" y="1126"/>
                </a:lnTo>
                <a:lnTo>
                  <a:pt x="375" y="1125"/>
                </a:lnTo>
                <a:lnTo>
                  <a:pt x="381" y="1125"/>
                </a:lnTo>
                <a:lnTo>
                  <a:pt x="387" y="1124"/>
                </a:lnTo>
                <a:lnTo>
                  <a:pt x="394" y="1124"/>
                </a:lnTo>
                <a:lnTo>
                  <a:pt x="401" y="1124"/>
                </a:lnTo>
                <a:lnTo>
                  <a:pt x="408" y="1124"/>
                </a:lnTo>
                <a:lnTo>
                  <a:pt x="531" y="1267"/>
                </a:lnTo>
                <a:lnTo>
                  <a:pt x="571" y="1226"/>
                </a:lnTo>
                <a:lnTo>
                  <a:pt x="571" y="1165"/>
                </a:lnTo>
                <a:lnTo>
                  <a:pt x="714" y="981"/>
                </a:lnTo>
                <a:lnTo>
                  <a:pt x="755" y="981"/>
                </a:lnTo>
                <a:lnTo>
                  <a:pt x="735" y="941"/>
                </a:lnTo>
                <a:lnTo>
                  <a:pt x="163" y="1104"/>
                </a:lnTo>
                <a:lnTo>
                  <a:pt x="163" y="1083"/>
                </a:lnTo>
                <a:lnTo>
                  <a:pt x="735" y="920"/>
                </a:lnTo>
                <a:lnTo>
                  <a:pt x="755" y="859"/>
                </a:lnTo>
                <a:lnTo>
                  <a:pt x="428" y="104"/>
                </a:lnTo>
                <a:lnTo>
                  <a:pt x="449" y="104"/>
                </a:lnTo>
                <a:lnTo>
                  <a:pt x="775" y="859"/>
                </a:lnTo>
                <a:lnTo>
                  <a:pt x="714" y="247"/>
                </a:lnTo>
                <a:lnTo>
                  <a:pt x="735" y="247"/>
                </a:lnTo>
                <a:lnTo>
                  <a:pt x="796" y="839"/>
                </a:lnTo>
                <a:lnTo>
                  <a:pt x="857" y="859"/>
                </a:lnTo>
                <a:lnTo>
                  <a:pt x="918" y="777"/>
                </a:lnTo>
                <a:lnTo>
                  <a:pt x="0" y="43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6" y="1"/>
                </a:lnTo>
                <a:lnTo>
                  <a:pt x="8" y="1"/>
                </a:lnTo>
                <a:lnTo>
                  <a:pt x="10" y="0"/>
                </a:lnTo>
                <a:lnTo>
                  <a:pt x="13" y="0"/>
                </a:lnTo>
                <a:lnTo>
                  <a:pt x="15" y="0"/>
                </a:lnTo>
                <a:lnTo>
                  <a:pt x="17" y="0"/>
                </a:lnTo>
                <a:lnTo>
                  <a:pt x="857" y="614"/>
                </a:lnTo>
                <a:close/>
              </a:path>
            </a:pathLst>
          </a:custGeom>
          <a:solidFill>
            <a:srgbClr val="C2C2C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2" name="Freeform 212"/>
          <p:cNvSpPr>
            <a:spLocks/>
          </p:cNvSpPr>
          <p:nvPr/>
        </p:nvSpPr>
        <p:spPr bwMode="auto">
          <a:xfrm>
            <a:off x="2160588" y="2849563"/>
            <a:ext cx="292100" cy="290513"/>
          </a:xfrm>
          <a:custGeom>
            <a:avLst/>
            <a:gdLst>
              <a:gd name="T0" fmla="*/ 2147483647 w 184"/>
              <a:gd name="T1" fmla="*/ 0 h 183"/>
              <a:gd name="T2" fmla="*/ 0 w 184"/>
              <a:gd name="T3" fmla="*/ 2147483647 h 183"/>
              <a:gd name="T4" fmla="*/ 2147483647 w 184"/>
              <a:gd name="T5" fmla="*/ 2147483647 h 183"/>
              <a:gd name="T6" fmla="*/ 2147483647 w 184"/>
              <a:gd name="T7" fmla="*/ 2147483647 h 183"/>
              <a:gd name="T8" fmla="*/ 2147483647 w 184"/>
              <a:gd name="T9" fmla="*/ 2147483647 h 183"/>
              <a:gd name="T10" fmla="*/ 2147483647 w 184"/>
              <a:gd name="T11" fmla="*/ 2147483647 h 183"/>
              <a:gd name="T12" fmla="*/ 2147483647 w 184"/>
              <a:gd name="T13" fmla="*/ 0 h 18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4"/>
              <a:gd name="T22" fmla="*/ 0 h 183"/>
              <a:gd name="T23" fmla="*/ 184 w 184"/>
              <a:gd name="T24" fmla="*/ 183 h 18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4" h="183">
                <a:moveTo>
                  <a:pt x="82" y="0"/>
                </a:moveTo>
                <a:lnTo>
                  <a:pt x="0" y="102"/>
                </a:lnTo>
                <a:lnTo>
                  <a:pt x="41" y="183"/>
                </a:lnTo>
                <a:lnTo>
                  <a:pt x="102" y="183"/>
                </a:lnTo>
                <a:lnTo>
                  <a:pt x="184" y="81"/>
                </a:lnTo>
                <a:lnTo>
                  <a:pt x="164" y="20"/>
                </a:lnTo>
                <a:lnTo>
                  <a:pt x="82" y="0"/>
                </a:lnTo>
                <a:close/>
              </a:path>
            </a:pathLst>
          </a:custGeom>
          <a:solidFill>
            <a:srgbClr val="A9A9A8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3" name="Freeform 213"/>
          <p:cNvSpPr>
            <a:spLocks/>
          </p:cNvSpPr>
          <p:nvPr/>
        </p:nvSpPr>
        <p:spPr bwMode="auto">
          <a:xfrm>
            <a:off x="2128838" y="2816226"/>
            <a:ext cx="357188" cy="323850"/>
          </a:xfrm>
          <a:custGeom>
            <a:avLst/>
            <a:gdLst>
              <a:gd name="T0" fmla="*/ 2147483647 w 225"/>
              <a:gd name="T1" fmla="*/ 0 h 204"/>
              <a:gd name="T2" fmla="*/ 2147483647 w 225"/>
              <a:gd name="T3" fmla="*/ 2147483647 h 204"/>
              <a:gd name="T4" fmla="*/ 2147483647 w 225"/>
              <a:gd name="T5" fmla="*/ 2147483647 h 204"/>
              <a:gd name="T6" fmla="*/ 2147483647 w 225"/>
              <a:gd name="T7" fmla="*/ 2147483647 h 204"/>
              <a:gd name="T8" fmla="*/ 2147483647 w 225"/>
              <a:gd name="T9" fmla="*/ 2147483647 h 204"/>
              <a:gd name="T10" fmla="*/ 2147483647 w 225"/>
              <a:gd name="T11" fmla="*/ 2147483647 h 204"/>
              <a:gd name="T12" fmla="*/ 0 w 225"/>
              <a:gd name="T13" fmla="*/ 2147483647 h 204"/>
              <a:gd name="T14" fmla="*/ 2147483647 w 225"/>
              <a:gd name="T15" fmla="*/ 0 h 2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5"/>
              <a:gd name="T25" fmla="*/ 0 h 204"/>
              <a:gd name="T26" fmla="*/ 225 w 225"/>
              <a:gd name="T27" fmla="*/ 204 h 2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5" h="204">
                <a:moveTo>
                  <a:pt x="41" y="0"/>
                </a:moveTo>
                <a:lnTo>
                  <a:pt x="102" y="62"/>
                </a:lnTo>
                <a:lnTo>
                  <a:pt x="225" y="143"/>
                </a:lnTo>
                <a:lnTo>
                  <a:pt x="184" y="204"/>
                </a:lnTo>
                <a:lnTo>
                  <a:pt x="82" y="102"/>
                </a:lnTo>
                <a:lnTo>
                  <a:pt x="20" y="102"/>
                </a:lnTo>
                <a:lnTo>
                  <a:pt x="0" y="41"/>
                </a:lnTo>
                <a:lnTo>
                  <a:pt x="41" y="0"/>
                </a:lnTo>
                <a:close/>
              </a:path>
            </a:pathLst>
          </a:custGeom>
          <a:solidFill>
            <a:srgbClr val="8382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4" name="Freeform 214"/>
          <p:cNvSpPr>
            <a:spLocks/>
          </p:cNvSpPr>
          <p:nvPr/>
        </p:nvSpPr>
        <p:spPr bwMode="auto">
          <a:xfrm>
            <a:off x="2160588" y="3043238"/>
            <a:ext cx="227013" cy="195263"/>
          </a:xfrm>
          <a:custGeom>
            <a:avLst/>
            <a:gdLst>
              <a:gd name="T0" fmla="*/ 2147483647 w 143"/>
              <a:gd name="T1" fmla="*/ 0 h 123"/>
              <a:gd name="T2" fmla="*/ 0 w 143"/>
              <a:gd name="T3" fmla="*/ 2147483647 h 123"/>
              <a:gd name="T4" fmla="*/ 2147483647 w 143"/>
              <a:gd name="T5" fmla="*/ 2147483647 h 123"/>
              <a:gd name="T6" fmla="*/ 2147483647 w 143"/>
              <a:gd name="T7" fmla="*/ 2147483647 h 123"/>
              <a:gd name="T8" fmla="*/ 2147483647 w 143"/>
              <a:gd name="T9" fmla="*/ 2147483647 h 123"/>
              <a:gd name="T10" fmla="*/ 2147483647 w 143"/>
              <a:gd name="T11" fmla="*/ 2147483647 h 123"/>
              <a:gd name="T12" fmla="*/ 2147483647 w 143"/>
              <a:gd name="T13" fmla="*/ 2147483647 h 123"/>
              <a:gd name="T14" fmla="*/ 2147483647 w 143"/>
              <a:gd name="T15" fmla="*/ 0 h 1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3"/>
              <a:gd name="T25" fmla="*/ 0 h 123"/>
              <a:gd name="T26" fmla="*/ 143 w 143"/>
              <a:gd name="T27" fmla="*/ 123 h 1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3" h="123">
                <a:moveTo>
                  <a:pt x="41" y="0"/>
                </a:moveTo>
                <a:lnTo>
                  <a:pt x="0" y="41"/>
                </a:lnTo>
                <a:lnTo>
                  <a:pt x="21" y="82"/>
                </a:lnTo>
                <a:lnTo>
                  <a:pt x="82" y="82"/>
                </a:lnTo>
                <a:lnTo>
                  <a:pt x="123" y="123"/>
                </a:lnTo>
                <a:lnTo>
                  <a:pt x="143" y="102"/>
                </a:lnTo>
                <a:lnTo>
                  <a:pt x="82" y="61"/>
                </a:lnTo>
                <a:lnTo>
                  <a:pt x="41" y="0"/>
                </a:lnTo>
                <a:close/>
              </a:path>
            </a:pathLst>
          </a:custGeom>
          <a:solidFill>
            <a:srgbClr val="8382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5" name="Rectangle 215"/>
          <p:cNvSpPr>
            <a:spLocks noChangeArrowheads="1"/>
          </p:cNvSpPr>
          <p:nvPr/>
        </p:nvSpPr>
        <p:spPr bwMode="auto">
          <a:xfrm>
            <a:off x="5853112" y="1638301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J</a:t>
            </a:r>
            <a:endParaRPr lang="en-US"/>
          </a:p>
        </p:txBody>
      </p:sp>
      <p:sp>
        <p:nvSpPr>
          <p:cNvPr id="18446" name="Rectangle 216"/>
          <p:cNvSpPr>
            <a:spLocks noChangeArrowheads="1"/>
          </p:cNvSpPr>
          <p:nvPr/>
        </p:nvSpPr>
        <p:spPr bwMode="auto">
          <a:xfrm>
            <a:off x="5937250" y="1638301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18447" name="Rectangle 217"/>
          <p:cNvSpPr>
            <a:spLocks noChangeArrowheads="1"/>
          </p:cNvSpPr>
          <p:nvPr/>
        </p:nvSpPr>
        <p:spPr bwMode="auto">
          <a:xfrm>
            <a:off x="6021387" y="1638301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8448" name="Rectangle 218"/>
          <p:cNvSpPr>
            <a:spLocks noChangeArrowheads="1"/>
          </p:cNvSpPr>
          <p:nvPr/>
        </p:nvSpPr>
        <p:spPr bwMode="auto">
          <a:xfrm>
            <a:off x="6107112" y="1638301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8449" name="Rectangle 219"/>
          <p:cNvSpPr>
            <a:spLocks noChangeArrowheads="1"/>
          </p:cNvSpPr>
          <p:nvPr/>
        </p:nvSpPr>
        <p:spPr bwMode="auto">
          <a:xfrm>
            <a:off x="6191250" y="1638301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8450" name="Rectangle 220"/>
          <p:cNvSpPr>
            <a:spLocks noChangeArrowheads="1"/>
          </p:cNvSpPr>
          <p:nvPr/>
        </p:nvSpPr>
        <p:spPr bwMode="auto">
          <a:xfrm>
            <a:off x="6275387" y="163830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451" name="Rectangle 221"/>
          <p:cNvSpPr>
            <a:spLocks noChangeArrowheads="1"/>
          </p:cNvSpPr>
          <p:nvPr/>
        </p:nvSpPr>
        <p:spPr bwMode="auto">
          <a:xfrm>
            <a:off x="5835650" y="1808163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8452" name="Rectangle 222"/>
          <p:cNvSpPr>
            <a:spLocks noChangeArrowheads="1"/>
          </p:cNvSpPr>
          <p:nvPr/>
        </p:nvSpPr>
        <p:spPr bwMode="auto">
          <a:xfrm>
            <a:off x="5929312" y="1808163"/>
            <a:ext cx="587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8453" name="Rectangle 223"/>
          <p:cNvSpPr>
            <a:spLocks noChangeArrowheads="1"/>
          </p:cNvSpPr>
          <p:nvPr/>
        </p:nvSpPr>
        <p:spPr bwMode="auto">
          <a:xfrm>
            <a:off x="5988050" y="1808163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454" name="Rectangle 224"/>
          <p:cNvSpPr>
            <a:spLocks noChangeArrowheads="1"/>
          </p:cNvSpPr>
          <p:nvPr/>
        </p:nvSpPr>
        <p:spPr bwMode="auto">
          <a:xfrm>
            <a:off x="6072187" y="1808163"/>
            <a:ext cx="1349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8455" name="Rectangle 225"/>
          <p:cNvSpPr>
            <a:spLocks noChangeArrowheads="1"/>
          </p:cNvSpPr>
          <p:nvPr/>
        </p:nvSpPr>
        <p:spPr bwMode="auto">
          <a:xfrm>
            <a:off x="6208712" y="1808163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461" name="Rectangle 231"/>
          <p:cNvSpPr>
            <a:spLocks noChangeArrowheads="1"/>
          </p:cNvSpPr>
          <p:nvPr/>
        </p:nvSpPr>
        <p:spPr bwMode="auto">
          <a:xfrm>
            <a:off x="6335712" y="3887788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467" name="Rectangle 237"/>
          <p:cNvSpPr>
            <a:spLocks noChangeArrowheads="1"/>
          </p:cNvSpPr>
          <p:nvPr/>
        </p:nvSpPr>
        <p:spPr bwMode="auto">
          <a:xfrm>
            <a:off x="2209801" y="2381251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468" name="Rectangle 238"/>
          <p:cNvSpPr>
            <a:spLocks noChangeArrowheads="1"/>
          </p:cNvSpPr>
          <p:nvPr/>
        </p:nvSpPr>
        <p:spPr bwMode="auto">
          <a:xfrm>
            <a:off x="2251076" y="2381251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469" name="Rectangle 239"/>
          <p:cNvSpPr>
            <a:spLocks noChangeArrowheads="1"/>
          </p:cNvSpPr>
          <p:nvPr/>
        </p:nvSpPr>
        <p:spPr bwMode="auto">
          <a:xfrm>
            <a:off x="2352676" y="2381251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470" name="Rectangle 240"/>
          <p:cNvSpPr>
            <a:spLocks noChangeArrowheads="1"/>
          </p:cNvSpPr>
          <p:nvPr/>
        </p:nvSpPr>
        <p:spPr bwMode="auto">
          <a:xfrm>
            <a:off x="2454276" y="2381251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471" name="Rectangle 241"/>
          <p:cNvSpPr>
            <a:spLocks noChangeArrowheads="1"/>
          </p:cNvSpPr>
          <p:nvPr/>
        </p:nvSpPr>
        <p:spPr bwMode="auto">
          <a:xfrm>
            <a:off x="2497138" y="2381251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472" name="Rectangle 242"/>
          <p:cNvSpPr>
            <a:spLocks noChangeArrowheads="1"/>
          </p:cNvSpPr>
          <p:nvPr/>
        </p:nvSpPr>
        <p:spPr bwMode="auto">
          <a:xfrm>
            <a:off x="2606676" y="2381251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473" name="Rectangle 243"/>
          <p:cNvSpPr>
            <a:spLocks noChangeArrowheads="1"/>
          </p:cNvSpPr>
          <p:nvPr/>
        </p:nvSpPr>
        <p:spPr bwMode="auto">
          <a:xfrm>
            <a:off x="2717801" y="2381251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8474" name="Rectangle 244"/>
          <p:cNvSpPr>
            <a:spLocks noChangeArrowheads="1"/>
          </p:cNvSpPr>
          <p:nvPr/>
        </p:nvSpPr>
        <p:spPr bwMode="auto">
          <a:xfrm>
            <a:off x="2827338" y="238125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475" name="Rectangle 245"/>
          <p:cNvSpPr>
            <a:spLocks noChangeArrowheads="1"/>
          </p:cNvSpPr>
          <p:nvPr/>
        </p:nvSpPr>
        <p:spPr bwMode="auto">
          <a:xfrm>
            <a:off x="2289176" y="2551113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8476" name="Rectangle 246"/>
          <p:cNvSpPr>
            <a:spLocks noChangeArrowheads="1"/>
          </p:cNvSpPr>
          <p:nvPr/>
        </p:nvSpPr>
        <p:spPr bwMode="auto">
          <a:xfrm>
            <a:off x="2382838" y="2551113"/>
            <a:ext cx="587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8477" name="Rectangle 247"/>
          <p:cNvSpPr>
            <a:spLocks noChangeArrowheads="1"/>
          </p:cNvSpPr>
          <p:nvPr/>
        </p:nvSpPr>
        <p:spPr bwMode="auto">
          <a:xfrm>
            <a:off x="2441576" y="2551113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478" name="Rectangle 248"/>
          <p:cNvSpPr>
            <a:spLocks noChangeArrowheads="1"/>
          </p:cNvSpPr>
          <p:nvPr/>
        </p:nvSpPr>
        <p:spPr bwMode="auto">
          <a:xfrm>
            <a:off x="2527301" y="2551113"/>
            <a:ext cx="136256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8479" name="Rectangle 249"/>
          <p:cNvSpPr>
            <a:spLocks noChangeArrowheads="1"/>
          </p:cNvSpPr>
          <p:nvPr/>
        </p:nvSpPr>
        <p:spPr bwMode="auto">
          <a:xfrm>
            <a:off x="2662238" y="2551113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480" name="Rectangle 250"/>
          <p:cNvSpPr>
            <a:spLocks noChangeArrowheads="1"/>
          </p:cNvSpPr>
          <p:nvPr/>
        </p:nvSpPr>
        <p:spPr bwMode="auto">
          <a:xfrm>
            <a:off x="1393826" y="3098801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481" name="Rectangle 251"/>
          <p:cNvSpPr>
            <a:spLocks noChangeArrowheads="1"/>
          </p:cNvSpPr>
          <p:nvPr/>
        </p:nvSpPr>
        <p:spPr bwMode="auto">
          <a:xfrm>
            <a:off x="1495426" y="3098801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/</a:t>
            </a:r>
            <a:endParaRPr lang="en-US"/>
          </a:p>
        </p:txBody>
      </p:sp>
      <p:sp>
        <p:nvSpPr>
          <p:cNvPr id="18482" name="Rectangle 252"/>
          <p:cNvSpPr>
            <a:spLocks noChangeArrowheads="1"/>
          </p:cNvSpPr>
          <p:nvPr/>
        </p:nvSpPr>
        <p:spPr bwMode="auto">
          <a:xfrm>
            <a:off x="1538288" y="3098801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8483" name="Rectangle 253"/>
          <p:cNvSpPr>
            <a:spLocks noChangeArrowheads="1"/>
          </p:cNvSpPr>
          <p:nvPr/>
        </p:nvSpPr>
        <p:spPr bwMode="auto">
          <a:xfrm>
            <a:off x="1292226" y="3268663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8484" name="Rectangle 254"/>
          <p:cNvSpPr>
            <a:spLocks noChangeArrowheads="1"/>
          </p:cNvSpPr>
          <p:nvPr/>
        </p:nvSpPr>
        <p:spPr bwMode="auto">
          <a:xfrm>
            <a:off x="1385888" y="3268663"/>
            <a:ext cx="587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8485" name="Rectangle 255"/>
          <p:cNvSpPr>
            <a:spLocks noChangeArrowheads="1"/>
          </p:cNvSpPr>
          <p:nvPr/>
        </p:nvSpPr>
        <p:spPr bwMode="auto">
          <a:xfrm>
            <a:off x="1444626" y="3268663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486" name="Rectangle 256"/>
          <p:cNvSpPr>
            <a:spLocks noChangeArrowheads="1"/>
          </p:cNvSpPr>
          <p:nvPr/>
        </p:nvSpPr>
        <p:spPr bwMode="auto">
          <a:xfrm>
            <a:off x="1530351" y="3268663"/>
            <a:ext cx="136256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8487" name="Rectangle 257"/>
          <p:cNvSpPr>
            <a:spLocks noChangeArrowheads="1"/>
          </p:cNvSpPr>
          <p:nvPr/>
        </p:nvSpPr>
        <p:spPr bwMode="auto">
          <a:xfrm>
            <a:off x="1665288" y="3268663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488" name="Rectangle 258"/>
          <p:cNvSpPr>
            <a:spLocks noChangeArrowheads="1"/>
          </p:cNvSpPr>
          <p:nvPr/>
        </p:nvSpPr>
        <p:spPr bwMode="auto">
          <a:xfrm>
            <a:off x="906463" y="2055813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8489" name="Rectangle 259"/>
          <p:cNvSpPr>
            <a:spLocks noChangeArrowheads="1"/>
          </p:cNvSpPr>
          <p:nvPr/>
        </p:nvSpPr>
        <p:spPr bwMode="auto">
          <a:xfrm>
            <a:off x="1016001" y="2055813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490" name="Rectangle 260"/>
          <p:cNvSpPr>
            <a:spLocks noChangeArrowheads="1"/>
          </p:cNvSpPr>
          <p:nvPr/>
        </p:nvSpPr>
        <p:spPr bwMode="auto">
          <a:xfrm>
            <a:off x="1127126" y="2055813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491" name="Rectangle 261"/>
          <p:cNvSpPr>
            <a:spLocks noChangeArrowheads="1"/>
          </p:cNvSpPr>
          <p:nvPr/>
        </p:nvSpPr>
        <p:spPr bwMode="auto">
          <a:xfrm>
            <a:off x="1228726" y="2055813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492" name="Rectangle 262"/>
          <p:cNvSpPr>
            <a:spLocks noChangeArrowheads="1"/>
          </p:cNvSpPr>
          <p:nvPr/>
        </p:nvSpPr>
        <p:spPr bwMode="auto">
          <a:xfrm>
            <a:off x="1330326" y="2055813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493" name="Rectangle 263"/>
          <p:cNvSpPr>
            <a:spLocks noChangeArrowheads="1"/>
          </p:cNvSpPr>
          <p:nvPr/>
        </p:nvSpPr>
        <p:spPr bwMode="auto">
          <a:xfrm>
            <a:off x="1371601" y="2055813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494" name="Rectangle 264"/>
          <p:cNvSpPr>
            <a:spLocks noChangeArrowheads="1"/>
          </p:cNvSpPr>
          <p:nvPr/>
        </p:nvSpPr>
        <p:spPr bwMode="auto">
          <a:xfrm>
            <a:off x="1482726" y="2055813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501" name="Rectangle 271"/>
          <p:cNvSpPr>
            <a:spLocks noChangeArrowheads="1"/>
          </p:cNvSpPr>
          <p:nvPr/>
        </p:nvSpPr>
        <p:spPr bwMode="auto">
          <a:xfrm>
            <a:off x="4957762" y="1797051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502" name="Rectangle 272"/>
          <p:cNvSpPr>
            <a:spLocks noChangeArrowheads="1"/>
          </p:cNvSpPr>
          <p:nvPr/>
        </p:nvSpPr>
        <p:spPr bwMode="auto">
          <a:xfrm>
            <a:off x="5059362" y="1797051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u</a:t>
            </a:r>
            <a:endParaRPr lang="en-US"/>
          </a:p>
        </p:txBody>
      </p:sp>
      <p:sp>
        <p:nvSpPr>
          <p:cNvPr id="18503" name="Rectangle 273"/>
          <p:cNvSpPr>
            <a:spLocks noChangeArrowheads="1"/>
          </p:cNvSpPr>
          <p:nvPr/>
        </p:nvSpPr>
        <p:spPr bwMode="auto">
          <a:xfrm>
            <a:off x="5153025" y="1797051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507" name="Rectangle 277"/>
          <p:cNvSpPr>
            <a:spLocks noChangeArrowheads="1"/>
          </p:cNvSpPr>
          <p:nvPr/>
        </p:nvSpPr>
        <p:spPr bwMode="auto">
          <a:xfrm>
            <a:off x="3311526" y="1968501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508" name="Rectangle 278"/>
          <p:cNvSpPr>
            <a:spLocks noChangeArrowheads="1"/>
          </p:cNvSpPr>
          <p:nvPr/>
        </p:nvSpPr>
        <p:spPr bwMode="auto">
          <a:xfrm>
            <a:off x="3413126" y="1968501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u</a:t>
            </a:r>
            <a:endParaRPr lang="en-US"/>
          </a:p>
        </p:txBody>
      </p:sp>
      <p:sp>
        <p:nvSpPr>
          <p:cNvPr id="18509" name="Rectangle 279"/>
          <p:cNvSpPr>
            <a:spLocks noChangeArrowheads="1"/>
          </p:cNvSpPr>
          <p:nvPr/>
        </p:nvSpPr>
        <p:spPr bwMode="auto">
          <a:xfrm>
            <a:off x="3505201" y="1968501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510" name="Rectangle 280"/>
          <p:cNvSpPr>
            <a:spLocks noChangeArrowheads="1"/>
          </p:cNvSpPr>
          <p:nvPr/>
        </p:nvSpPr>
        <p:spPr bwMode="auto">
          <a:xfrm>
            <a:off x="3598862" y="196850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511" name="Rectangle 281"/>
          <p:cNvSpPr>
            <a:spLocks noChangeArrowheads="1"/>
          </p:cNvSpPr>
          <p:nvPr/>
        </p:nvSpPr>
        <p:spPr bwMode="auto">
          <a:xfrm>
            <a:off x="3641725" y="1968501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18512" name="Rectangle 282"/>
          <p:cNvSpPr>
            <a:spLocks noChangeArrowheads="1"/>
          </p:cNvSpPr>
          <p:nvPr/>
        </p:nvSpPr>
        <p:spPr bwMode="auto">
          <a:xfrm>
            <a:off x="3735387" y="196850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513" name="Rectangle 283"/>
          <p:cNvSpPr>
            <a:spLocks noChangeArrowheads="1"/>
          </p:cNvSpPr>
          <p:nvPr/>
        </p:nvSpPr>
        <p:spPr bwMode="auto">
          <a:xfrm>
            <a:off x="3776662" y="1968501"/>
            <a:ext cx="587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8514" name="Rectangle 284"/>
          <p:cNvSpPr>
            <a:spLocks noChangeArrowheads="1"/>
          </p:cNvSpPr>
          <p:nvPr/>
        </p:nvSpPr>
        <p:spPr bwMode="auto">
          <a:xfrm>
            <a:off x="3836987" y="1968501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515" name="Rectangle 285"/>
          <p:cNvSpPr>
            <a:spLocks noChangeArrowheads="1"/>
          </p:cNvSpPr>
          <p:nvPr/>
        </p:nvSpPr>
        <p:spPr bwMode="auto">
          <a:xfrm>
            <a:off x="3921125" y="1968501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8516" name="Rectangle 286"/>
          <p:cNvSpPr>
            <a:spLocks noChangeArrowheads="1"/>
          </p:cNvSpPr>
          <p:nvPr/>
        </p:nvSpPr>
        <p:spPr bwMode="auto">
          <a:xfrm>
            <a:off x="4005262" y="1968501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8517" name="Rectangle 287"/>
          <p:cNvSpPr>
            <a:spLocks noChangeArrowheads="1"/>
          </p:cNvSpPr>
          <p:nvPr/>
        </p:nvSpPr>
        <p:spPr bwMode="auto">
          <a:xfrm>
            <a:off x="4056062" y="196850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518" name="Rectangle 288"/>
          <p:cNvSpPr>
            <a:spLocks noChangeArrowheads="1"/>
          </p:cNvSpPr>
          <p:nvPr/>
        </p:nvSpPr>
        <p:spPr bwMode="auto">
          <a:xfrm>
            <a:off x="4098925" y="1968501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8519" name="Rectangle 289"/>
          <p:cNvSpPr>
            <a:spLocks noChangeArrowheads="1"/>
          </p:cNvSpPr>
          <p:nvPr/>
        </p:nvSpPr>
        <p:spPr bwMode="auto">
          <a:xfrm>
            <a:off x="4192587" y="1968501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520" name="Rectangle 290"/>
          <p:cNvSpPr>
            <a:spLocks noChangeArrowheads="1"/>
          </p:cNvSpPr>
          <p:nvPr/>
        </p:nvSpPr>
        <p:spPr bwMode="auto">
          <a:xfrm>
            <a:off x="4284662" y="196850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521" name="Rectangle 291"/>
          <p:cNvSpPr>
            <a:spLocks noChangeArrowheads="1"/>
          </p:cNvSpPr>
          <p:nvPr/>
        </p:nvSpPr>
        <p:spPr bwMode="auto">
          <a:xfrm>
            <a:off x="3179763" y="2138363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522" name="Rectangle 292"/>
          <p:cNvSpPr>
            <a:spLocks noChangeArrowheads="1"/>
          </p:cNvSpPr>
          <p:nvPr/>
        </p:nvSpPr>
        <p:spPr bwMode="auto">
          <a:xfrm>
            <a:off x="3222626" y="2138363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523" name="Rectangle 293"/>
          <p:cNvSpPr>
            <a:spLocks noChangeArrowheads="1"/>
          </p:cNvSpPr>
          <p:nvPr/>
        </p:nvSpPr>
        <p:spPr bwMode="auto">
          <a:xfrm>
            <a:off x="3314701" y="2138363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524" name="Rectangle 294"/>
          <p:cNvSpPr>
            <a:spLocks noChangeArrowheads="1"/>
          </p:cNvSpPr>
          <p:nvPr/>
        </p:nvSpPr>
        <p:spPr bwMode="auto">
          <a:xfrm>
            <a:off x="3357563" y="2138363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8525" name="Rectangle 295"/>
          <p:cNvSpPr>
            <a:spLocks noChangeArrowheads="1"/>
          </p:cNvSpPr>
          <p:nvPr/>
        </p:nvSpPr>
        <p:spPr bwMode="auto">
          <a:xfrm>
            <a:off x="3408363" y="2138363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h</a:t>
            </a:r>
            <a:endParaRPr lang="en-US"/>
          </a:p>
        </p:txBody>
      </p:sp>
      <p:sp>
        <p:nvSpPr>
          <p:cNvPr id="18526" name="Rectangle 296"/>
          <p:cNvSpPr>
            <a:spLocks noChangeArrowheads="1"/>
          </p:cNvSpPr>
          <p:nvPr/>
        </p:nvSpPr>
        <p:spPr bwMode="auto">
          <a:xfrm>
            <a:off x="3502026" y="2138363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527" name="Rectangle 297"/>
          <p:cNvSpPr>
            <a:spLocks noChangeArrowheads="1"/>
          </p:cNvSpPr>
          <p:nvPr/>
        </p:nvSpPr>
        <p:spPr bwMode="auto">
          <a:xfrm>
            <a:off x="3586162" y="2138363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528" name="Rectangle 298"/>
          <p:cNvSpPr>
            <a:spLocks noChangeArrowheads="1"/>
          </p:cNvSpPr>
          <p:nvPr/>
        </p:nvSpPr>
        <p:spPr bwMode="auto">
          <a:xfrm>
            <a:off x="3629025" y="2138363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529" name="Rectangle 299"/>
          <p:cNvSpPr>
            <a:spLocks noChangeArrowheads="1"/>
          </p:cNvSpPr>
          <p:nvPr/>
        </p:nvSpPr>
        <p:spPr bwMode="auto">
          <a:xfrm>
            <a:off x="3738562" y="2138363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530" name="Rectangle 300"/>
          <p:cNvSpPr>
            <a:spLocks noChangeArrowheads="1"/>
          </p:cNvSpPr>
          <p:nvPr/>
        </p:nvSpPr>
        <p:spPr bwMode="auto">
          <a:xfrm>
            <a:off x="3849687" y="2138363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8531" name="Rectangle 301"/>
          <p:cNvSpPr>
            <a:spLocks noChangeArrowheads="1"/>
          </p:cNvSpPr>
          <p:nvPr/>
        </p:nvSpPr>
        <p:spPr bwMode="auto">
          <a:xfrm>
            <a:off x="3959225" y="2138363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532" name="Rectangle 302"/>
          <p:cNvSpPr>
            <a:spLocks noChangeArrowheads="1"/>
          </p:cNvSpPr>
          <p:nvPr/>
        </p:nvSpPr>
        <p:spPr bwMode="auto">
          <a:xfrm>
            <a:off x="4002087" y="2138363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8533" name="Rectangle 303"/>
          <p:cNvSpPr>
            <a:spLocks noChangeArrowheads="1"/>
          </p:cNvSpPr>
          <p:nvPr/>
        </p:nvSpPr>
        <p:spPr bwMode="auto">
          <a:xfrm>
            <a:off x="4052887" y="2138363"/>
            <a:ext cx="587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8534" name="Rectangle 304"/>
          <p:cNvSpPr>
            <a:spLocks noChangeArrowheads="1"/>
          </p:cNvSpPr>
          <p:nvPr/>
        </p:nvSpPr>
        <p:spPr bwMode="auto">
          <a:xfrm>
            <a:off x="4111625" y="2138363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535" name="Rectangle 305"/>
          <p:cNvSpPr>
            <a:spLocks noChangeArrowheads="1"/>
          </p:cNvSpPr>
          <p:nvPr/>
        </p:nvSpPr>
        <p:spPr bwMode="auto">
          <a:xfrm>
            <a:off x="4195762" y="2138363"/>
            <a:ext cx="1349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8536" name="Rectangle 306"/>
          <p:cNvSpPr>
            <a:spLocks noChangeArrowheads="1"/>
          </p:cNvSpPr>
          <p:nvPr/>
        </p:nvSpPr>
        <p:spPr bwMode="auto">
          <a:xfrm>
            <a:off x="4332287" y="2138363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537" name="Rectangle 307"/>
          <p:cNvSpPr>
            <a:spLocks noChangeArrowheads="1"/>
          </p:cNvSpPr>
          <p:nvPr/>
        </p:nvSpPr>
        <p:spPr bwMode="auto">
          <a:xfrm>
            <a:off x="3195638" y="4121151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8538" name="Rectangle 308"/>
          <p:cNvSpPr>
            <a:spLocks noChangeArrowheads="1"/>
          </p:cNvSpPr>
          <p:nvPr/>
        </p:nvSpPr>
        <p:spPr bwMode="auto">
          <a:xfrm>
            <a:off x="3305176" y="4121151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8539" name="Rectangle 309"/>
          <p:cNvSpPr>
            <a:spLocks noChangeArrowheads="1"/>
          </p:cNvSpPr>
          <p:nvPr/>
        </p:nvSpPr>
        <p:spPr bwMode="auto">
          <a:xfrm>
            <a:off x="3416301" y="4121151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8540" name="Rectangle 310"/>
          <p:cNvSpPr>
            <a:spLocks noChangeArrowheads="1"/>
          </p:cNvSpPr>
          <p:nvPr/>
        </p:nvSpPr>
        <p:spPr bwMode="auto">
          <a:xfrm>
            <a:off x="3525838" y="4121151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8541" name="Rectangle 311"/>
          <p:cNvSpPr>
            <a:spLocks noChangeArrowheads="1"/>
          </p:cNvSpPr>
          <p:nvPr/>
        </p:nvSpPr>
        <p:spPr bwMode="auto">
          <a:xfrm>
            <a:off x="3568700" y="4121151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18542" name="Rectangle 312"/>
          <p:cNvSpPr>
            <a:spLocks noChangeArrowheads="1"/>
          </p:cNvSpPr>
          <p:nvPr/>
        </p:nvSpPr>
        <p:spPr bwMode="auto">
          <a:xfrm>
            <a:off x="3678237" y="4121151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8543" name="Rectangle 313"/>
          <p:cNvSpPr>
            <a:spLocks noChangeArrowheads="1"/>
          </p:cNvSpPr>
          <p:nvPr/>
        </p:nvSpPr>
        <p:spPr bwMode="auto">
          <a:xfrm>
            <a:off x="3771900" y="4121151"/>
            <a:ext cx="5931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8544" name="Rectangle 314"/>
          <p:cNvSpPr>
            <a:spLocks noChangeArrowheads="1"/>
          </p:cNvSpPr>
          <p:nvPr/>
        </p:nvSpPr>
        <p:spPr bwMode="auto">
          <a:xfrm>
            <a:off x="3830637" y="4121151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8545" name="Rectangle 315"/>
          <p:cNvSpPr>
            <a:spLocks noChangeArrowheads="1"/>
          </p:cNvSpPr>
          <p:nvPr/>
        </p:nvSpPr>
        <p:spPr bwMode="auto">
          <a:xfrm>
            <a:off x="3916362" y="4121151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8546" name="Rectangle 316"/>
          <p:cNvSpPr>
            <a:spLocks noChangeArrowheads="1"/>
          </p:cNvSpPr>
          <p:nvPr/>
        </p:nvSpPr>
        <p:spPr bwMode="auto">
          <a:xfrm>
            <a:off x="4000500" y="4121151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8547" name="Rectangle 317"/>
          <p:cNvSpPr>
            <a:spLocks noChangeArrowheads="1"/>
          </p:cNvSpPr>
          <p:nvPr/>
        </p:nvSpPr>
        <p:spPr bwMode="auto">
          <a:xfrm>
            <a:off x="4043362" y="4121151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g</a:t>
            </a:r>
            <a:endParaRPr lang="en-US"/>
          </a:p>
        </p:txBody>
      </p:sp>
      <p:sp>
        <p:nvSpPr>
          <p:cNvPr id="18548" name="Rectangle 318"/>
          <p:cNvSpPr>
            <a:spLocks noChangeArrowheads="1"/>
          </p:cNvSpPr>
          <p:nvPr/>
        </p:nvSpPr>
        <p:spPr bwMode="auto">
          <a:xfrm>
            <a:off x="4135437" y="4121151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h</a:t>
            </a:r>
            <a:endParaRPr lang="en-US"/>
          </a:p>
        </p:txBody>
      </p:sp>
      <p:sp>
        <p:nvSpPr>
          <p:cNvPr id="18549" name="Rectangle 319"/>
          <p:cNvSpPr>
            <a:spLocks noChangeArrowheads="1"/>
          </p:cNvSpPr>
          <p:nvPr/>
        </p:nvSpPr>
        <p:spPr bwMode="auto">
          <a:xfrm>
            <a:off x="4229100" y="4121151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8550" name="Rectangle 320"/>
          <p:cNvSpPr>
            <a:spLocks noChangeArrowheads="1"/>
          </p:cNvSpPr>
          <p:nvPr/>
        </p:nvSpPr>
        <p:spPr bwMode="auto">
          <a:xfrm>
            <a:off x="3375996" y="2842824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9240"/>
                </a:solidFill>
              </a:rPr>
              <a:t>A</a:t>
            </a:r>
          </a:p>
        </p:txBody>
      </p:sp>
      <p:sp>
        <p:nvSpPr>
          <p:cNvPr id="18551" name="Rectangle 321"/>
          <p:cNvSpPr>
            <a:spLocks noChangeArrowheads="1"/>
          </p:cNvSpPr>
          <p:nvPr/>
        </p:nvSpPr>
        <p:spPr bwMode="auto">
          <a:xfrm>
            <a:off x="3485533" y="2842824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n</a:t>
            </a:r>
          </a:p>
        </p:txBody>
      </p:sp>
      <p:sp>
        <p:nvSpPr>
          <p:cNvPr id="18552" name="Rectangle 322"/>
          <p:cNvSpPr>
            <a:spLocks noChangeArrowheads="1"/>
          </p:cNvSpPr>
          <p:nvPr/>
        </p:nvSpPr>
        <p:spPr bwMode="auto">
          <a:xfrm>
            <a:off x="3579196" y="2842824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g</a:t>
            </a:r>
          </a:p>
        </p:txBody>
      </p:sp>
      <p:sp>
        <p:nvSpPr>
          <p:cNvPr id="18553" name="Rectangle 323"/>
          <p:cNvSpPr>
            <a:spLocks noChangeArrowheads="1"/>
          </p:cNvSpPr>
          <p:nvPr/>
        </p:nvSpPr>
        <p:spPr bwMode="auto">
          <a:xfrm>
            <a:off x="3671271" y="2842824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l</a:t>
            </a:r>
          </a:p>
        </p:txBody>
      </p:sp>
      <p:sp>
        <p:nvSpPr>
          <p:cNvPr id="18554" name="Rectangle 324"/>
          <p:cNvSpPr>
            <a:spLocks noChangeArrowheads="1"/>
          </p:cNvSpPr>
          <p:nvPr/>
        </p:nvSpPr>
        <p:spPr bwMode="auto">
          <a:xfrm>
            <a:off x="3714133" y="2842824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e</a:t>
            </a:r>
          </a:p>
        </p:txBody>
      </p:sp>
      <p:sp>
        <p:nvSpPr>
          <p:cNvPr id="18555" name="Rectangle 325"/>
          <p:cNvSpPr>
            <a:spLocks noChangeArrowheads="1"/>
          </p:cNvSpPr>
          <p:nvPr/>
        </p:nvSpPr>
        <p:spPr bwMode="auto">
          <a:xfrm>
            <a:off x="3799857" y="2842824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 </a:t>
            </a:r>
          </a:p>
        </p:txBody>
      </p:sp>
      <p:sp>
        <p:nvSpPr>
          <p:cNvPr id="18556" name="Rectangle 326"/>
          <p:cNvSpPr>
            <a:spLocks noChangeArrowheads="1"/>
          </p:cNvSpPr>
          <p:nvPr/>
        </p:nvSpPr>
        <p:spPr bwMode="auto">
          <a:xfrm>
            <a:off x="3841132" y="2842824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b</a:t>
            </a:r>
          </a:p>
        </p:txBody>
      </p:sp>
      <p:sp>
        <p:nvSpPr>
          <p:cNvPr id="18557" name="Rectangle 327"/>
          <p:cNvSpPr>
            <a:spLocks noChangeArrowheads="1"/>
          </p:cNvSpPr>
          <p:nvPr/>
        </p:nvSpPr>
        <p:spPr bwMode="auto">
          <a:xfrm>
            <a:off x="3934795" y="2842824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e</a:t>
            </a:r>
          </a:p>
        </p:txBody>
      </p:sp>
      <p:sp>
        <p:nvSpPr>
          <p:cNvPr id="18558" name="Rectangle 328"/>
          <p:cNvSpPr>
            <a:spLocks noChangeArrowheads="1"/>
          </p:cNvSpPr>
          <p:nvPr/>
        </p:nvSpPr>
        <p:spPr bwMode="auto">
          <a:xfrm>
            <a:off x="4018932" y="2842824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t</a:t>
            </a:r>
          </a:p>
        </p:txBody>
      </p:sp>
      <p:sp>
        <p:nvSpPr>
          <p:cNvPr id="18559" name="Rectangle 329"/>
          <p:cNvSpPr>
            <a:spLocks noChangeArrowheads="1"/>
          </p:cNvSpPr>
          <p:nvPr/>
        </p:nvSpPr>
        <p:spPr bwMode="auto">
          <a:xfrm>
            <a:off x="4069732" y="2842824"/>
            <a:ext cx="1190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w</a:t>
            </a:r>
          </a:p>
        </p:txBody>
      </p:sp>
      <p:sp>
        <p:nvSpPr>
          <p:cNvPr id="18560" name="Rectangle 330"/>
          <p:cNvSpPr>
            <a:spLocks noChangeArrowheads="1"/>
          </p:cNvSpPr>
          <p:nvPr/>
        </p:nvSpPr>
        <p:spPr bwMode="auto">
          <a:xfrm>
            <a:off x="4188795" y="2842824"/>
            <a:ext cx="84960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e</a:t>
            </a:r>
          </a:p>
        </p:txBody>
      </p:sp>
      <p:sp>
        <p:nvSpPr>
          <p:cNvPr id="18561" name="Rectangle 331"/>
          <p:cNvSpPr>
            <a:spLocks noChangeArrowheads="1"/>
          </p:cNvSpPr>
          <p:nvPr/>
        </p:nvSpPr>
        <p:spPr bwMode="auto">
          <a:xfrm>
            <a:off x="4272932" y="2842824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e</a:t>
            </a:r>
          </a:p>
        </p:txBody>
      </p:sp>
      <p:sp>
        <p:nvSpPr>
          <p:cNvPr id="18562" name="Rectangle 332"/>
          <p:cNvSpPr>
            <a:spLocks noChangeArrowheads="1"/>
          </p:cNvSpPr>
          <p:nvPr/>
        </p:nvSpPr>
        <p:spPr bwMode="auto">
          <a:xfrm>
            <a:off x="4358657" y="2842824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9240"/>
                </a:solidFill>
              </a:rPr>
              <a:t>n</a:t>
            </a:r>
          </a:p>
        </p:txBody>
      </p:sp>
      <p:sp>
        <p:nvSpPr>
          <p:cNvPr id="18563" name="Rectangle 333"/>
          <p:cNvSpPr>
            <a:spLocks noChangeArrowheads="1"/>
          </p:cNvSpPr>
          <p:nvPr/>
        </p:nvSpPr>
        <p:spPr bwMode="auto">
          <a:xfrm>
            <a:off x="4450732" y="2842824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 </a:t>
            </a:r>
          </a:p>
        </p:txBody>
      </p:sp>
      <p:sp>
        <p:nvSpPr>
          <p:cNvPr id="18564" name="Rectangle 334"/>
          <p:cNvSpPr>
            <a:spLocks noChangeArrowheads="1"/>
          </p:cNvSpPr>
          <p:nvPr/>
        </p:nvSpPr>
        <p:spPr bwMode="auto">
          <a:xfrm>
            <a:off x="3371233" y="3012687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N</a:t>
            </a:r>
          </a:p>
        </p:txBody>
      </p:sp>
      <p:sp>
        <p:nvSpPr>
          <p:cNvPr id="18565" name="Rectangle 335"/>
          <p:cNvSpPr>
            <a:spLocks noChangeArrowheads="1"/>
          </p:cNvSpPr>
          <p:nvPr/>
        </p:nvSpPr>
        <p:spPr bwMode="auto">
          <a:xfrm>
            <a:off x="3482358" y="3012687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A</a:t>
            </a:r>
          </a:p>
        </p:txBody>
      </p:sp>
      <p:sp>
        <p:nvSpPr>
          <p:cNvPr id="18566" name="Rectangle 336"/>
          <p:cNvSpPr>
            <a:spLocks noChangeArrowheads="1"/>
          </p:cNvSpPr>
          <p:nvPr/>
        </p:nvSpPr>
        <p:spPr bwMode="auto">
          <a:xfrm>
            <a:off x="3591896" y="3012687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C</a:t>
            </a:r>
          </a:p>
        </p:txBody>
      </p:sp>
      <p:sp>
        <p:nvSpPr>
          <p:cNvPr id="18567" name="Rectangle 337"/>
          <p:cNvSpPr>
            <a:spLocks noChangeArrowheads="1"/>
          </p:cNvSpPr>
          <p:nvPr/>
        </p:nvSpPr>
        <p:spPr bwMode="auto">
          <a:xfrm>
            <a:off x="3701433" y="3012687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 </a:t>
            </a:r>
          </a:p>
        </p:txBody>
      </p:sp>
      <p:sp>
        <p:nvSpPr>
          <p:cNvPr id="18568" name="Rectangle 338"/>
          <p:cNvSpPr>
            <a:spLocks noChangeArrowheads="1"/>
          </p:cNvSpPr>
          <p:nvPr/>
        </p:nvSpPr>
        <p:spPr bwMode="auto">
          <a:xfrm>
            <a:off x="3744295" y="3012687"/>
            <a:ext cx="11060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B</a:t>
            </a:r>
          </a:p>
        </p:txBody>
      </p:sp>
      <p:sp>
        <p:nvSpPr>
          <p:cNvPr id="18569" name="Rectangle 339"/>
          <p:cNvSpPr>
            <a:spLocks noChangeArrowheads="1"/>
          </p:cNvSpPr>
          <p:nvPr/>
        </p:nvSpPr>
        <p:spPr bwMode="auto">
          <a:xfrm>
            <a:off x="3853832" y="3012687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o</a:t>
            </a:r>
          </a:p>
        </p:txBody>
      </p:sp>
      <p:sp>
        <p:nvSpPr>
          <p:cNvPr id="18570" name="Rectangle 340"/>
          <p:cNvSpPr>
            <a:spLocks noChangeArrowheads="1"/>
          </p:cNvSpPr>
          <p:nvPr/>
        </p:nvSpPr>
        <p:spPr bwMode="auto">
          <a:xfrm>
            <a:off x="3947495" y="3012687"/>
            <a:ext cx="5931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r</a:t>
            </a:r>
          </a:p>
        </p:txBody>
      </p:sp>
      <p:sp>
        <p:nvSpPr>
          <p:cNvPr id="18571" name="Rectangle 341"/>
          <p:cNvSpPr>
            <a:spLocks noChangeArrowheads="1"/>
          </p:cNvSpPr>
          <p:nvPr/>
        </p:nvSpPr>
        <p:spPr bwMode="auto">
          <a:xfrm>
            <a:off x="4006232" y="3012687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9240"/>
                </a:solidFill>
              </a:rPr>
              <a:t>e</a:t>
            </a:r>
          </a:p>
        </p:txBody>
      </p:sp>
      <p:sp>
        <p:nvSpPr>
          <p:cNvPr id="18572" name="Rectangle 342"/>
          <p:cNvSpPr>
            <a:spLocks noChangeArrowheads="1"/>
          </p:cNvSpPr>
          <p:nvPr/>
        </p:nvSpPr>
        <p:spPr bwMode="auto">
          <a:xfrm>
            <a:off x="4091957" y="3012687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s</a:t>
            </a:r>
          </a:p>
        </p:txBody>
      </p:sp>
      <p:sp>
        <p:nvSpPr>
          <p:cNvPr id="18573" name="Rectangle 343"/>
          <p:cNvSpPr>
            <a:spLocks noChangeArrowheads="1"/>
          </p:cNvSpPr>
          <p:nvPr/>
        </p:nvSpPr>
        <p:spPr bwMode="auto">
          <a:xfrm>
            <a:off x="4176095" y="3012687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i</a:t>
            </a:r>
          </a:p>
        </p:txBody>
      </p:sp>
      <p:sp>
        <p:nvSpPr>
          <p:cNvPr id="18574" name="Rectangle 344"/>
          <p:cNvSpPr>
            <a:spLocks noChangeArrowheads="1"/>
          </p:cNvSpPr>
          <p:nvPr/>
        </p:nvSpPr>
        <p:spPr bwMode="auto">
          <a:xfrm>
            <a:off x="4218957" y="3012687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g</a:t>
            </a:r>
          </a:p>
        </p:txBody>
      </p:sp>
      <p:sp>
        <p:nvSpPr>
          <p:cNvPr id="18575" name="Rectangle 345"/>
          <p:cNvSpPr>
            <a:spLocks noChangeArrowheads="1"/>
          </p:cNvSpPr>
          <p:nvPr/>
        </p:nvSpPr>
        <p:spPr bwMode="auto">
          <a:xfrm>
            <a:off x="4311032" y="3012687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h</a:t>
            </a:r>
          </a:p>
        </p:txBody>
      </p:sp>
      <p:sp>
        <p:nvSpPr>
          <p:cNvPr id="18576" name="Rectangle 346"/>
          <p:cNvSpPr>
            <a:spLocks noChangeArrowheads="1"/>
          </p:cNvSpPr>
          <p:nvPr/>
        </p:nvSpPr>
        <p:spPr bwMode="auto">
          <a:xfrm>
            <a:off x="4404695" y="3012687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t</a:t>
            </a:r>
          </a:p>
        </p:txBody>
      </p:sp>
      <p:sp>
        <p:nvSpPr>
          <p:cNvPr id="18577" name="Rectangle 347"/>
          <p:cNvSpPr>
            <a:spLocks noChangeArrowheads="1"/>
          </p:cNvSpPr>
          <p:nvPr/>
        </p:nvSpPr>
        <p:spPr bwMode="auto">
          <a:xfrm>
            <a:off x="3269633" y="3182549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a</a:t>
            </a:r>
          </a:p>
        </p:txBody>
      </p:sp>
      <p:sp>
        <p:nvSpPr>
          <p:cNvPr id="18578" name="Rectangle 348"/>
          <p:cNvSpPr>
            <a:spLocks noChangeArrowheads="1"/>
          </p:cNvSpPr>
          <p:nvPr/>
        </p:nvSpPr>
        <p:spPr bwMode="auto">
          <a:xfrm>
            <a:off x="3353771" y="3182549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n</a:t>
            </a:r>
          </a:p>
        </p:txBody>
      </p:sp>
      <p:sp>
        <p:nvSpPr>
          <p:cNvPr id="18579" name="Rectangle 349"/>
          <p:cNvSpPr>
            <a:spLocks noChangeArrowheads="1"/>
          </p:cNvSpPr>
          <p:nvPr/>
        </p:nvSpPr>
        <p:spPr bwMode="auto">
          <a:xfrm>
            <a:off x="3447433" y="3182549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d</a:t>
            </a:r>
          </a:p>
        </p:txBody>
      </p:sp>
      <p:sp>
        <p:nvSpPr>
          <p:cNvPr id="18580" name="Rectangle 350"/>
          <p:cNvSpPr>
            <a:spLocks noChangeArrowheads="1"/>
          </p:cNvSpPr>
          <p:nvPr/>
        </p:nvSpPr>
        <p:spPr bwMode="auto">
          <a:xfrm>
            <a:off x="3541096" y="3182549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 </a:t>
            </a:r>
          </a:p>
        </p:txBody>
      </p:sp>
      <p:sp>
        <p:nvSpPr>
          <p:cNvPr id="18581" name="Rectangle 351"/>
          <p:cNvSpPr>
            <a:spLocks noChangeArrowheads="1"/>
          </p:cNvSpPr>
          <p:nvPr/>
        </p:nvSpPr>
        <p:spPr bwMode="auto">
          <a:xfrm>
            <a:off x="3582371" y="3182549"/>
            <a:ext cx="101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S</a:t>
            </a:r>
          </a:p>
        </p:txBody>
      </p:sp>
      <p:sp>
        <p:nvSpPr>
          <p:cNvPr id="18582" name="Rectangle 352"/>
          <p:cNvSpPr>
            <a:spLocks noChangeArrowheads="1"/>
          </p:cNvSpPr>
          <p:nvPr/>
        </p:nvSpPr>
        <p:spPr bwMode="auto">
          <a:xfrm>
            <a:off x="3683971" y="3182549"/>
            <a:ext cx="94578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u</a:t>
            </a:r>
          </a:p>
        </p:txBody>
      </p:sp>
      <p:sp>
        <p:nvSpPr>
          <p:cNvPr id="18583" name="Rectangle 353"/>
          <p:cNvSpPr>
            <a:spLocks noChangeArrowheads="1"/>
          </p:cNvSpPr>
          <p:nvPr/>
        </p:nvSpPr>
        <p:spPr bwMode="auto">
          <a:xfrm>
            <a:off x="3777632" y="3182549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n</a:t>
            </a:r>
          </a:p>
        </p:txBody>
      </p:sp>
      <p:sp>
        <p:nvSpPr>
          <p:cNvPr id="18584" name="Rectangle 354"/>
          <p:cNvSpPr>
            <a:spLocks noChangeArrowheads="1"/>
          </p:cNvSpPr>
          <p:nvPr/>
        </p:nvSpPr>
        <p:spPr bwMode="auto">
          <a:xfrm>
            <a:off x="3871295" y="3182549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 </a:t>
            </a:r>
          </a:p>
        </p:txBody>
      </p:sp>
      <p:sp>
        <p:nvSpPr>
          <p:cNvPr id="18585" name="Rectangle 355"/>
          <p:cNvSpPr>
            <a:spLocks noChangeArrowheads="1"/>
          </p:cNvSpPr>
          <p:nvPr/>
        </p:nvSpPr>
        <p:spPr bwMode="auto">
          <a:xfrm>
            <a:off x="3914157" y="3182549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d</a:t>
            </a:r>
          </a:p>
        </p:txBody>
      </p:sp>
      <p:sp>
        <p:nvSpPr>
          <p:cNvPr id="18586" name="Rectangle 356"/>
          <p:cNvSpPr>
            <a:spLocks noChangeArrowheads="1"/>
          </p:cNvSpPr>
          <p:nvPr/>
        </p:nvSpPr>
        <p:spPr bwMode="auto">
          <a:xfrm>
            <a:off x="4006232" y="3182549"/>
            <a:ext cx="428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i</a:t>
            </a:r>
          </a:p>
        </p:txBody>
      </p:sp>
      <p:sp>
        <p:nvSpPr>
          <p:cNvPr id="18587" name="Rectangle 357"/>
          <p:cNvSpPr>
            <a:spLocks noChangeArrowheads="1"/>
          </p:cNvSpPr>
          <p:nvPr/>
        </p:nvSpPr>
        <p:spPr bwMode="auto">
          <a:xfrm>
            <a:off x="4049095" y="3182549"/>
            <a:ext cx="5931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r</a:t>
            </a:r>
          </a:p>
        </p:txBody>
      </p:sp>
      <p:sp>
        <p:nvSpPr>
          <p:cNvPr id="18588" name="Rectangle 358"/>
          <p:cNvSpPr>
            <a:spLocks noChangeArrowheads="1"/>
          </p:cNvSpPr>
          <p:nvPr/>
        </p:nvSpPr>
        <p:spPr bwMode="auto">
          <a:xfrm>
            <a:off x="4107832" y="3182549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e</a:t>
            </a:r>
          </a:p>
        </p:txBody>
      </p:sp>
      <p:sp>
        <p:nvSpPr>
          <p:cNvPr id="18589" name="Rectangle 359"/>
          <p:cNvSpPr>
            <a:spLocks noChangeArrowheads="1"/>
          </p:cNvSpPr>
          <p:nvPr/>
        </p:nvSpPr>
        <p:spPr bwMode="auto">
          <a:xfrm>
            <a:off x="4193557" y="3182549"/>
            <a:ext cx="84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c</a:t>
            </a:r>
          </a:p>
        </p:txBody>
      </p:sp>
      <p:sp>
        <p:nvSpPr>
          <p:cNvPr id="18590" name="Rectangle 360"/>
          <p:cNvSpPr>
            <a:spLocks noChangeArrowheads="1"/>
          </p:cNvSpPr>
          <p:nvPr/>
        </p:nvSpPr>
        <p:spPr bwMode="auto">
          <a:xfrm>
            <a:off x="4277695" y="3182549"/>
            <a:ext cx="50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t</a:t>
            </a:r>
          </a:p>
        </p:txBody>
      </p:sp>
      <p:sp>
        <p:nvSpPr>
          <p:cNvPr id="18591" name="Rectangle 361"/>
          <p:cNvSpPr>
            <a:spLocks noChangeArrowheads="1"/>
          </p:cNvSpPr>
          <p:nvPr/>
        </p:nvSpPr>
        <p:spPr bwMode="auto">
          <a:xfrm>
            <a:off x="4328495" y="3182549"/>
            <a:ext cx="43282" cy="16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i</a:t>
            </a:r>
          </a:p>
        </p:txBody>
      </p:sp>
      <p:sp>
        <p:nvSpPr>
          <p:cNvPr id="18592" name="Rectangle 362"/>
          <p:cNvSpPr>
            <a:spLocks noChangeArrowheads="1"/>
          </p:cNvSpPr>
          <p:nvPr/>
        </p:nvSpPr>
        <p:spPr bwMode="auto">
          <a:xfrm>
            <a:off x="4371357" y="3182549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o</a:t>
            </a:r>
          </a:p>
        </p:txBody>
      </p:sp>
      <p:sp>
        <p:nvSpPr>
          <p:cNvPr id="18593" name="Rectangle 363"/>
          <p:cNvSpPr>
            <a:spLocks noChangeArrowheads="1"/>
          </p:cNvSpPr>
          <p:nvPr/>
        </p:nvSpPr>
        <p:spPr bwMode="auto">
          <a:xfrm>
            <a:off x="4463432" y="3182549"/>
            <a:ext cx="936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9240"/>
                </a:solidFill>
              </a:rPr>
              <a:t>n</a:t>
            </a:r>
          </a:p>
        </p:txBody>
      </p:sp>
      <p:sp>
        <p:nvSpPr>
          <p:cNvPr id="18594" name="Freeform 364"/>
          <p:cNvSpPr>
            <a:spLocks/>
          </p:cNvSpPr>
          <p:nvPr/>
        </p:nvSpPr>
        <p:spPr bwMode="auto">
          <a:xfrm>
            <a:off x="5040312" y="1965326"/>
            <a:ext cx="461963" cy="461962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2147483647 w 291"/>
              <a:gd name="T85" fmla="*/ 2147483647 h 291"/>
              <a:gd name="T86" fmla="*/ 2147483647 w 291"/>
              <a:gd name="T87" fmla="*/ 2147483647 h 291"/>
              <a:gd name="T88" fmla="*/ 2147483647 w 291"/>
              <a:gd name="T89" fmla="*/ 2147483647 h 291"/>
              <a:gd name="T90" fmla="*/ 2147483647 w 291"/>
              <a:gd name="T91" fmla="*/ 2147483647 h 291"/>
              <a:gd name="T92" fmla="*/ 2147483647 w 291"/>
              <a:gd name="T93" fmla="*/ 2147483647 h 291"/>
              <a:gd name="T94" fmla="*/ 2147483647 w 291"/>
              <a:gd name="T95" fmla="*/ 2147483647 h 291"/>
              <a:gd name="T96" fmla="*/ 2147483647 w 291"/>
              <a:gd name="T97" fmla="*/ 2147483647 h 291"/>
              <a:gd name="T98" fmla="*/ 2147483647 w 291"/>
              <a:gd name="T99" fmla="*/ 2147483647 h 291"/>
              <a:gd name="T100" fmla="*/ 2147483647 w 291"/>
              <a:gd name="T101" fmla="*/ 2147483647 h 291"/>
              <a:gd name="T102" fmla="*/ 2147483647 w 291"/>
              <a:gd name="T103" fmla="*/ 2147483647 h 291"/>
              <a:gd name="T104" fmla="*/ 2147483647 w 291"/>
              <a:gd name="T105" fmla="*/ 2147483647 h 291"/>
              <a:gd name="T106" fmla="*/ 2147483647 w 291"/>
              <a:gd name="T107" fmla="*/ 2147483647 h 291"/>
              <a:gd name="T108" fmla="*/ 2147483647 w 291"/>
              <a:gd name="T109" fmla="*/ 2147483647 h 291"/>
              <a:gd name="T110" fmla="*/ 2147483647 w 291"/>
              <a:gd name="T111" fmla="*/ 2147483647 h 291"/>
              <a:gd name="T112" fmla="*/ 2147483647 w 291"/>
              <a:gd name="T113" fmla="*/ 2147483647 h 291"/>
              <a:gd name="T114" fmla="*/ 2147483647 w 291"/>
              <a:gd name="T115" fmla="*/ 2147483647 h 291"/>
              <a:gd name="T116" fmla="*/ 2147483647 w 291"/>
              <a:gd name="T117" fmla="*/ 2147483647 h 291"/>
              <a:gd name="T118" fmla="*/ 2147483647 w 291"/>
              <a:gd name="T119" fmla="*/ 2147483647 h 2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91"/>
              <a:gd name="T181" fmla="*/ 0 h 291"/>
              <a:gd name="T182" fmla="*/ 291 w 291"/>
              <a:gd name="T183" fmla="*/ 291 h 29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91" h="291">
                <a:moveTo>
                  <a:pt x="102" y="45"/>
                </a:moveTo>
                <a:lnTo>
                  <a:pt x="98" y="44"/>
                </a:lnTo>
                <a:lnTo>
                  <a:pt x="95" y="43"/>
                </a:lnTo>
                <a:lnTo>
                  <a:pt x="91" y="42"/>
                </a:lnTo>
                <a:lnTo>
                  <a:pt x="87" y="42"/>
                </a:lnTo>
                <a:lnTo>
                  <a:pt x="83" y="41"/>
                </a:lnTo>
                <a:lnTo>
                  <a:pt x="80" y="41"/>
                </a:lnTo>
                <a:lnTo>
                  <a:pt x="76" y="40"/>
                </a:lnTo>
                <a:lnTo>
                  <a:pt x="72" y="40"/>
                </a:lnTo>
                <a:lnTo>
                  <a:pt x="72" y="39"/>
                </a:lnTo>
                <a:lnTo>
                  <a:pt x="70" y="37"/>
                </a:lnTo>
                <a:lnTo>
                  <a:pt x="68" y="36"/>
                </a:lnTo>
                <a:lnTo>
                  <a:pt x="66" y="35"/>
                </a:lnTo>
                <a:lnTo>
                  <a:pt x="61" y="32"/>
                </a:lnTo>
                <a:lnTo>
                  <a:pt x="56" y="30"/>
                </a:lnTo>
                <a:lnTo>
                  <a:pt x="53" y="29"/>
                </a:lnTo>
                <a:lnTo>
                  <a:pt x="50" y="28"/>
                </a:lnTo>
                <a:lnTo>
                  <a:pt x="48" y="26"/>
                </a:lnTo>
                <a:lnTo>
                  <a:pt x="45" y="25"/>
                </a:lnTo>
                <a:lnTo>
                  <a:pt x="43" y="23"/>
                </a:lnTo>
                <a:lnTo>
                  <a:pt x="41" y="22"/>
                </a:lnTo>
                <a:lnTo>
                  <a:pt x="40" y="21"/>
                </a:lnTo>
                <a:lnTo>
                  <a:pt x="40" y="20"/>
                </a:lnTo>
                <a:lnTo>
                  <a:pt x="39" y="19"/>
                </a:lnTo>
                <a:lnTo>
                  <a:pt x="39" y="18"/>
                </a:lnTo>
                <a:lnTo>
                  <a:pt x="38" y="20"/>
                </a:lnTo>
                <a:lnTo>
                  <a:pt x="38" y="24"/>
                </a:lnTo>
                <a:lnTo>
                  <a:pt x="38" y="28"/>
                </a:lnTo>
                <a:lnTo>
                  <a:pt x="39" y="32"/>
                </a:lnTo>
                <a:lnTo>
                  <a:pt x="39" y="37"/>
                </a:lnTo>
                <a:lnTo>
                  <a:pt x="40" y="42"/>
                </a:lnTo>
                <a:lnTo>
                  <a:pt x="41" y="47"/>
                </a:lnTo>
                <a:lnTo>
                  <a:pt x="42" y="52"/>
                </a:lnTo>
                <a:lnTo>
                  <a:pt x="44" y="58"/>
                </a:lnTo>
                <a:lnTo>
                  <a:pt x="45" y="62"/>
                </a:lnTo>
                <a:lnTo>
                  <a:pt x="47" y="67"/>
                </a:lnTo>
                <a:lnTo>
                  <a:pt x="49" y="72"/>
                </a:lnTo>
                <a:lnTo>
                  <a:pt x="50" y="74"/>
                </a:lnTo>
                <a:lnTo>
                  <a:pt x="51" y="76"/>
                </a:lnTo>
                <a:lnTo>
                  <a:pt x="52" y="77"/>
                </a:lnTo>
                <a:lnTo>
                  <a:pt x="54" y="79"/>
                </a:lnTo>
                <a:lnTo>
                  <a:pt x="55" y="80"/>
                </a:lnTo>
                <a:lnTo>
                  <a:pt x="56" y="82"/>
                </a:lnTo>
                <a:lnTo>
                  <a:pt x="58" y="82"/>
                </a:lnTo>
                <a:lnTo>
                  <a:pt x="59" y="83"/>
                </a:lnTo>
                <a:lnTo>
                  <a:pt x="59" y="84"/>
                </a:lnTo>
                <a:lnTo>
                  <a:pt x="59" y="85"/>
                </a:lnTo>
                <a:lnTo>
                  <a:pt x="60" y="86"/>
                </a:lnTo>
                <a:lnTo>
                  <a:pt x="60" y="87"/>
                </a:lnTo>
                <a:lnTo>
                  <a:pt x="60" y="88"/>
                </a:lnTo>
                <a:lnTo>
                  <a:pt x="61" y="88"/>
                </a:lnTo>
                <a:lnTo>
                  <a:pt x="61" y="89"/>
                </a:lnTo>
                <a:lnTo>
                  <a:pt x="61" y="90"/>
                </a:lnTo>
                <a:lnTo>
                  <a:pt x="60" y="91"/>
                </a:lnTo>
                <a:lnTo>
                  <a:pt x="59" y="92"/>
                </a:lnTo>
                <a:lnTo>
                  <a:pt x="58" y="93"/>
                </a:lnTo>
                <a:lnTo>
                  <a:pt x="57" y="94"/>
                </a:lnTo>
                <a:lnTo>
                  <a:pt x="56" y="96"/>
                </a:lnTo>
                <a:lnTo>
                  <a:pt x="55" y="97"/>
                </a:lnTo>
                <a:lnTo>
                  <a:pt x="55" y="98"/>
                </a:lnTo>
                <a:lnTo>
                  <a:pt x="54" y="99"/>
                </a:lnTo>
                <a:lnTo>
                  <a:pt x="52" y="99"/>
                </a:lnTo>
                <a:lnTo>
                  <a:pt x="49" y="100"/>
                </a:lnTo>
                <a:lnTo>
                  <a:pt x="46" y="100"/>
                </a:lnTo>
                <a:lnTo>
                  <a:pt x="44" y="102"/>
                </a:lnTo>
                <a:lnTo>
                  <a:pt x="38" y="104"/>
                </a:lnTo>
                <a:lnTo>
                  <a:pt x="31" y="107"/>
                </a:lnTo>
                <a:lnTo>
                  <a:pt x="25" y="110"/>
                </a:lnTo>
                <a:lnTo>
                  <a:pt x="18" y="112"/>
                </a:lnTo>
                <a:lnTo>
                  <a:pt x="15" y="113"/>
                </a:lnTo>
                <a:lnTo>
                  <a:pt x="12" y="114"/>
                </a:lnTo>
                <a:lnTo>
                  <a:pt x="8" y="115"/>
                </a:lnTo>
                <a:lnTo>
                  <a:pt x="5" y="115"/>
                </a:lnTo>
                <a:lnTo>
                  <a:pt x="5" y="116"/>
                </a:lnTo>
                <a:lnTo>
                  <a:pt x="4" y="117"/>
                </a:lnTo>
                <a:lnTo>
                  <a:pt x="4" y="118"/>
                </a:lnTo>
                <a:lnTo>
                  <a:pt x="4" y="119"/>
                </a:lnTo>
                <a:lnTo>
                  <a:pt x="3" y="120"/>
                </a:lnTo>
                <a:lnTo>
                  <a:pt x="3" y="122"/>
                </a:lnTo>
                <a:lnTo>
                  <a:pt x="3" y="123"/>
                </a:lnTo>
                <a:lnTo>
                  <a:pt x="3" y="124"/>
                </a:lnTo>
                <a:lnTo>
                  <a:pt x="6" y="125"/>
                </a:lnTo>
                <a:lnTo>
                  <a:pt x="11" y="126"/>
                </a:lnTo>
                <a:lnTo>
                  <a:pt x="17" y="127"/>
                </a:lnTo>
                <a:lnTo>
                  <a:pt x="23" y="129"/>
                </a:lnTo>
                <a:lnTo>
                  <a:pt x="29" y="130"/>
                </a:lnTo>
                <a:lnTo>
                  <a:pt x="35" y="132"/>
                </a:lnTo>
                <a:lnTo>
                  <a:pt x="40" y="132"/>
                </a:lnTo>
                <a:lnTo>
                  <a:pt x="43" y="133"/>
                </a:lnTo>
                <a:lnTo>
                  <a:pt x="44" y="134"/>
                </a:lnTo>
                <a:lnTo>
                  <a:pt x="44" y="135"/>
                </a:lnTo>
                <a:lnTo>
                  <a:pt x="45" y="136"/>
                </a:lnTo>
                <a:lnTo>
                  <a:pt x="46" y="137"/>
                </a:lnTo>
                <a:lnTo>
                  <a:pt x="48" y="140"/>
                </a:lnTo>
                <a:lnTo>
                  <a:pt x="50" y="142"/>
                </a:lnTo>
                <a:lnTo>
                  <a:pt x="52" y="145"/>
                </a:lnTo>
                <a:lnTo>
                  <a:pt x="53" y="148"/>
                </a:lnTo>
                <a:lnTo>
                  <a:pt x="54" y="150"/>
                </a:lnTo>
                <a:lnTo>
                  <a:pt x="54" y="151"/>
                </a:lnTo>
                <a:lnTo>
                  <a:pt x="54" y="153"/>
                </a:lnTo>
                <a:lnTo>
                  <a:pt x="54" y="155"/>
                </a:lnTo>
                <a:lnTo>
                  <a:pt x="52" y="155"/>
                </a:lnTo>
                <a:lnTo>
                  <a:pt x="49" y="156"/>
                </a:lnTo>
                <a:lnTo>
                  <a:pt x="47" y="157"/>
                </a:lnTo>
                <a:lnTo>
                  <a:pt x="45" y="159"/>
                </a:lnTo>
                <a:lnTo>
                  <a:pt x="43" y="161"/>
                </a:lnTo>
                <a:lnTo>
                  <a:pt x="41" y="163"/>
                </a:lnTo>
                <a:lnTo>
                  <a:pt x="39" y="165"/>
                </a:lnTo>
                <a:lnTo>
                  <a:pt x="37" y="168"/>
                </a:lnTo>
                <a:lnTo>
                  <a:pt x="36" y="171"/>
                </a:lnTo>
                <a:lnTo>
                  <a:pt x="34" y="174"/>
                </a:lnTo>
                <a:lnTo>
                  <a:pt x="32" y="177"/>
                </a:lnTo>
                <a:lnTo>
                  <a:pt x="31" y="181"/>
                </a:lnTo>
                <a:lnTo>
                  <a:pt x="28" y="188"/>
                </a:lnTo>
                <a:lnTo>
                  <a:pt x="26" y="196"/>
                </a:lnTo>
                <a:lnTo>
                  <a:pt x="23" y="203"/>
                </a:lnTo>
                <a:lnTo>
                  <a:pt x="21" y="211"/>
                </a:lnTo>
                <a:lnTo>
                  <a:pt x="19" y="214"/>
                </a:lnTo>
                <a:lnTo>
                  <a:pt x="18" y="218"/>
                </a:lnTo>
                <a:lnTo>
                  <a:pt x="17" y="221"/>
                </a:lnTo>
                <a:lnTo>
                  <a:pt x="15" y="224"/>
                </a:lnTo>
                <a:lnTo>
                  <a:pt x="14" y="226"/>
                </a:lnTo>
                <a:lnTo>
                  <a:pt x="12" y="229"/>
                </a:lnTo>
                <a:lnTo>
                  <a:pt x="10" y="231"/>
                </a:lnTo>
                <a:lnTo>
                  <a:pt x="9" y="233"/>
                </a:lnTo>
                <a:lnTo>
                  <a:pt x="7" y="234"/>
                </a:lnTo>
                <a:lnTo>
                  <a:pt x="5" y="235"/>
                </a:lnTo>
                <a:lnTo>
                  <a:pt x="3" y="236"/>
                </a:lnTo>
                <a:lnTo>
                  <a:pt x="0" y="236"/>
                </a:lnTo>
                <a:lnTo>
                  <a:pt x="6" y="236"/>
                </a:lnTo>
                <a:lnTo>
                  <a:pt x="15" y="234"/>
                </a:lnTo>
                <a:lnTo>
                  <a:pt x="27" y="232"/>
                </a:lnTo>
                <a:lnTo>
                  <a:pt x="40" y="229"/>
                </a:lnTo>
                <a:lnTo>
                  <a:pt x="47" y="227"/>
                </a:lnTo>
                <a:lnTo>
                  <a:pt x="53" y="225"/>
                </a:lnTo>
                <a:lnTo>
                  <a:pt x="59" y="224"/>
                </a:lnTo>
                <a:lnTo>
                  <a:pt x="64" y="222"/>
                </a:lnTo>
                <a:lnTo>
                  <a:pt x="68" y="221"/>
                </a:lnTo>
                <a:lnTo>
                  <a:pt x="72" y="219"/>
                </a:lnTo>
                <a:lnTo>
                  <a:pt x="73" y="218"/>
                </a:lnTo>
                <a:lnTo>
                  <a:pt x="74" y="217"/>
                </a:lnTo>
                <a:lnTo>
                  <a:pt x="75" y="217"/>
                </a:lnTo>
                <a:lnTo>
                  <a:pt x="75" y="216"/>
                </a:lnTo>
                <a:lnTo>
                  <a:pt x="75" y="217"/>
                </a:lnTo>
                <a:lnTo>
                  <a:pt x="76" y="218"/>
                </a:lnTo>
                <a:lnTo>
                  <a:pt x="76" y="219"/>
                </a:lnTo>
                <a:lnTo>
                  <a:pt x="77" y="220"/>
                </a:lnTo>
                <a:lnTo>
                  <a:pt x="78" y="223"/>
                </a:lnTo>
                <a:lnTo>
                  <a:pt x="78" y="227"/>
                </a:lnTo>
                <a:lnTo>
                  <a:pt x="78" y="231"/>
                </a:lnTo>
                <a:lnTo>
                  <a:pt x="78" y="235"/>
                </a:lnTo>
                <a:lnTo>
                  <a:pt x="78" y="239"/>
                </a:lnTo>
                <a:lnTo>
                  <a:pt x="78" y="244"/>
                </a:lnTo>
                <a:lnTo>
                  <a:pt x="78" y="254"/>
                </a:lnTo>
                <a:lnTo>
                  <a:pt x="78" y="264"/>
                </a:lnTo>
                <a:lnTo>
                  <a:pt x="77" y="272"/>
                </a:lnTo>
                <a:lnTo>
                  <a:pt x="77" y="279"/>
                </a:lnTo>
                <a:lnTo>
                  <a:pt x="76" y="280"/>
                </a:lnTo>
                <a:lnTo>
                  <a:pt x="75" y="282"/>
                </a:lnTo>
                <a:lnTo>
                  <a:pt x="74" y="283"/>
                </a:lnTo>
                <a:lnTo>
                  <a:pt x="73" y="285"/>
                </a:lnTo>
                <a:lnTo>
                  <a:pt x="72" y="287"/>
                </a:lnTo>
                <a:lnTo>
                  <a:pt x="71" y="288"/>
                </a:lnTo>
                <a:lnTo>
                  <a:pt x="70" y="289"/>
                </a:lnTo>
                <a:lnTo>
                  <a:pt x="70" y="291"/>
                </a:lnTo>
                <a:lnTo>
                  <a:pt x="74" y="287"/>
                </a:lnTo>
                <a:lnTo>
                  <a:pt x="78" y="282"/>
                </a:lnTo>
                <a:lnTo>
                  <a:pt x="84" y="277"/>
                </a:lnTo>
                <a:lnTo>
                  <a:pt x="89" y="271"/>
                </a:lnTo>
                <a:lnTo>
                  <a:pt x="92" y="269"/>
                </a:lnTo>
                <a:lnTo>
                  <a:pt x="94" y="267"/>
                </a:lnTo>
                <a:lnTo>
                  <a:pt x="97" y="264"/>
                </a:lnTo>
                <a:lnTo>
                  <a:pt x="100" y="263"/>
                </a:lnTo>
                <a:lnTo>
                  <a:pt x="103" y="261"/>
                </a:lnTo>
                <a:lnTo>
                  <a:pt x="106" y="260"/>
                </a:lnTo>
                <a:lnTo>
                  <a:pt x="107" y="259"/>
                </a:lnTo>
                <a:lnTo>
                  <a:pt x="108" y="259"/>
                </a:lnTo>
                <a:lnTo>
                  <a:pt x="110" y="259"/>
                </a:lnTo>
                <a:lnTo>
                  <a:pt x="111" y="259"/>
                </a:lnTo>
                <a:lnTo>
                  <a:pt x="111" y="257"/>
                </a:lnTo>
                <a:lnTo>
                  <a:pt x="111" y="255"/>
                </a:lnTo>
                <a:lnTo>
                  <a:pt x="112" y="253"/>
                </a:lnTo>
                <a:lnTo>
                  <a:pt x="113" y="251"/>
                </a:lnTo>
                <a:lnTo>
                  <a:pt x="114" y="247"/>
                </a:lnTo>
                <a:lnTo>
                  <a:pt x="116" y="243"/>
                </a:lnTo>
                <a:lnTo>
                  <a:pt x="118" y="238"/>
                </a:lnTo>
                <a:lnTo>
                  <a:pt x="120" y="234"/>
                </a:lnTo>
                <a:lnTo>
                  <a:pt x="121" y="232"/>
                </a:lnTo>
                <a:lnTo>
                  <a:pt x="122" y="229"/>
                </a:lnTo>
                <a:lnTo>
                  <a:pt x="122" y="227"/>
                </a:lnTo>
                <a:lnTo>
                  <a:pt x="122" y="225"/>
                </a:lnTo>
                <a:lnTo>
                  <a:pt x="124" y="225"/>
                </a:lnTo>
                <a:lnTo>
                  <a:pt x="127" y="225"/>
                </a:lnTo>
                <a:lnTo>
                  <a:pt x="128" y="228"/>
                </a:lnTo>
                <a:lnTo>
                  <a:pt x="131" y="233"/>
                </a:lnTo>
                <a:lnTo>
                  <a:pt x="134" y="239"/>
                </a:lnTo>
                <a:lnTo>
                  <a:pt x="138" y="245"/>
                </a:lnTo>
                <a:lnTo>
                  <a:pt x="141" y="248"/>
                </a:lnTo>
                <a:lnTo>
                  <a:pt x="143" y="251"/>
                </a:lnTo>
                <a:lnTo>
                  <a:pt x="145" y="254"/>
                </a:lnTo>
                <a:lnTo>
                  <a:pt x="147" y="256"/>
                </a:lnTo>
                <a:lnTo>
                  <a:pt x="149" y="258"/>
                </a:lnTo>
                <a:lnTo>
                  <a:pt x="151" y="260"/>
                </a:lnTo>
                <a:lnTo>
                  <a:pt x="152" y="260"/>
                </a:lnTo>
                <a:lnTo>
                  <a:pt x="152" y="261"/>
                </a:lnTo>
                <a:lnTo>
                  <a:pt x="153" y="261"/>
                </a:lnTo>
                <a:lnTo>
                  <a:pt x="154" y="261"/>
                </a:lnTo>
                <a:lnTo>
                  <a:pt x="154" y="265"/>
                </a:lnTo>
                <a:lnTo>
                  <a:pt x="153" y="269"/>
                </a:lnTo>
                <a:lnTo>
                  <a:pt x="153" y="273"/>
                </a:lnTo>
                <a:lnTo>
                  <a:pt x="152" y="277"/>
                </a:lnTo>
                <a:lnTo>
                  <a:pt x="152" y="281"/>
                </a:lnTo>
                <a:lnTo>
                  <a:pt x="152" y="284"/>
                </a:lnTo>
                <a:lnTo>
                  <a:pt x="152" y="288"/>
                </a:lnTo>
                <a:lnTo>
                  <a:pt x="151" y="291"/>
                </a:lnTo>
                <a:lnTo>
                  <a:pt x="156" y="288"/>
                </a:lnTo>
                <a:lnTo>
                  <a:pt x="161" y="285"/>
                </a:lnTo>
                <a:lnTo>
                  <a:pt x="165" y="282"/>
                </a:lnTo>
                <a:lnTo>
                  <a:pt x="168" y="279"/>
                </a:lnTo>
                <a:lnTo>
                  <a:pt x="172" y="276"/>
                </a:lnTo>
                <a:lnTo>
                  <a:pt x="175" y="273"/>
                </a:lnTo>
                <a:lnTo>
                  <a:pt x="177" y="270"/>
                </a:lnTo>
                <a:lnTo>
                  <a:pt x="180" y="266"/>
                </a:lnTo>
                <a:lnTo>
                  <a:pt x="182" y="262"/>
                </a:lnTo>
                <a:lnTo>
                  <a:pt x="183" y="258"/>
                </a:lnTo>
                <a:lnTo>
                  <a:pt x="185" y="254"/>
                </a:lnTo>
                <a:lnTo>
                  <a:pt x="186" y="250"/>
                </a:lnTo>
                <a:lnTo>
                  <a:pt x="186" y="245"/>
                </a:lnTo>
                <a:lnTo>
                  <a:pt x="187" y="240"/>
                </a:lnTo>
                <a:lnTo>
                  <a:pt x="187" y="235"/>
                </a:lnTo>
                <a:lnTo>
                  <a:pt x="188" y="230"/>
                </a:lnTo>
                <a:lnTo>
                  <a:pt x="196" y="221"/>
                </a:lnTo>
                <a:lnTo>
                  <a:pt x="199" y="221"/>
                </a:lnTo>
                <a:lnTo>
                  <a:pt x="202" y="221"/>
                </a:lnTo>
                <a:lnTo>
                  <a:pt x="205" y="222"/>
                </a:lnTo>
                <a:lnTo>
                  <a:pt x="209" y="223"/>
                </a:lnTo>
                <a:lnTo>
                  <a:pt x="218" y="225"/>
                </a:lnTo>
                <a:lnTo>
                  <a:pt x="226" y="228"/>
                </a:lnTo>
                <a:lnTo>
                  <a:pt x="235" y="231"/>
                </a:lnTo>
                <a:lnTo>
                  <a:pt x="243" y="235"/>
                </a:lnTo>
                <a:lnTo>
                  <a:pt x="246" y="237"/>
                </a:lnTo>
                <a:lnTo>
                  <a:pt x="249" y="238"/>
                </a:lnTo>
                <a:lnTo>
                  <a:pt x="251" y="240"/>
                </a:lnTo>
                <a:lnTo>
                  <a:pt x="253" y="241"/>
                </a:lnTo>
                <a:lnTo>
                  <a:pt x="253" y="223"/>
                </a:lnTo>
                <a:lnTo>
                  <a:pt x="252" y="223"/>
                </a:lnTo>
                <a:lnTo>
                  <a:pt x="250" y="222"/>
                </a:lnTo>
                <a:lnTo>
                  <a:pt x="249" y="221"/>
                </a:lnTo>
                <a:lnTo>
                  <a:pt x="247" y="220"/>
                </a:lnTo>
                <a:lnTo>
                  <a:pt x="244" y="217"/>
                </a:lnTo>
                <a:lnTo>
                  <a:pt x="240" y="213"/>
                </a:lnTo>
                <a:lnTo>
                  <a:pt x="236" y="209"/>
                </a:lnTo>
                <a:lnTo>
                  <a:pt x="233" y="206"/>
                </a:lnTo>
                <a:lnTo>
                  <a:pt x="231" y="205"/>
                </a:lnTo>
                <a:lnTo>
                  <a:pt x="229" y="203"/>
                </a:lnTo>
                <a:lnTo>
                  <a:pt x="228" y="203"/>
                </a:lnTo>
                <a:lnTo>
                  <a:pt x="226" y="203"/>
                </a:lnTo>
                <a:lnTo>
                  <a:pt x="226" y="201"/>
                </a:lnTo>
                <a:lnTo>
                  <a:pt x="225" y="199"/>
                </a:lnTo>
                <a:lnTo>
                  <a:pt x="224" y="197"/>
                </a:lnTo>
                <a:lnTo>
                  <a:pt x="224" y="195"/>
                </a:lnTo>
                <a:lnTo>
                  <a:pt x="223" y="194"/>
                </a:lnTo>
                <a:lnTo>
                  <a:pt x="222" y="192"/>
                </a:lnTo>
                <a:lnTo>
                  <a:pt x="221" y="191"/>
                </a:lnTo>
                <a:lnTo>
                  <a:pt x="222" y="190"/>
                </a:lnTo>
                <a:lnTo>
                  <a:pt x="222" y="189"/>
                </a:lnTo>
                <a:lnTo>
                  <a:pt x="222" y="188"/>
                </a:lnTo>
                <a:lnTo>
                  <a:pt x="223" y="187"/>
                </a:lnTo>
                <a:lnTo>
                  <a:pt x="223" y="185"/>
                </a:lnTo>
                <a:lnTo>
                  <a:pt x="224" y="184"/>
                </a:lnTo>
                <a:lnTo>
                  <a:pt x="224" y="182"/>
                </a:lnTo>
                <a:lnTo>
                  <a:pt x="230" y="182"/>
                </a:lnTo>
                <a:lnTo>
                  <a:pt x="237" y="181"/>
                </a:lnTo>
                <a:lnTo>
                  <a:pt x="246" y="180"/>
                </a:lnTo>
                <a:lnTo>
                  <a:pt x="255" y="178"/>
                </a:lnTo>
                <a:lnTo>
                  <a:pt x="264" y="176"/>
                </a:lnTo>
                <a:lnTo>
                  <a:pt x="273" y="174"/>
                </a:lnTo>
                <a:lnTo>
                  <a:pt x="277" y="173"/>
                </a:lnTo>
                <a:lnTo>
                  <a:pt x="281" y="171"/>
                </a:lnTo>
                <a:lnTo>
                  <a:pt x="284" y="170"/>
                </a:lnTo>
                <a:lnTo>
                  <a:pt x="287" y="169"/>
                </a:lnTo>
                <a:lnTo>
                  <a:pt x="287" y="168"/>
                </a:lnTo>
                <a:lnTo>
                  <a:pt x="287" y="167"/>
                </a:lnTo>
                <a:lnTo>
                  <a:pt x="288" y="165"/>
                </a:lnTo>
                <a:lnTo>
                  <a:pt x="289" y="164"/>
                </a:lnTo>
                <a:lnTo>
                  <a:pt x="290" y="163"/>
                </a:lnTo>
                <a:lnTo>
                  <a:pt x="290" y="162"/>
                </a:lnTo>
                <a:lnTo>
                  <a:pt x="291" y="161"/>
                </a:lnTo>
                <a:lnTo>
                  <a:pt x="291" y="160"/>
                </a:lnTo>
                <a:lnTo>
                  <a:pt x="269" y="160"/>
                </a:lnTo>
                <a:lnTo>
                  <a:pt x="267" y="158"/>
                </a:lnTo>
                <a:lnTo>
                  <a:pt x="264" y="156"/>
                </a:lnTo>
                <a:lnTo>
                  <a:pt x="262" y="155"/>
                </a:lnTo>
                <a:lnTo>
                  <a:pt x="258" y="153"/>
                </a:lnTo>
                <a:lnTo>
                  <a:pt x="251" y="149"/>
                </a:lnTo>
                <a:lnTo>
                  <a:pt x="244" y="146"/>
                </a:lnTo>
                <a:lnTo>
                  <a:pt x="236" y="142"/>
                </a:lnTo>
                <a:lnTo>
                  <a:pt x="228" y="139"/>
                </a:lnTo>
                <a:lnTo>
                  <a:pt x="222" y="137"/>
                </a:lnTo>
                <a:lnTo>
                  <a:pt x="217" y="135"/>
                </a:lnTo>
                <a:lnTo>
                  <a:pt x="218" y="133"/>
                </a:lnTo>
                <a:lnTo>
                  <a:pt x="219" y="132"/>
                </a:lnTo>
                <a:lnTo>
                  <a:pt x="221" y="130"/>
                </a:lnTo>
                <a:lnTo>
                  <a:pt x="223" y="128"/>
                </a:lnTo>
                <a:lnTo>
                  <a:pt x="227" y="125"/>
                </a:lnTo>
                <a:lnTo>
                  <a:pt x="231" y="122"/>
                </a:lnTo>
                <a:lnTo>
                  <a:pt x="242" y="115"/>
                </a:lnTo>
                <a:lnTo>
                  <a:pt x="253" y="108"/>
                </a:lnTo>
                <a:lnTo>
                  <a:pt x="258" y="104"/>
                </a:lnTo>
                <a:lnTo>
                  <a:pt x="263" y="101"/>
                </a:lnTo>
                <a:lnTo>
                  <a:pt x="268" y="97"/>
                </a:lnTo>
                <a:lnTo>
                  <a:pt x="272" y="94"/>
                </a:lnTo>
                <a:lnTo>
                  <a:pt x="273" y="92"/>
                </a:lnTo>
                <a:lnTo>
                  <a:pt x="275" y="90"/>
                </a:lnTo>
                <a:lnTo>
                  <a:pt x="276" y="88"/>
                </a:lnTo>
                <a:lnTo>
                  <a:pt x="278" y="86"/>
                </a:lnTo>
                <a:lnTo>
                  <a:pt x="279" y="84"/>
                </a:lnTo>
                <a:lnTo>
                  <a:pt x="279" y="82"/>
                </a:lnTo>
                <a:lnTo>
                  <a:pt x="280" y="81"/>
                </a:lnTo>
                <a:lnTo>
                  <a:pt x="280" y="79"/>
                </a:lnTo>
                <a:lnTo>
                  <a:pt x="278" y="79"/>
                </a:lnTo>
                <a:lnTo>
                  <a:pt x="276" y="79"/>
                </a:lnTo>
                <a:lnTo>
                  <a:pt x="274" y="80"/>
                </a:lnTo>
                <a:lnTo>
                  <a:pt x="272" y="80"/>
                </a:lnTo>
                <a:lnTo>
                  <a:pt x="268" y="82"/>
                </a:lnTo>
                <a:lnTo>
                  <a:pt x="264" y="84"/>
                </a:lnTo>
                <a:lnTo>
                  <a:pt x="261" y="85"/>
                </a:lnTo>
                <a:lnTo>
                  <a:pt x="257" y="87"/>
                </a:lnTo>
                <a:lnTo>
                  <a:pt x="254" y="89"/>
                </a:lnTo>
                <a:lnTo>
                  <a:pt x="251" y="90"/>
                </a:lnTo>
                <a:lnTo>
                  <a:pt x="247" y="91"/>
                </a:lnTo>
                <a:lnTo>
                  <a:pt x="244" y="92"/>
                </a:lnTo>
                <a:lnTo>
                  <a:pt x="241" y="92"/>
                </a:lnTo>
                <a:lnTo>
                  <a:pt x="238" y="91"/>
                </a:lnTo>
                <a:lnTo>
                  <a:pt x="235" y="91"/>
                </a:lnTo>
                <a:lnTo>
                  <a:pt x="232" y="90"/>
                </a:lnTo>
                <a:lnTo>
                  <a:pt x="229" y="89"/>
                </a:lnTo>
                <a:lnTo>
                  <a:pt x="226" y="88"/>
                </a:lnTo>
                <a:lnTo>
                  <a:pt x="221" y="86"/>
                </a:lnTo>
                <a:lnTo>
                  <a:pt x="216" y="83"/>
                </a:lnTo>
                <a:lnTo>
                  <a:pt x="213" y="82"/>
                </a:lnTo>
                <a:lnTo>
                  <a:pt x="211" y="82"/>
                </a:lnTo>
                <a:lnTo>
                  <a:pt x="208" y="81"/>
                </a:lnTo>
                <a:lnTo>
                  <a:pt x="206" y="81"/>
                </a:lnTo>
                <a:lnTo>
                  <a:pt x="204" y="77"/>
                </a:lnTo>
                <a:lnTo>
                  <a:pt x="204" y="73"/>
                </a:lnTo>
                <a:lnTo>
                  <a:pt x="204" y="69"/>
                </a:lnTo>
                <a:lnTo>
                  <a:pt x="204" y="65"/>
                </a:lnTo>
                <a:lnTo>
                  <a:pt x="204" y="61"/>
                </a:lnTo>
                <a:lnTo>
                  <a:pt x="205" y="57"/>
                </a:lnTo>
                <a:lnTo>
                  <a:pt x="206" y="52"/>
                </a:lnTo>
                <a:lnTo>
                  <a:pt x="206" y="48"/>
                </a:lnTo>
                <a:lnTo>
                  <a:pt x="208" y="39"/>
                </a:lnTo>
                <a:lnTo>
                  <a:pt x="210" y="31"/>
                </a:lnTo>
                <a:lnTo>
                  <a:pt x="211" y="26"/>
                </a:lnTo>
                <a:lnTo>
                  <a:pt x="212" y="22"/>
                </a:lnTo>
                <a:lnTo>
                  <a:pt x="212" y="18"/>
                </a:lnTo>
                <a:lnTo>
                  <a:pt x="212" y="13"/>
                </a:lnTo>
                <a:lnTo>
                  <a:pt x="208" y="9"/>
                </a:lnTo>
                <a:lnTo>
                  <a:pt x="194" y="9"/>
                </a:lnTo>
                <a:lnTo>
                  <a:pt x="193" y="10"/>
                </a:lnTo>
                <a:lnTo>
                  <a:pt x="192" y="12"/>
                </a:lnTo>
                <a:lnTo>
                  <a:pt x="191" y="13"/>
                </a:lnTo>
                <a:lnTo>
                  <a:pt x="190" y="14"/>
                </a:lnTo>
                <a:lnTo>
                  <a:pt x="189" y="18"/>
                </a:lnTo>
                <a:lnTo>
                  <a:pt x="188" y="21"/>
                </a:lnTo>
                <a:lnTo>
                  <a:pt x="187" y="24"/>
                </a:lnTo>
                <a:lnTo>
                  <a:pt x="186" y="28"/>
                </a:lnTo>
                <a:lnTo>
                  <a:pt x="186" y="31"/>
                </a:lnTo>
                <a:lnTo>
                  <a:pt x="185" y="35"/>
                </a:lnTo>
                <a:lnTo>
                  <a:pt x="185" y="38"/>
                </a:lnTo>
                <a:lnTo>
                  <a:pt x="184" y="42"/>
                </a:lnTo>
                <a:lnTo>
                  <a:pt x="184" y="45"/>
                </a:lnTo>
                <a:lnTo>
                  <a:pt x="183" y="49"/>
                </a:lnTo>
                <a:lnTo>
                  <a:pt x="182" y="52"/>
                </a:lnTo>
                <a:lnTo>
                  <a:pt x="180" y="55"/>
                </a:lnTo>
                <a:lnTo>
                  <a:pt x="180" y="57"/>
                </a:lnTo>
                <a:lnTo>
                  <a:pt x="178" y="58"/>
                </a:lnTo>
                <a:lnTo>
                  <a:pt x="177" y="59"/>
                </a:lnTo>
                <a:lnTo>
                  <a:pt x="176" y="61"/>
                </a:lnTo>
                <a:lnTo>
                  <a:pt x="174" y="61"/>
                </a:lnTo>
                <a:lnTo>
                  <a:pt x="172" y="60"/>
                </a:lnTo>
                <a:lnTo>
                  <a:pt x="170" y="60"/>
                </a:lnTo>
                <a:lnTo>
                  <a:pt x="168" y="59"/>
                </a:lnTo>
                <a:lnTo>
                  <a:pt x="166" y="58"/>
                </a:lnTo>
                <a:lnTo>
                  <a:pt x="164" y="57"/>
                </a:lnTo>
                <a:lnTo>
                  <a:pt x="162" y="55"/>
                </a:lnTo>
                <a:lnTo>
                  <a:pt x="160" y="54"/>
                </a:lnTo>
                <a:lnTo>
                  <a:pt x="156" y="50"/>
                </a:lnTo>
                <a:lnTo>
                  <a:pt x="152" y="46"/>
                </a:lnTo>
                <a:lnTo>
                  <a:pt x="148" y="42"/>
                </a:lnTo>
                <a:lnTo>
                  <a:pt x="145" y="37"/>
                </a:lnTo>
                <a:lnTo>
                  <a:pt x="141" y="32"/>
                </a:lnTo>
                <a:lnTo>
                  <a:pt x="137" y="28"/>
                </a:lnTo>
                <a:lnTo>
                  <a:pt x="134" y="23"/>
                </a:lnTo>
                <a:lnTo>
                  <a:pt x="131" y="18"/>
                </a:lnTo>
                <a:lnTo>
                  <a:pt x="125" y="9"/>
                </a:lnTo>
                <a:lnTo>
                  <a:pt x="120" y="2"/>
                </a:lnTo>
                <a:lnTo>
                  <a:pt x="115" y="0"/>
                </a:lnTo>
                <a:lnTo>
                  <a:pt x="115" y="2"/>
                </a:lnTo>
                <a:lnTo>
                  <a:pt x="114" y="4"/>
                </a:lnTo>
                <a:lnTo>
                  <a:pt x="114" y="6"/>
                </a:lnTo>
                <a:lnTo>
                  <a:pt x="113" y="9"/>
                </a:lnTo>
                <a:lnTo>
                  <a:pt x="113" y="14"/>
                </a:lnTo>
                <a:lnTo>
                  <a:pt x="113" y="20"/>
                </a:lnTo>
                <a:lnTo>
                  <a:pt x="113" y="26"/>
                </a:lnTo>
                <a:lnTo>
                  <a:pt x="113" y="32"/>
                </a:lnTo>
                <a:lnTo>
                  <a:pt x="112" y="34"/>
                </a:lnTo>
                <a:lnTo>
                  <a:pt x="112" y="36"/>
                </a:lnTo>
                <a:lnTo>
                  <a:pt x="112" y="38"/>
                </a:lnTo>
                <a:lnTo>
                  <a:pt x="111" y="40"/>
                </a:lnTo>
                <a:lnTo>
                  <a:pt x="109" y="40"/>
                </a:lnTo>
                <a:lnTo>
                  <a:pt x="108" y="41"/>
                </a:lnTo>
                <a:lnTo>
                  <a:pt x="108" y="43"/>
                </a:lnTo>
                <a:lnTo>
                  <a:pt x="107" y="44"/>
                </a:lnTo>
                <a:lnTo>
                  <a:pt x="106" y="45"/>
                </a:lnTo>
                <a:lnTo>
                  <a:pt x="106" y="46"/>
                </a:lnTo>
                <a:lnTo>
                  <a:pt x="105" y="46"/>
                </a:lnTo>
                <a:lnTo>
                  <a:pt x="104" y="46"/>
                </a:lnTo>
                <a:lnTo>
                  <a:pt x="103" y="46"/>
                </a:lnTo>
                <a:lnTo>
                  <a:pt x="102" y="46"/>
                </a:lnTo>
                <a:lnTo>
                  <a:pt x="102" y="45"/>
                </a:lnTo>
                <a:close/>
              </a:path>
            </a:pathLst>
          </a:custGeom>
          <a:solidFill>
            <a:srgbClr val="C2C2C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95" name="Freeform 365"/>
          <p:cNvSpPr>
            <a:spLocks/>
          </p:cNvSpPr>
          <p:nvPr/>
        </p:nvSpPr>
        <p:spPr bwMode="auto">
          <a:xfrm>
            <a:off x="5040312" y="1963738"/>
            <a:ext cx="460375" cy="461963"/>
          </a:xfrm>
          <a:custGeom>
            <a:avLst/>
            <a:gdLst>
              <a:gd name="T0" fmla="*/ 2147483647 w 290"/>
              <a:gd name="T1" fmla="*/ 2147483647 h 291"/>
              <a:gd name="T2" fmla="*/ 2147483647 w 290"/>
              <a:gd name="T3" fmla="*/ 2147483647 h 291"/>
              <a:gd name="T4" fmla="*/ 2147483647 w 290"/>
              <a:gd name="T5" fmla="*/ 2147483647 h 291"/>
              <a:gd name="T6" fmla="*/ 2147483647 w 290"/>
              <a:gd name="T7" fmla="*/ 2147483647 h 291"/>
              <a:gd name="T8" fmla="*/ 2147483647 w 290"/>
              <a:gd name="T9" fmla="*/ 2147483647 h 291"/>
              <a:gd name="T10" fmla="*/ 2147483647 w 290"/>
              <a:gd name="T11" fmla="*/ 2147483647 h 291"/>
              <a:gd name="T12" fmla="*/ 2147483647 w 290"/>
              <a:gd name="T13" fmla="*/ 2147483647 h 291"/>
              <a:gd name="T14" fmla="*/ 2147483647 w 290"/>
              <a:gd name="T15" fmla="*/ 2147483647 h 291"/>
              <a:gd name="T16" fmla="*/ 2147483647 w 290"/>
              <a:gd name="T17" fmla="*/ 2147483647 h 291"/>
              <a:gd name="T18" fmla="*/ 2147483647 w 290"/>
              <a:gd name="T19" fmla="*/ 2147483647 h 291"/>
              <a:gd name="T20" fmla="*/ 2147483647 w 290"/>
              <a:gd name="T21" fmla="*/ 2147483647 h 291"/>
              <a:gd name="T22" fmla="*/ 2147483647 w 290"/>
              <a:gd name="T23" fmla="*/ 2147483647 h 291"/>
              <a:gd name="T24" fmla="*/ 2147483647 w 290"/>
              <a:gd name="T25" fmla="*/ 2147483647 h 291"/>
              <a:gd name="T26" fmla="*/ 2147483647 w 290"/>
              <a:gd name="T27" fmla="*/ 2147483647 h 291"/>
              <a:gd name="T28" fmla="*/ 2147483647 w 290"/>
              <a:gd name="T29" fmla="*/ 2147483647 h 291"/>
              <a:gd name="T30" fmla="*/ 2147483647 w 290"/>
              <a:gd name="T31" fmla="*/ 2147483647 h 291"/>
              <a:gd name="T32" fmla="*/ 2147483647 w 290"/>
              <a:gd name="T33" fmla="*/ 2147483647 h 291"/>
              <a:gd name="T34" fmla="*/ 2147483647 w 290"/>
              <a:gd name="T35" fmla="*/ 2147483647 h 291"/>
              <a:gd name="T36" fmla="*/ 2147483647 w 290"/>
              <a:gd name="T37" fmla="*/ 2147483647 h 291"/>
              <a:gd name="T38" fmla="*/ 2147483647 w 290"/>
              <a:gd name="T39" fmla="*/ 2147483647 h 291"/>
              <a:gd name="T40" fmla="*/ 2147483647 w 290"/>
              <a:gd name="T41" fmla="*/ 2147483647 h 291"/>
              <a:gd name="T42" fmla="*/ 2147483647 w 290"/>
              <a:gd name="T43" fmla="*/ 2147483647 h 291"/>
              <a:gd name="T44" fmla="*/ 2147483647 w 290"/>
              <a:gd name="T45" fmla="*/ 2147483647 h 291"/>
              <a:gd name="T46" fmla="*/ 2147483647 w 290"/>
              <a:gd name="T47" fmla="*/ 2147483647 h 291"/>
              <a:gd name="T48" fmla="*/ 2147483647 w 290"/>
              <a:gd name="T49" fmla="*/ 2147483647 h 291"/>
              <a:gd name="T50" fmla="*/ 2147483647 w 290"/>
              <a:gd name="T51" fmla="*/ 2147483647 h 291"/>
              <a:gd name="T52" fmla="*/ 2147483647 w 290"/>
              <a:gd name="T53" fmla="*/ 2147483647 h 291"/>
              <a:gd name="T54" fmla="*/ 2147483647 w 290"/>
              <a:gd name="T55" fmla="*/ 2147483647 h 291"/>
              <a:gd name="T56" fmla="*/ 2147483647 w 290"/>
              <a:gd name="T57" fmla="*/ 2147483647 h 291"/>
              <a:gd name="T58" fmla="*/ 2147483647 w 290"/>
              <a:gd name="T59" fmla="*/ 2147483647 h 291"/>
              <a:gd name="T60" fmla="*/ 2147483647 w 290"/>
              <a:gd name="T61" fmla="*/ 2147483647 h 291"/>
              <a:gd name="T62" fmla="*/ 2147483647 w 290"/>
              <a:gd name="T63" fmla="*/ 2147483647 h 291"/>
              <a:gd name="T64" fmla="*/ 2147483647 w 290"/>
              <a:gd name="T65" fmla="*/ 2147483647 h 291"/>
              <a:gd name="T66" fmla="*/ 2147483647 w 290"/>
              <a:gd name="T67" fmla="*/ 2147483647 h 291"/>
              <a:gd name="T68" fmla="*/ 2147483647 w 290"/>
              <a:gd name="T69" fmla="*/ 2147483647 h 291"/>
              <a:gd name="T70" fmla="*/ 2147483647 w 290"/>
              <a:gd name="T71" fmla="*/ 2147483647 h 291"/>
              <a:gd name="T72" fmla="*/ 2147483647 w 290"/>
              <a:gd name="T73" fmla="*/ 2147483647 h 291"/>
              <a:gd name="T74" fmla="*/ 2147483647 w 290"/>
              <a:gd name="T75" fmla="*/ 2147483647 h 291"/>
              <a:gd name="T76" fmla="*/ 2147483647 w 290"/>
              <a:gd name="T77" fmla="*/ 2147483647 h 291"/>
              <a:gd name="T78" fmla="*/ 2147483647 w 290"/>
              <a:gd name="T79" fmla="*/ 2147483647 h 291"/>
              <a:gd name="T80" fmla="*/ 2147483647 w 290"/>
              <a:gd name="T81" fmla="*/ 2147483647 h 291"/>
              <a:gd name="T82" fmla="*/ 2147483647 w 290"/>
              <a:gd name="T83" fmla="*/ 2147483647 h 291"/>
              <a:gd name="T84" fmla="*/ 2147483647 w 290"/>
              <a:gd name="T85" fmla="*/ 2147483647 h 291"/>
              <a:gd name="T86" fmla="*/ 2147483647 w 290"/>
              <a:gd name="T87" fmla="*/ 2147483647 h 291"/>
              <a:gd name="T88" fmla="*/ 2147483647 w 290"/>
              <a:gd name="T89" fmla="*/ 2147483647 h 291"/>
              <a:gd name="T90" fmla="*/ 2147483647 w 290"/>
              <a:gd name="T91" fmla="*/ 2147483647 h 291"/>
              <a:gd name="T92" fmla="*/ 2147483647 w 290"/>
              <a:gd name="T93" fmla="*/ 2147483647 h 291"/>
              <a:gd name="T94" fmla="*/ 2147483647 w 290"/>
              <a:gd name="T95" fmla="*/ 2147483647 h 291"/>
              <a:gd name="T96" fmla="*/ 2147483647 w 290"/>
              <a:gd name="T97" fmla="*/ 2147483647 h 291"/>
              <a:gd name="T98" fmla="*/ 2147483647 w 290"/>
              <a:gd name="T99" fmla="*/ 2147483647 h 291"/>
              <a:gd name="T100" fmla="*/ 2147483647 w 290"/>
              <a:gd name="T101" fmla="*/ 2147483647 h 291"/>
              <a:gd name="T102" fmla="*/ 2147483647 w 290"/>
              <a:gd name="T103" fmla="*/ 2147483647 h 291"/>
              <a:gd name="T104" fmla="*/ 2147483647 w 290"/>
              <a:gd name="T105" fmla="*/ 2147483647 h 291"/>
              <a:gd name="T106" fmla="*/ 2147483647 w 290"/>
              <a:gd name="T107" fmla="*/ 2147483647 h 291"/>
              <a:gd name="T108" fmla="*/ 2147483647 w 290"/>
              <a:gd name="T109" fmla="*/ 2147483647 h 291"/>
              <a:gd name="T110" fmla="*/ 2147483647 w 290"/>
              <a:gd name="T111" fmla="*/ 2147483647 h 291"/>
              <a:gd name="T112" fmla="*/ 2147483647 w 290"/>
              <a:gd name="T113" fmla="*/ 2147483647 h 291"/>
              <a:gd name="T114" fmla="*/ 2147483647 w 290"/>
              <a:gd name="T115" fmla="*/ 2147483647 h 291"/>
              <a:gd name="T116" fmla="*/ 2147483647 w 290"/>
              <a:gd name="T117" fmla="*/ 2147483647 h 291"/>
              <a:gd name="T118" fmla="*/ 2147483647 w 290"/>
              <a:gd name="T119" fmla="*/ 2147483647 h 2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90"/>
              <a:gd name="T181" fmla="*/ 0 h 291"/>
              <a:gd name="T182" fmla="*/ 290 w 290"/>
              <a:gd name="T183" fmla="*/ 291 h 29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90" h="291">
                <a:moveTo>
                  <a:pt x="101" y="45"/>
                </a:moveTo>
                <a:lnTo>
                  <a:pt x="98" y="44"/>
                </a:lnTo>
                <a:lnTo>
                  <a:pt x="94" y="43"/>
                </a:lnTo>
                <a:lnTo>
                  <a:pt x="90" y="43"/>
                </a:lnTo>
                <a:lnTo>
                  <a:pt x="86" y="42"/>
                </a:lnTo>
                <a:lnTo>
                  <a:pt x="82" y="41"/>
                </a:lnTo>
                <a:lnTo>
                  <a:pt x="79" y="41"/>
                </a:lnTo>
                <a:lnTo>
                  <a:pt x="75" y="41"/>
                </a:lnTo>
                <a:lnTo>
                  <a:pt x="72" y="41"/>
                </a:lnTo>
                <a:lnTo>
                  <a:pt x="71" y="39"/>
                </a:lnTo>
                <a:lnTo>
                  <a:pt x="69" y="37"/>
                </a:lnTo>
                <a:lnTo>
                  <a:pt x="67" y="36"/>
                </a:lnTo>
                <a:lnTo>
                  <a:pt x="65" y="35"/>
                </a:lnTo>
                <a:lnTo>
                  <a:pt x="60" y="32"/>
                </a:lnTo>
                <a:lnTo>
                  <a:pt x="55" y="30"/>
                </a:lnTo>
                <a:lnTo>
                  <a:pt x="52" y="29"/>
                </a:lnTo>
                <a:lnTo>
                  <a:pt x="49" y="28"/>
                </a:lnTo>
                <a:lnTo>
                  <a:pt x="47" y="26"/>
                </a:lnTo>
                <a:lnTo>
                  <a:pt x="44" y="25"/>
                </a:lnTo>
                <a:lnTo>
                  <a:pt x="42" y="23"/>
                </a:lnTo>
                <a:lnTo>
                  <a:pt x="40" y="22"/>
                </a:lnTo>
                <a:lnTo>
                  <a:pt x="40" y="21"/>
                </a:lnTo>
                <a:lnTo>
                  <a:pt x="39" y="20"/>
                </a:lnTo>
                <a:lnTo>
                  <a:pt x="38" y="19"/>
                </a:lnTo>
                <a:lnTo>
                  <a:pt x="38" y="18"/>
                </a:lnTo>
                <a:lnTo>
                  <a:pt x="38" y="21"/>
                </a:lnTo>
                <a:lnTo>
                  <a:pt x="37" y="24"/>
                </a:lnTo>
                <a:lnTo>
                  <a:pt x="38" y="28"/>
                </a:lnTo>
                <a:lnTo>
                  <a:pt x="38" y="32"/>
                </a:lnTo>
                <a:lnTo>
                  <a:pt x="38" y="37"/>
                </a:lnTo>
                <a:lnTo>
                  <a:pt x="39" y="42"/>
                </a:lnTo>
                <a:lnTo>
                  <a:pt x="40" y="47"/>
                </a:lnTo>
                <a:lnTo>
                  <a:pt x="41" y="52"/>
                </a:lnTo>
                <a:lnTo>
                  <a:pt x="43" y="58"/>
                </a:lnTo>
                <a:lnTo>
                  <a:pt x="44" y="63"/>
                </a:lnTo>
                <a:lnTo>
                  <a:pt x="46" y="67"/>
                </a:lnTo>
                <a:lnTo>
                  <a:pt x="48" y="72"/>
                </a:lnTo>
                <a:lnTo>
                  <a:pt x="49" y="74"/>
                </a:lnTo>
                <a:lnTo>
                  <a:pt x="50" y="76"/>
                </a:lnTo>
                <a:lnTo>
                  <a:pt x="51" y="77"/>
                </a:lnTo>
                <a:lnTo>
                  <a:pt x="53" y="79"/>
                </a:lnTo>
                <a:lnTo>
                  <a:pt x="54" y="80"/>
                </a:lnTo>
                <a:lnTo>
                  <a:pt x="55" y="82"/>
                </a:lnTo>
                <a:lnTo>
                  <a:pt x="57" y="83"/>
                </a:lnTo>
                <a:lnTo>
                  <a:pt x="58" y="83"/>
                </a:lnTo>
                <a:lnTo>
                  <a:pt x="58" y="84"/>
                </a:lnTo>
                <a:lnTo>
                  <a:pt x="58" y="85"/>
                </a:lnTo>
                <a:lnTo>
                  <a:pt x="59" y="86"/>
                </a:lnTo>
                <a:lnTo>
                  <a:pt x="59" y="87"/>
                </a:lnTo>
                <a:lnTo>
                  <a:pt x="60" y="88"/>
                </a:lnTo>
                <a:lnTo>
                  <a:pt x="60" y="89"/>
                </a:lnTo>
                <a:lnTo>
                  <a:pt x="60" y="90"/>
                </a:lnTo>
                <a:lnTo>
                  <a:pt x="59" y="91"/>
                </a:lnTo>
                <a:lnTo>
                  <a:pt x="58" y="92"/>
                </a:lnTo>
                <a:lnTo>
                  <a:pt x="57" y="93"/>
                </a:lnTo>
                <a:lnTo>
                  <a:pt x="56" y="95"/>
                </a:lnTo>
                <a:lnTo>
                  <a:pt x="55" y="96"/>
                </a:lnTo>
                <a:lnTo>
                  <a:pt x="54" y="97"/>
                </a:lnTo>
                <a:lnTo>
                  <a:pt x="54" y="98"/>
                </a:lnTo>
                <a:lnTo>
                  <a:pt x="54" y="99"/>
                </a:lnTo>
                <a:lnTo>
                  <a:pt x="51" y="99"/>
                </a:lnTo>
                <a:lnTo>
                  <a:pt x="48" y="100"/>
                </a:lnTo>
                <a:lnTo>
                  <a:pt x="46" y="101"/>
                </a:lnTo>
                <a:lnTo>
                  <a:pt x="43" y="102"/>
                </a:lnTo>
                <a:lnTo>
                  <a:pt x="37" y="104"/>
                </a:lnTo>
                <a:lnTo>
                  <a:pt x="30" y="107"/>
                </a:lnTo>
                <a:lnTo>
                  <a:pt x="24" y="110"/>
                </a:lnTo>
                <a:lnTo>
                  <a:pt x="18" y="112"/>
                </a:lnTo>
                <a:lnTo>
                  <a:pt x="14" y="113"/>
                </a:lnTo>
                <a:lnTo>
                  <a:pt x="11" y="114"/>
                </a:lnTo>
                <a:lnTo>
                  <a:pt x="7" y="115"/>
                </a:lnTo>
                <a:lnTo>
                  <a:pt x="4" y="115"/>
                </a:lnTo>
                <a:lnTo>
                  <a:pt x="4" y="116"/>
                </a:lnTo>
                <a:lnTo>
                  <a:pt x="4" y="117"/>
                </a:lnTo>
                <a:lnTo>
                  <a:pt x="3" y="118"/>
                </a:lnTo>
                <a:lnTo>
                  <a:pt x="3" y="119"/>
                </a:lnTo>
                <a:lnTo>
                  <a:pt x="2" y="121"/>
                </a:lnTo>
                <a:lnTo>
                  <a:pt x="2" y="122"/>
                </a:lnTo>
                <a:lnTo>
                  <a:pt x="2" y="123"/>
                </a:lnTo>
                <a:lnTo>
                  <a:pt x="2" y="124"/>
                </a:lnTo>
                <a:lnTo>
                  <a:pt x="5" y="125"/>
                </a:lnTo>
                <a:lnTo>
                  <a:pt x="10" y="126"/>
                </a:lnTo>
                <a:lnTo>
                  <a:pt x="16" y="128"/>
                </a:lnTo>
                <a:lnTo>
                  <a:pt x="22" y="129"/>
                </a:lnTo>
                <a:lnTo>
                  <a:pt x="28" y="130"/>
                </a:lnTo>
                <a:lnTo>
                  <a:pt x="34" y="132"/>
                </a:lnTo>
                <a:lnTo>
                  <a:pt x="39" y="132"/>
                </a:lnTo>
                <a:lnTo>
                  <a:pt x="42" y="133"/>
                </a:lnTo>
                <a:lnTo>
                  <a:pt x="43" y="134"/>
                </a:lnTo>
                <a:lnTo>
                  <a:pt x="44" y="135"/>
                </a:lnTo>
                <a:lnTo>
                  <a:pt x="44" y="136"/>
                </a:lnTo>
                <a:lnTo>
                  <a:pt x="45" y="138"/>
                </a:lnTo>
                <a:lnTo>
                  <a:pt x="47" y="140"/>
                </a:lnTo>
                <a:lnTo>
                  <a:pt x="49" y="142"/>
                </a:lnTo>
                <a:lnTo>
                  <a:pt x="51" y="145"/>
                </a:lnTo>
                <a:lnTo>
                  <a:pt x="52" y="148"/>
                </a:lnTo>
                <a:lnTo>
                  <a:pt x="53" y="150"/>
                </a:lnTo>
                <a:lnTo>
                  <a:pt x="53" y="151"/>
                </a:lnTo>
                <a:lnTo>
                  <a:pt x="54" y="153"/>
                </a:lnTo>
                <a:lnTo>
                  <a:pt x="54" y="155"/>
                </a:lnTo>
                <a:lnTo>
                  <a:pt x="51" y="156"/>
                </a:lnTo>
                <a:lnTo>
                  <a:pt x="48" y="156"/>
                </a:lnTo>
                <a:lnTo>
                  <a:pt x="46" y="157"/>
                </a:lnTo>
                <a:lnTo>
                  <a:pt x="44" y="159"/>
                </a:lnTo>
                <a:lnTo>
                  <a:pt x="42" y="161"/>
                </a:lnTo>
                <a:lnTo>
                  <a:pt x="40" y="163"/>
                </a:lnTo>
                <a:lnTo>
                  <a:pt x="38" y="165"/>
                </a:lnTo>
                <a:lnTo>
                  <a:pt x="36" y="168"/>
                </a:lnTo>
                <a:lnTo>
                  <a:pt x="35" y="171"/>
                </a:lnTo>
                <a:lnTo>
                  <a:pt x="33" y="174"/>
                </a:lnTo>
                <a:lnTo>
                  <a:pt x="32" y="178"/>
                </a:lnTo>
                <a:lnTo>
                  <a:pt x="30" y="181"/>
                </a:lnTo>
                <a:lnTo>
                  <a:pt x="27" y="188"/>
                </a:lnTo>
                <a:lnTo>
                  <a:pt x="25" y="196"/>
                </a:lnTo>
                <a:lnTo>
                  <a:pt x="22" y="204"/>
                </a:lnTo>
                <a:lnTo>
                  <a:pt x="20" y="211"/>
                </a:lnTo>
                <a:lnTo>
                  <a:pt x="18" y="214"/>
                </a:lnTo>
                <a:lnTo>
                  <a:pt x="17" y="218"/>
                </a:lnTo>
                <a:lnTo>
                  <a:pt x="16" y="221"/>
                </a:lnTo>
                <a:lnTo>
                  <a:pt x="14" y="224"/>
                </a:lnTo>
                <a:lnTo>
                  <a:pt x="13" y="226"/>
                </a:lnTo>
                <a:lnTo>
                  <a:pt x="11" y="229"/>
                </a:lnTo>
                <a:lnTo>
                  <a:pt x="10" y="231"/>
                </a:lnTo>
                <a:lnTo>
                  <a:pt x="8" y="233"/>
                </a:lnTo>
                <a:lnTo>
                  <a:pt x="6" y="234"/>
                </a:lnTo>
                <a:lnTo>
                  <a:pt x="4" y="236"/>
                </a:lnTo>
                <a:lnTo>
                  <a:pt x="2" y="236"/>
                </a:lnTo>
                <a:lnTo>
                  <a:pt x="0" y="236"/>
                </a:lnTo>
                <a:lnTo>
                  <a:pt x="5" y="236"/>
                </a:lnTo>
                <a:lnTo>
                  <a:pt x="14" y="234"/>
                </a:lnTo>
                <a:lnTo>
                  <a:pt x="26" y="232"/>
                </a:lnTo>
                <a:lnTo>
                  <a:pt x="39" y="229"/>
                </a:lnTo>
                <a:lnTo>
                  <a:pt x="46" y="227"/>
                </a:lnTo>
                <a:lnTo>
                  <a:pt x="52" y="226"/>
                </a:lnTo>
                <a:lnTo>
                  <a:pt x="58" y="224"/>
                </a:lnTo>
                <a:lnTo>
                  <a:pt x="63" y="222"/>
                </a:lnTo>
                <a:lnTo>
                  <a:pt x="68" y="221"/>
                </a:lnTo>
                <a:lnTo>
                  <a:pt x="71" y="219"/>
                </a:lnTo>
                <a:lnTo>
                  <a:pt x="72" y="218"/>
                </a:lnTo>
                <a:lnTo>
                  <a:pt x="73" y="218"/>
                </a:lnTo>
                <a:lnTo>
                  <a:pt x="74" y="217"/>
                </a:lnTo>
                <a:lnTo>
                  <a:pt x="74" y="216"/>
                </a:lnTo>
                <a:lnTo>
                  <a:pt x="74" y="217"/>
                </a:lnTo>
                <a:lnTo>
                  <a:pt x="75" y="218"/>
                </a:lnTo>
                <a:lnTo>
                  <a:pt x="76" y="219"/>
                </a:lnTo>
                <a:lnTo>
                  <a:pt x="76" y="220"/>
                </a:lnTo>
                <a:lnTo>
                  <a:pt x="77" y="223"/>
                </a:lnTo>
                <a:lnTo>
                  <a:pt x="77" y="227"/>
                </a:lnTo>
                <a:lnTo>
                  <a:pt x="77" y="231"/>
                </a:lnTo>
                <a:lnTo>
                  <a:pt x="78" y="235"/>
                </a:lnTo>
                <a:lnTo>
                  <a:pt x="78" y="240"/>
                </a:lnTo>
                <a:lnTo>
                  <a:pt x="78" y="244"/>
                </a:lnTo>
                <a:lnTo>
                  <a:pt x="77" y="254"/>
                </a:lnTo>
                <a:lnTo>
                  <a:pt x="77" y="264"/>
                </a:lnTo>
                <a:lnTo>
                  <a:pt x="76" y="272"/>
                </a:lnTo>
                <a:lnTo>
                  <a:pt x="76" y="279"/>
                </a:lnTo>
                <a:lnTo>
                  <a:pt x="75" y="280"/>
                </a:lnTo>
                <a:lnTo>
                  <a:pt x="74" y="282"/>
                </a:lnTo>
                <a:lnTo>
                  <a:pt x="73" y="283"/>
                </a:lnTo>
                <a:lnTo>
                  <a:pt x="72" y="285"/>
                </a:lnTo>
                <a:lnTo>
                  <a:pt x="71" y="287"/>
                </a:lnTo>
                <a:lnTo>
                  <a:pt x="70" y="288"/>
                </a:lnTo>
                <a:lnTo>
                  <a:pt x="70" y="290"/>
                </a:lnTo>
                <a:lnTo>
                  <a:pt x="69" y="291"/>
                </a:lnTo>
                <a:lnTo>
                  <a:pt x="73" y="287"/>
                </a:lnTo>
                <a:lnTo>
                  <a:pt x="78" y="282"/>
                </a:lnTo>
                <a:lnTo>
                  <a:pt x="83" y="277"/>
                </a:lnTo>
                <a:lnTo>
                  <a:pt x="88" y="271"/>
                </a:lnTo>
                <a:lnTo>
                  <a:pt x="91" y="269"/>
                </a:lnTo>
                <a:lnTo>
                  <a:pt x="94" y="267"/>
                </a:lnTo>
                <a:lnTo>
                  <a:pt x="96" y="264"/>
                </a:lnTo>
                <a:lnTo>
                  <a:pt x="99" y="263"/>
                </a:lnTo>
                <a:lnTo>
                  <a:pt x="102" y="261"/>
                </a:lnTo>
                <a:lnTo>
                  <a:pt x="105" y="260"/>
                </a:lnTo>
                <a:lnTo>
                  <a:pt x="106" y="260"/>
                </a:lnTo>
                <a:lnTo>
                  <a:pt x="107" y="259"/>
                </a:lnTo>
                <a:lnTo>
                  <a:pt x="109" y="259"/>
                </a:lnTo>
                <a:lnTo>
                  <a:pt x="110" y="259"/>
                </a:lnTo>
                <a:lnTo>
                  <a:pt x="110" y="257"/>
                </a:lnTo>
                <a:lnTo>
                  <a:pt x="110" y="256"/>
                </a:lnTo>
                <a:lnTo>
                  <a:pt x="111" y="254"/>
                </a:lnTo>
                <a:lnTo>
                  <a:pt x="112" y="252"/>
                </a:lnTo>
                <a:lnTo>
                  <a:pt x="114" y="247"/>
                </a:lnTo>
                <a:lnTo>
                  <a:pt x="116" y="243"/>
                </a:lnTo>
                <a:lnTo>
                  <a:pt x="118" y="238"/>
                </a:lnTo>
                <a:lnTo>
                  <a:pt x="120" y="234"/>
                </a:lnTo>
                <a:lnTo>
                  <a:pt x="120" y="232"/>
                </a:lnTo>
                <a:lnTo>
                  <a:pt x="121" y="230"/>
                </a:lnTo>
                <a:lnTo>
                  <a:pt x="121" y="227"/>
                </a:lnTo>
                <a:lnTo>
                  <a:pt x="121" y="225"/>
                </a:lnTo>
                <a:lnTo>
                  <a:pt x="124" y="225"/>
                </a:lnTo>
                <a:lnTo>
                  <a:pt x="126" y="225"/>
                </a:lnTo>
                <a:lnTo>
                  <a:pt x="127" y="228"/>
                </a:lnTo>
                <a:lnTo>
                  <a:pt x="130" y="233"/>
                </a:lnTo>
                <a:lnTo>
                  <a:pt x="134" y="239"/>
                </a:lnTo>
                <a:lnTo>
                  <a:pt x="138" y="245"/>
                </a:lnTo>
                <a:lnTo>
                  <a:pt x="140" y="248"/>
                </a:lnTo>
                <a:lnTo>
                  <a:pt x="142" y="251"/>
                </a:lnTo>
                <a:lnTo>
                  <a:pt x="144" y="254"/>
                </a:lnTo>
                <a:lnTo>
                  <a:pt x="146" y="256"/>
                </a:lnTo>
                <a:lnTo>
                  <a:pt x="148" y="258"/>
                </a:lnTo>
                <a:lnTo>
                  <a:pt x="150" y="260"/>
                </a:lnTo>
                <a:lnTo>
                  <a:pt x="151" y="260"/>
                </a:lnTo>
                <a:lnTo>
                  <a:pt x="151" y="261"/>
                </a:lnTo>
                <a:lnTo>
                  <a:pt x="152" y="261"/>
                </a:lnTo>
                <a:lnTo>
                  <a:pt x="153" y="261"/>
                </a:lnTo>
                <a:lnTo>
                  <a:pt x="153" y="265"/>
                </a:lnTo>
                <a:lnTo>
                  <a:pt x="152" y="269"/>
                </a:lnTo>
                <a:lnTo>
                  <a:pt x="152" y="273"/>
                </a:lnTo>
                <a:lnTo>
                  <a:pt x="152" y="277"/>
                </a:lnTo>
                <a:lnTo>
                  <a:pt x="151" y="281"/>
                </a:lnTo>
                <a:lnTo>
                  <a:pt x="151" y="284"/>
                </a:lnTo>
                <a:lnTo>
                  <a:pt x="151" y="288"/>
                </a:lnTo>
                <a:lnTo>
                  <a:pt x="150" y="291"/>
                </a:lnTo>
                <a:lnTo>
                  <a:pt x="155" y="288"/>
                </a:lnTo>
                <a:lnTo>
                  <a:pt x="160" y="285"/>
                </a:lnTo>
                <a:lnTo>
                  <a:pt x="164" y="282"/>
                </a:lnTo>
                <a:lnTo>
                  <a:pt x="168" y="280"/>
                </a:lnTo>
                <a:lnTo>
                  <a:pt x="171" y="276"/>
                </a:lnTo>
                <a:lnTo>
                  <a:pt x="174" y="273"/>
                </a:lnTo>
                <a:lnTo>
                  <a:pt x="176" y="270"/>
                </a:lnTo>
                <a:lnTo>
                  <a:pt x="179" y="266"/>
                </a:lnTo>
                <a:lnTo>
                  <a:pt x="181" y="262"/>
                </a:lnTo>
                <a:lnTo>
                  <a:pt x="182" y="258"/>
                </a:lnTo>
                <a:lnTo>
                  <a:pt x="184" y="254"/>
                </a:lnTo>
                <a:lnTo>
                  <a:pt x="185" y="250"/>
                </a:lnTo>
                <a:lnTo>
                  <a:pt x="186" y="245"/>
                </a:lnTo>
                <a:lnTo>
                  <a:pt x="186" y="240"/>
                </a:lnTo>
                <a:lnTo>
                  <a:pt x="186" y="235"/>
                </a:lnTo>
                <a:lnTo>
                  <a:pt x="187" y="230"/>
                </a:lnTo>
                <a:lnTo>
                  <a:pt x="196" y="221"/>
                </a:lnTo>
                <a:lnTo>
                  <a:pt x="198" y="221"/>
                </a:lnTo>
                <a:lnTo>
                  <a:pt x="201" y="221"/>
                </a:lnTo>
                <a:lnTo>
                  <a:pt x="204" y="222"/>
                </a:lnTo>
                <a:lnTo>
                  <a:pt x="208" y="223"/>
                </a:lnTo>
                <a:lnTo>
                  <a:pt x="217" y="225"/>
                </a:lnTo>
                <a:lnTo>
                  <a:pt x="226" y="228"/>
                </a:lnTo>
                <a:lnTo>
                  <a:pt x="234" y="232"/>
                </a:lnTo>
                <a:lnTo>
                  <a:pt x="242" y="235"/>
                </a:lnTo>
                <a:lnTo>
                  <a:pt x="245" y="237"/>
                </a:lnTo>
                <a:lnTo>
                  <a:pt x="248" y="238"/>
                </a:lnTo>
                <a:lnTo>
                  <a:pt x="250" y="240"/>
                </a:lnTo>
                <a:lnTo>
                  <a:pt x="252" y="241"/>
                </a:lnTo>
                <a:lnTo>
                  <a:pt x="252" y="223"/>
                </a:lnTo>
                <a:lnTo>
                  <a:pt x="251" y="223"/>
                </a:lnTo>
                <a:lnTo>
                  <a:pt x="249" y="222"/>
                </a:lnTo>
                <a:lnTo>
                  <a:pt x="248" y="221"/>
                </a:lnTo>
                <a:lnTo>
                  <a:pt x="246" y="220"/>
                </a:lnTo>
                <a:lnTo>
                  <a:pt x="243" y="217"/>
                </a:lnTo>
                <a:lnTo>
                  <a:pt x="239" y="213"/>
                </a:lnTo>
                <a:lnTo>
                  <a:pt x="236" y="209"/>
                </a:lnTo>
                <a:lnTo>
                  <a:pt x="232" y="206"/>
                </a:lnTo>
                <a:lnTo>
                  <a:pt x="230" y="205"/>
                </a:lnTo>
                <a:lnTo>
                  <a:pt x="228" y="204"/>
                </a:lnTo>
                <a:lnTo>
                  <a:pt x="227" y="203"/>
                </a:lnTo>
                <a:lnTo>
                  <a:pt x="225" y="203"/>
                </a:lnTo>
                <a:lnTo>
                  <a:pt x="225" y="201"/>
                </a:lnTo>
                <a:lnTo>
                  <a:pt x="224" y="199"/>
                </a:lnTo>
                <a:lnTo>
                  <a:pt x="224" y="197"/>
                </a:lnTo>
                <a:lnTo>
                  <a:pt x="223" y="195"/>
                </a:lnTo>
                <a:lnTo>
                  <a:pt x="222" y="194"/>
                </a:lnTo>
                <a:lnTo>
                  <a:pt x="221" y="192"/>
                </a:lnTo>
                <a:lnTo>
                  <a:pt x="220" y="191"/>
                </a:lnTo>
                <a:lnTo>
                  <a:pt x="221" y="190"/>
                </a:lnTo>
                <a:lnTo>
                  <a:pt x="221" y="189"/>
                </a:lnTo>
                <a:lnTo>
                  <a:pt x="222" y="188"/>
                </a:lnTo>
                <a:lnTo>
                  <a:pt x="222" y="187"/>
                </a:lnTo>
                <a:lnTo>
                  <a:pt x="222" y="185"/>
                </a:lnTo>
                <a:lnTo>
                  <a:pt x="223" y="184"/>
                </a:lnTo>
                <a:lnTo>
                  <a:pt x="223" y="182"/>
                </a:lnTo>
                <a:lnTo>
                  <a:pt x="229" y="182"/>
                </a:lnTo>
                <a:lnTo>
                  <a:pt x="236" y="181"/>
                </a:lnTo>
                <a:lnTo>
                  <a:pt x="245" y="180"/>
                </a:lnTo>
                <a:lnTo>
                  <a:pt x="254" y="178"/>
                </a:lnTo>
                <a:lnTo>
                  <a:pt x="263" y="176"/>
                </a:lnTo>
                <a:lnTo>
                  <a:pt x="272" y="174"/>
                </a:lnTo>
                <a:lnTo>
                  <a:pt x="276" y="173"/>
                </a:lnTo>
                <a:lnTo>
                  <a:pt x="280" y="171"/>
                </a:lnTo>
                <a:lnTo>
                  <a:pt x="283" y="170"/>
                </a:lnTo>
                <a:lnTo>
                  <a:pt x="286" y="169"/>
                </a:lnTo>
                <a:lnTo>
                  <a:pt x="286" y="168"/>
                </a:lnTo>
                <a:lnTo>
                  <a:pt x="286" y="167"/>
                </a:lnTo>
                <a:lnTo>
                  <a:pt x="287" y="166"/>
                </a:lnTo>
                <a:lnTo>
                  <a:pt x="288" y="164"/>
                </a:lnTo>
                <a:lnTo>
                  <a:pt x="289" y="163"/>
                </a:lnTo>
                <a:lnTo>
                  <a:pt x="290" y="162"/>
                </a:lnTo>
                <a:lnTo>
                  <a:pt x="290" y="161"/>
                </a:lnTo>
                <a:lnTo>
                  <a:pt x="290" y="160"/>
                </a:lnTo>
                <a:lnTo>
                  <a:pt x="268" y="160"/>
                </a:lnTo>
                <a:lnTo>
                  <a:pt x="266" y="158"/>
                </a:lnTo>
                <a:lnTo>
                  <a:pt x="263" y="156"/>
                </a:lnTo>
                <a:lnTo>
                  <a:pt x="261" y="155"/>
                </a:lnTo>
                <a:lnTo>
                  <a:pt x="257" y="153"/>
                </a:lnTo>
                <a:lnTo>
                  <a:pt x="250" y="149"/>
                </a:lnTo>
                <a:lnTo>
                  <a:pt x="243" y="146"/>
                </a:lnTo>
                <a:lnTo>
                  <a:pt x="235" y="142"/>
                </a:lnTo>
                <a:lnTo>
                  <a:pt x="228" y="140"/>
                </a:lnTo>
                <a:lnTo>
                  <a:pt x="221" y="137"/>
                </a:lnTo>
                <a:lnTo>
                  <a:pt x="216" y="135"/>
                </a:lnTo>
                <a:lnTo>
                  <a:pt x="217" y="133"/>
                </a:lnTo>
                <a:lnTo>
                  <a:pt x="218" y="132"/>
                </a:lnTo>
                <a:lnTo>
                  <a:pt x="220" y="130"/>
                </a:lnTo>
                <a:lnTo>
                  <a:pt x="222" y="128"/>
                </a:lnTo>
                <a:lnTo>
                  <a:pt x="226" y="125"/>
                </a:lnTo>
                <a:lnTo>
                  <a:pt x="230" y="122"/>
                </a:lnTo>
                <a:lnTo>
                  <a:pt x="241" y="115"/>
                </a:lnTo>
                <a:lnTo>
                  <a:pt x="252" y="108"/>
                </a:lnTo>
                <a:lnTo>
                  <a:pt x="257" y="104"/>
                </a:lnTo>
                <a:lnTo>
                  <a:pt x="262" y="101"/>
                </a:lnTo>
                <a:lnTo>
                  <a:pt x="267" y="97"/>
                </a:lnTo>
                <a:lnTo>
                  <a:pt x="271" y="94"/>
                </a:lnTo>
                <a:lnTo>
                  <a:pt x="272" y="92"/>
                </a:lnTo>
                <a:lnTo>
                  <a:pt x="274" y="90"/>
                </a:lnTo>
                <a:lnTo>
                  <a:pt x="276" y="88"/>
                </a:lnTo>
                <a:lnTo>
                  <a:pt x="277" y="86"/>
                </a:lnTo>
                <a:lnTo>
                  <a:pt x="278" y="85"/>
                </a:lnTo>
                <a:lnTo>
                  <a:pt x="278" y="83"/>
                </a:lnTo>
                <a:lnTo>
                  <a:pt x="279" y="81"/>
                </a:lnTo>
                <a:lnTo>
                  <a:pt x="279" y="79"/>
                </a:lnTo>
                <a:lnTo>
                  <a:pt x="277" y="79"/>
                </a:lnTo>
                <a:lnTo>
                  <a:pt x="275" y="79"/>
                </a:lnTo>
                <a:lnTo>
                  <a:pt x="273" y="80"/>
                </a:lnTo>
                <a:lnTo>
                  <a:pt x="271" y="80"/>
                </a:lnTo>
                <a:lnTo>
                  <a:pt x="267" y="82"/>
                </a:lnTo>
                <a:lnTo>
                  <a:pt x="264" y="84"/>
                </a:lnTo>
                <a:lnTo>
                  <a:pt x="260" y="85"/>
                </a:lnTo>
                <a:lnTo>
                  <a:pt x="256" y="87"/>
                </a:lnTo>
                <a:lnTo>
                  <a:pt x="253" y="89"/>
                </a:lnTo>
                <a:lnTo>
                  <a:pt x="250" y="90"/>
                </a:lnTo>
                <a:lnTo>
                  <a:pt x="246" y="91"/>
                </a:lnTo>
                <a:lnTo>
                  <a:pt x="243" y="92"/>
                </a:lnTo>
                <a:lnTo>
                  <a:pt x="240" y="92"/>
                </a:lnTo>
                <a:lnTo>
                  <a:pt x="237" y="91"/>
                </a:lnTo>
                <a:lnTo>
                  <a:pt x="234" y="91"/>
                </a:lnTo>
                <a:lnTo>
                  <a:pt x="231" y="90"/>
                </a:lnTo>
                <a:lnTo>
                  <a:pt x="228" y="89"/>
                </a:lnTo>
                <a:lnTo>
                  <a:pt x="226" y="88"/>
                </a:lnTo>
                <a:lnTo>
                  <a:pt x="220" y="86"/>
                </a:lnTo>
                <a:lnTo>
                  <a:pt x="215" y="83"/>
                </a:lnTo>
                <a:lnTo>
                  <a:pt x="212" y="83"/>
                </a:lnTo>
                <a:lnTo>
                  <a:pt x="210" y="82"/>
                </a:lnTo>
                <a:lnTo>
                  <a:pt x="207" y="81"/>
                </a:lnTo>
                <a:lnTo>
                  <a:pt x="205" y="81"/>
                </a:lnTo>
                <a:lnTo>
                  <a:pt x="204" y="77"/>
                </a:lnTo>
                <a:lnTo>
                  <a:pt x="203" y="73"/>
                </a:lnTo>
                <a:lnTo>
                  <a:pt x="203" y="69"/>
                </a:lnTo>
                <a:lnTo>
                  <a:pt x="203" y="65"/>
                </a:lnTo>
                <a:lnTo>
                  <a:pt x="203" y="61"/>
                </a:lnTo>
                <a:lnTo>
                  <a:pt x="204" y="57"/>
                </a:lnTo>
                <a:lnTo>
                  <a:pt x="205" y="52"/>
                </a:lnTo>
                <a:lnTo>
                  <a:pt x="206" y="48"/>
                </a:lnTo>
                <a:lnTo>
                  <a:pt x="208" y="39"/>
                </a:lnTo>
                <a:lnTo>
                  <a:pt x="209" y="31"/>
                </a:lnTo>
                <a:lnTo>
                  <a:pt x="210" y="26"/>
                </a:lnTo>
                <a:lnTo>
                  <a:pt x="211" y="22"/>
                </a:lnTo>
                <a:lnTo>
                  <a:pt x="211" y="18"/>
                </a:lnTo>
                <a:lnTo>
                  <a:pt x="211" y="13"/>
                </a:lnTo>
                <a:lnTo>
                  <a:pt x="207" y="9"/>
                </a:lnTo>
                <a:lnTo>
                  <a:pt x="193" y="9"/>
                </a:lnTo>
                <a:lnTo>
                  <a:pt x="192" y="10"/>
                </a:lnTo>
                <a:lnTo>
                  <a:pt x="191" y="12"/>
                </a:lnTo>
                <a:lnTo>
                  <a:pt x="190" y="13"/>
                </a:lnTo>
                <a:lnTo>
                  <a:pt x="189" y="15"/>
                </a:lnTo>
                <a:lnTo>
                  <a:pt x="188" y="18"/>
                </a:lnTo>
                <a:lnTo>
                  <a:pt x="187" y="21"/>
                </a:lnTo>
                <a:lnTo>
                  <a:pt x="186" y="24"/>
                </a:lnTo>
                <a:lnTo>
                  <a:pt x="185" y="28"/>
                </a:lnTo>
                <a:lnTo>
                  <a:pt x="185" y="31"/>
                </a:lnTo>
                <a:lnTo>
                  <a:pt x="184" y="35"/>
                </a:lnTo>
                <a:lnTo>
                  <a:pt x="184" y="39"/>
                </a:lnTo>
                <a:lnTo>
                  <a:pt x="183" y="42"/>
                </a:lnTo>
                <a:lnTo>
                  <a:pt x="183" y="45"/>
                </a:lnTo>
                <a:lnTo>
                  <a:pt x="182" y="49"/>
                </a:lnTo>
                <a:lnTo>
                  <a:pt x="181" y="52"/>
                </a:lnTo>
                <a:lnTo>
                  <a:pt x="179" y="55"/>
                </a:lnTo>
                <a:lnTo>
                  <a:pt x="179" y="57"/>
                </a:lnTo>
                <a:lnTo>
                  <a:pt x="178" y="58"/>
                </a:lnTo>
                <a:lnTo>
                  <a:pt x="176" y="59"/>
                </a:lnTo>
                <a:lnTo>
                  <a:pt x="175" y="61"/>
                </a:lnTo>
                <a:lnTo>
                  <a:pt x="173" y="61"/>
                </a:lnTo>
                <a:lnTo>
                  <a:pt x="172" y="60"/>
                </a:lnTo>
                <a:lnTo>
                  <a:pt x="170" y="60"/>
                </a:lnTo>
                <a:lnTo>
                  <a:pt x="168" y="59"/>
                </a:lnTo>
                <a:lnTo>
                  <a:pt x="166" y="58"/>
                </a:lnTo>
                <a:lnTo>
                  <a:pt x="164" y="57"/>
                </a:lnTo>
                <a:lnTo>
                  <a:pt x="162" y="55"/>
                </a:lnTo>
                <a:lnTo>
                  <a:pt x="160" y="54"/>
                </a:lnTo>
                <a:lnTo>
                  <a:pt x="156" y="50"/>
                </a:lnTo>
                <a:lnTo>
                  <a:pt x="152" y="46"/>
                </a:lnTo>
                <a:lnTo>
                  <a:pt x="148" y="42"/>
                </a:lnTo>
                <a:lnTo>
                  <a:pt x="144" y="37"/>
                </a:lnTo>
                <a:lnTo>
                  <a:pt x="140" y="33"/>
                </a:lnTo>
                <a:lnTo>
                  <a:pt x="136" y="28"/>
                </a:lnTo>
                <a:lnTo>
                  <a:pt x="133" y="23"/>
                </a:lnTo>
                <a:lnTo>
                  <a:pt x="130" y="18"/>
                </a:lnTo>
                <a:lnTo>
                  <a:pt x="124" y="9"/>
                </a:lnTo>
                <a:lnTo>
                  <a:pt x="119" y="2"/>
                </a:lnTo>
                <a:lnTo>
                  <a:pt x="114" y="0"/>
                </a:lnTo>
                <a:lnTo>
                  <a:pt x="114" y="2"/>
                </a:lnTo>
                <a:lnTo>
                  <a:pt x="113" y="4"/>
                </a:lnTo>
                <a:lnTo>
                  <a:pt x="113" y="6"/>
                </a:lnTo>
                <a:lnTo>
                  <a:pt x="112" y="9"/>
                </a:lnTo>
                <a:lnTo>
                  <a:pt x="112" y="14"/>
                </a:lnTo>
                <a:lnTo>
                  <a:pt x="112" y="20"/>
                </a:lnTo>
                <a:lnTo>
                  <a:pt x="112" y="26"/>
                </a:lnTo>
                <a:lnTo>
                  <a:pt x="112" y="32"/>
                </a:lnTo>
                <a:lnTo>
                  <a:pt x="112" y="34"/>
                </a:lnTo>
                <a:lnTo>
                  <a:pt x="111" y="37"/>
                </a:lnTo>
                <a:lnTo>
                  <a:pt x="111" y="39"/>
                </a:lnTo>
                <a:lnTo>
                  <a:pt x="110" y="41"/>
                </a:lnTo>
                <a:lnTo>
                  <a:pt x="108" y="41"/>
                </a:lnTo>
                <a:lnTo>
                  <a:pt x="107" y="43"/>
                </a:lnTo>
                <a:lnTo>
                  <a:pt x="106" y="44"/>
                </a:lnTo>
                <a:lnTo>
                  <a:pt x="105" y="45"/>
                </a:lnTo>
                <a:lnTo>
                  <a:pt x="105" y="46"/>
                </a:lnTo>
                <a:lnTo>
                  <a:pt x="104" y="46"/>
                </a:lnTo>
                <a:lnTo>
                  <a:pt x="103" y="47"/>
                </a:lnTo>
                <a:lnTo>
                  <a:pt x="102" y="47"/>
                </a:lnTo>
                <a:lnTo>
                  <a:pt x="102" y="46"/>
                </a:lnTo>
                <a:lnTo>
                  <a:pt x="101" y="46"/>
                </a:lnTo>
                <a:lnTo>
                  <a:pt x="101" y="45"/>
                </a:lnTo>
                <a:close/>
              </a:path>
            </a:pathLst>
          </a:custGeom>
          <a:noFill/>
          <a:ln w="3175">
            <a:solidFill>
              <a:srgbClr val="1F1A1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96" name="Freeform 366"/>
          <p:cNvSpPr>
            <a:spLocks/>
          </p:cNvSpPr>
          <p:nvPr/>
        </p:nvSpPr>
        <p:spPr bwMode="auto">
          <a:xfrm>
            <a:off x="5167312" y="2089151"/>
            <a:ext cx="193675" cy="193675"/>
          </a:xfrm>
          <a:custGeom>
            <a:avLst/>
            <a:gdLst>
              <a:gd name="T0" fmla="*/ 2147483647 w 122"/>
              <a:gd name="T1" fmla="*/ 2147483647 h 122"/>
              <a:gd name="T2" fmla="*/ 2147483647 w 122"/>
              <a:gd name="T3" fmla="*/ 2147483647 h 122"/>
              <a:gd name="T4" fmla="*/ 2147483647 w 122"/>
              <a:gd name="T5" fmla="*/ 2147483647 h 122"/>
              <a:gd name="T6" fmla="*/ 2147483647 w 122"/>
              <a:gd name="T7" fmla="*/ 2147483647 h 122"/>
              <a:gd name="T8" fmla="*/ 2147483647 w 122"/>
              <a:gd name="T9" fmla="*/ 2147483647 h 122"/>
              <a:gd name="T10" fmla="*/ 2147483647 w 122"/>
              <a:gd name="T11" fmla="*/ 2147483647 h 122"/>
              <a:gd name="T12" fmla="*/ 2147483647 w 122"/>
              <a:gd name="T13" fmla="*/ 2147483647 h 122"/>
              <a:gd name="T14" fmla="*/ 2147483647 w 122"/>
              <a:gd name="T15" fmla="*/ 2147483647 h 122"/>
              <a:gd name="T16" fmla="*/ 2147483647 w 122"/>
              <a:gd name="T17" fmla="*/ 2147483647 h 122"/>
              <a:gd name="T18" fmla="*/ 2147483647 w 122"/>
              <a:gd name="T19" fmla="*/ 2147483647 h 122"/>
              <a:gd name="T20" fmla="*/ 2147483647 w 122"/>
              <a:gd name="T21" fmla="*/ 2147483647 h 122"/>
              <a:gd name="T22" fmla="*/ 2147483647 w 122"/>
              <a:gd name="T23" fmla="*/ 2147483647 h 122"/>
              <a:gd name="T24" fmla="*/ 2147483647 w 122"/>
              <a:gd name="T25" fmla="*/ 2147483647 h 122"/>
              <a:gd name="T26" fmla="*/ 2147483647 w 122"/>
              <a:gd name="T27" fmla="*/ 2147483647 h 122"/>
              <a:gd name="T28" fmla="*/ 2147483647 w 122"/>
              <a:gd name="T29" fmla="*/ 2147483647 h 122"/>
              <a:gd name="T30" fmla="*/ 2147483647 w 122"/>
              <a:gd name="T31" fmla="*/ 2147483647 h 122"/>
              <a:gd name="T32" fmla="*/ 2147483647 w 122"/>
              <a:gd name="T33" fmla="*/ 2147483647 h 122"/>
              <a:gd name="T34" fmla="*/ 2147483647 w 122"/>
              <a:gd name="T35" fmla="*/ 2147483647 h 122"/>
              <a:gd name="T36" fmla="*/ 2147483647 w 122"/>
              <a:gd name="T37" fmla="*/ 2147483647 h 122"/>
              <a:gd name="T38" fmla="*/ 2147483647 w 122"/>
              <a:gd name="T39" fmla="*/ 2147483647 h 122"/>
              <a:gd name="T40" fmla="*/ 2147483647 w 122"/>
              <a:gd name="T41" fmla="*/ 2147483647 h 122"/>
              <a:gd name="T42" fmla="*/ 2147483647 w 122"/>
              <a:gd name="T43" fmla="*/ 2147483647 h 122"/>
              <a:gd name="T44" fmla="*/ 2147483647 w 122"/>
              <a:gd name="T45" fmla="*/ 2147483647 h 122"/>
              <a:gd name="T46" fmla="*/ 2147483647 w 122"/>
              <a:gd name="T47" fmla="*/ 2147483647 h 122"/>
              <a:gd name="T48" fmla="*/ 2147483647 w 122"/>
              <a:gd name="T49" fmla="*/ 2147483647 h 122"/>
              <a:gd name="T50" fmla="*/ 2147483647 w 122"/>
              <a:gd name="T51" fmla="*/ 2147483647 h 122"/>
              <a:gd name="T52" fmla="*/ 2147483647 w 122"/>
              <a:gd name="T53" fmla="*/ 2147483647 h 122"/>
              <a:gd name="T54" fmla="*/ 2147483647 w 122"/>
              <a:gd name="T55" fmla="*/ 2147483647 h 122"/>
              <a:gd name="T56" fmla="*/ 2147483647 w 122"/>
              <a:gd name="T57" fmla="*/ 2147483647 h 122"/>
              <a:gd name="T58" fmla="*/ 2147483647 w 122"/>
              <a:gd name="T59" fmla="*/ 2147483647 h 122"/>
              <a:gd name="T60" fmla="*/ 2147483647 w 122"/>
              <a:gd name="T61" fmla="*/ 2147483647 h 122"/>
              <a:gd name="T62" fmla="*/ 0 w 122"/>
              <a:gd name="T63" fmla="*/ 2147483647 h 122"/>
              <a:gd name="T64" fmla="*/ 0 w 122"/>
              <a:gd name="T65" fmla="*/ 2147483647 h 122"/>
              <a:gd name="T66" fmla="*/ 2147483647 w 122"/>
              <a:gd name="T67" fmla="*/ 2147483647 h 122"/>
              <a:gd name="T68" fmla="*/ 2147483647 w 122"/>
              <a:gd name="T69" fmla="*/ 2147483647 h 122"/>
              <a:gd name="T70" fmla="*/ 2147483647 w 122"/>
              <a:gd name="T71" fmla="*/ 2147483647 h 122"/>
              <a:gd name="T72" fmla="*/ 2147483647 w 122"/>
              <a:gd name="T73" fmla="*/ 2147483647 h 122"/>
              <a:gd name="T74" fmla="*/ 2147483647 w 122"/>
              <a:gd name="T75" fmla="*/ 2147483647 h 122"/>
              <a:gd name="T76" fmla="*/ 2147483647 w 122"/>
              <a:gd name="T77" fmla="*/ 2147483647 h 122"/>
              <a:gd name="T78" fmla="*/ 2147483647 w 122"/>
              <a:gd name="T79" fmla="*/ 2147483647 h 122"/>
              <a:gd name="T80" fmla="*/ 2147483647 w 122"/>
              <a:gd name="T81" fmla="*/ 2147483647 h 122"/>
              <a:gd name="T82" fmla="*/ 2147483647 w 122"/>
              <a:gd name="T83" fmla="*/ 2147483647 h 122"/>
              <a:gd name="T84" fmla="*/ 2147483647 w 122"/>
              <a:gd name="T85" fmla="*/ 0 h 12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22"/>
              <a:gd name="T130" fmla="*/ 0 h 122"/>
              <a:gd name="T131" fmla="*/ 122 w 122"/>
              <a:gd name="T132" fmla="*/ 122 h 12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22" h="122">
                <a:moveTo>
                  <a:pt x="61" y="0"/>
                </a:moveTo>
                <a:lnTo>
                  <a:pt x="64" y="1"/>
                </a:lnTo>
                <a:lnTo>
                  <a:pt x="67" y="1"/>
                </a:lnTo>
                <a:lnTo>
                  <a:pt x="70" y="1"/>
                </a:lnTo>
                <a:lnTo>
                  <a:pt x="73" y="2"/>
                </a:lnTo>
                <a:lnTo>
                  <a:pt x="76" y="2"/>
                </a:lnTo>
                <a:lnTo>
                  <a:pt x="79" y="3"/>
                </a:lnTo>
                <a:lnTo>
                  <a:pt x="82" y="4"/>
                </a:lnTo>
                <a:lnTo>
                  <a:pt x="85" y="5"/>
                </a:lnTo>
                <a:lnTo>
                  <a:pt x="87" y="7"/>
                </a:lnTo>
                <a:lnTo>
                  <a:pt x="90" y="8"/>
                </a:lnTo>
                <a:lnTo>
                  <a:pt x="92" y="9"/>
                </a:lnTo>
                <a:lnTo>
                  <a:pt x="95" y="11"/>
                </a:lnTo>
                <a:lnTo>
                  <a:pt x="97" y="13"/>
                </a:lnTo>
                <a:lnTo>
                  <a:pt x="100" y="14"/>
                </a:lnTo>
                <a:lnTo>
                  <a:pt x="102" y="16"/>
                </a:lnTo>
                <a:lnTo>
                  <a:pt x="104" y="18"/>
                </a:lnTo>
                <a:lnTo>
                  <a:pt x="106" y="20"/>
                </a:lnTo>
                <a:lnTo>
                  <a:pt x="108" y="23"/>
                </a:lnTo>
                <a:lnTo>
                  <a:pt x="110" y="25"/>
                </a:lnTo>
                <a:lnTo>
                  <a:pt x="111" y="27"/>
                </a:lnTo>
                <a:lnTo>
                  <a:pt x="113" y="30"/>
                </a:lnTo>
                <a:lnTo>
                  <a:pt x="114" y="32"/>
                </a:lnTo>
                <a:lnTo>
                  <a:pt x="116" y="35"/>
                </a:lnTo>
                <a:lnTo>
                  <a:pt x="117" y="38"/>
                </a:lnTo>
                <a:lnTo>
                  <a:pt x="118" y="40"/>
                </a:lnTo>
                <a:lnTo>
                  <a:pt x="119" y="43"/>
                </a:lnTo>
                <a:lnTo>
                  <a:pt x="120" y="46"/>
                </a:lnTo>
                <a:lnTo>
                  <a:pt x="121" y="49"/>
                </a:lnTo>
                <a:lnTo>
                  <a:pt x="121" y="52"/>
                </a:lnTo>
                <a:lnTo>
                  <a:pt x="122" y="55"/>
                </a:lnTo>
                <a:lnTo>
                  <a:pt x="122" y="58"/>
                </a:lnTo>
                <a:lnTo>
                  <a:pt x="122" y="61"/>
                </a:lnTo>
                <a:lnTo>
                  <a:pt x="122" y="65"/>
                </a:lnTo>
                <a:lnTo>
                  <a:pt x="122" y="67"/>
                </a:lnTo>
                <a:lnTo>
                  <a:pt x="121" y="71"/>
                </a:lnTo>
                <a:lnTo>
                  <a:pt x="121" y="74"/>
                </a:lnTo>
                <a:lnTo>
                  <a:pt x="120" y="77"/>
                </a:lnTo>
                <a:lnTo>
                  <a:pt x="119" y="79"/>
                </a:lnTo>
                <a:lnTo>
                  <a:pt x="118" y="82"/>
                </a:lnTo>
                <a:lnTo>
                  <a:pt x="117" y="85"/>
                </a:lnTo>
                <a:lnTo>
                  <a:pt x="116" y="88"/>
                </a:lnTo>
                <a:lnTo>
                  <a:pt x="114" y="90"/>
                </a:lnTo>
                <a:lnTo>
                  <a:pt x="113" y="93"/>
                </a:lnTo>
                <a:lnTo>
                  <a:pt x="111" y="95"/>
                </a:lnTo>
                <a:lnTo>
                  <a:pt x="110" y="98"/>
                </a:lnTo>
                <a:lnTo>
                  <a:pt x="108" y="100"/>
                </a:lnTo>
                <a:lnTo>
                  <a:pt x="106" y="102"/>
                </a:lnTo>
                <a:lnTo>
                  <a:pt x="104" y="104"/>
                </a:lnTo>
                <a:lnTo>
                  <a:pt x="102" y="106"/>
                </a:lnTo>
                <a:lnTo>
                  <a:pt x="100" y="108"/>
                </a:lnTo>
                <a:lnTo>
                  <a:pt x="97" y="110"/>
                </a:lnTo>
                <a:lnTo>
                  <a:pt x="95" y="112"/>
                </a:lnTo>
                <a:lnTo>
                  <a:pt x="92" y="113"/>
                </a:lnTo>
                <a:lnTo>
                  <a:pt x="90" y="115"/>
                </a:lnTo>
                <a:lnTo>
                  <a:pt x="87" y="116"/>
                </a:lnTo>
                <a:lnTo>
                  <a:pt x="85" y="117"/>
                </a:lnTo>
                <a:lnTo>
                  <a:pt x="82" y="119"/>
                </a:lnTo>
                <a:lnTo>
                  <a:pt x="79" y="119"/>
                </a:lnTo>
                <a:lnTo>
                  <a:pt x="76" y="120"/>
                </a:lnTo>
                <a:lnTo>
                  <a:pt x="73" y="121"/>
                </a:lnTo>
                <a:lnTo>
                  <a:pt x="70" y="121"/>
                </a:lnTo>
                <a:lnTo>
                  <a:pt x="67" y="122"/>
                </a:lnTo>
                <a:lnTo>
                  <a:pt x="64" y="122"/>
                </a:lnTo>
                <a:lnTo>
                  <a:pt x="61" y="122"/>
                </a:lnTo>
                <a:lnTo>
                  <a:pt x="58" y="122"/>
                </a:lnTo>
                <a:lnTo>
                  <a:pt x="55" y="122"/>
                </a:lnTo>
                <a:lnTo>
                  <a:pt x="52" y="121"/>
                </a:lnTo>
                <a:lnTo>
                  <a:pt x="49" y="121"/>
                </a:lnTo>
                <a:lnTo>
                  <a:pt x="46" y="120"/>
                </a:lnTo>
                <a:lnTo>
                  <a:pt x="43" y="119"/>
                </a:lnTo>
                <a:lnTo>
                  <a:pt x="40" y="119"/>
                </a:lnTo>
                <a:lnTo>
                  <a:pt x="37" y="117"/>
                </a:lnTo>
                <a:lnTo>
                  <a:pt x="34" y="116"/>
                </a:lnTo>
                <a:lnTo>
                  <a:pt x="32" y="115"/>
                </a:lnTo>
                <a:lnTo>
                  <a:pt x="29" y="113"/>
                </a:lnTo>
                <a:lnTo>
                  <a:pt x="27" y="112"/>
                </a:lnTo>
                <a:lnTo>
                  <a:pt x="24" y="110"/>
                </a:lnTo>
                <a:lnTo>
                  <a:pt x="22" y="108"/>
                </a:lnTo>
                <a:lnTo>
                  <a:pt x="20" y="106"/>
                </a:lnTo>
                <a:lnTo>
                  <a:pt x="18" y="104"/>
                </a:lnTo>
                <a:lnTo>
                  <a:pt x="16" y="102"/>
                </a:lnTo>
                <a:lnTo>
                  <a:pt x="14" y="100"/>
                </a:lnTo>
                <a:lnTo>
                  <a:pt x="12" y="98"/>
                </a:lnTo>
                <a:lnTo>
                  <a:pt x="10" y="95"/>
                </a:lnTo>
                <a:lnTo>
                  <a:pt x="9" y="93"/>
                </a:lnTo>
                <a:lnTo>
                  <a:pt x="7" y="90"/>
                </a:lnTo>
                <a:lnTo>
                  <a:pt x="6" y="88"/>
                </a:lnTo>
                <a:lnTo>
                  <a:pt x="5" y="85"/>
                </a:lnTo>
                <a:lnTo>
                  <a:pt x="4" y="82"/>
                </a:lnTo>
                <a:lnTo>
                  <a:pt x="3" y="79"/>
                </a:lnTo>
                <a:lnTo>
                  <a:pt x="2" y="77"/>
                </a:lnTo>
                <a:lnTo>
                  <a:pt x="1" y="74"/>
                </a:lnTo>
                <a:lnTo>
                  <a:pt x="1" y="71"/>
                </a:lnTo>
                <a:lnTo>
                  <a:pt x="0" y="67"/>
                </a:lnTo>
                <a:lnTo>
                  <a:pt x="0" y="65"/>
                </a:lnTo>
                <a:lnTo>
                  <a:pt x="0" y="61"/>
                </a:lnTo>
                <a:lnTo>
                  <a:pt x="0" y="58"/>
                </a:lnTo>
                <a:lnTo>
                  <a:pt x="0" y="55"/>
                </a:lnTo>
                <a:lnTo>
                  <a:pt x="1" y="52"/>
                </a:lnTo>
                <a:lnTo>
                  <a:pt x="1" y="49"/>
                </a:lnTo>
                <a:lnTo>
                  <a:pt x="2" y="46"/>
                </a:lnTo>
                <a:lnTo>
                  <a:pt x="3" y="43"/>
                </a:lnTo>
                <a:lnTo>
                  <a:pt x="4" y="40"/>
                </a:lnTo>
                <a:lnTo>
                  <a:pt x="5" y="38"/>
                </a:lnTo>
                <a:lnTo>
                  <a:pt x="6" y="35"/>
                </a:lnTo>
                <a:lnTo>
                  <a:pt x="7" y="32"/>
                </a:lnTo>
                <a:lnTo>
                  <a:pt x="9" y="30"/>
                </a:lnTo>
                <a:lnTo>
                  <a:pt x="10" y="27"/>
                </a:lnTo>
                <a:lnTo>
                  <a:pt x="12" y="25"/>
                </a:lnTo>
                <a:lnTo>
                  <a:pt x="14" y="23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2" y="14"/>
                </a:lnTo>
                <a:lnTo>
                  <a:pt x="24" y="13"/>
                </a:lnTo>
                <a:lnTo>
                  <a:pt x="27" y="11"/>
                </a:lnTo>
                <a:lnTo>
                  <a:pt x="29" y="9"/>
                </a:lnTo>
                <a:lnTo>
                  <a:pt x="32" y="8"/>
                </a:lnTo>
                <a:lnTo>
                  <a:pt x="34" y="7"/>
                </a:lnTo>
                <a:lnTo>
                  <a:pt x="37" y="5"/>
                </a:lnTo>
                <a:lnTo>
                  <a:pt x="40" y="4"/>
                </a:lnTo>
                <a:lnTo>
                  <a:pt x="43" y="3"/>
                </a:lnTo>
                <a:lnTo>
                  <a:pt x="46" y="2"/>
                </a:lnTo>
                <a:lnTo>
                  <a:pt x="49" y="2"/>
                </a:lnTo>
                <a:lnTo>
                  <a:pt x="52" y="1"/>
                </a:lnTo>
                <a:lnTo>
                  <a:pt x="55" y="1"/>
                </a:lnTo>
                <a:lnTo>
                  <a:pt x="58" y="1"/>
                </a:lnTo>
                <a:lnTo>
                  <a:pt x="61" y="0"/>
                </a:lnTo>
                <a:close/>
              </a:path>
            </a:pathLst>
          </a:custGeom>
          <a:noFill/>
          <a:ln w="3175">
            <a:solidFill>
              <a:srgbClr val="1F1A1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97" name="Freeform 367"/>
          <p:cNvSpPr>
            <a:spLocks/>
          </p:cNvSpPr>
          <p:nvPr/>
        </p:nvSpPr>
        <p:spPr bwMode="auto">
          <a:xfrm>
            <a:off x="2181226" y="2743201"/>
            <a:ext cx="46037" cy="160337"/>
          </a:xfrm>
          <a:custGeom>
            <a:avLst/>
            <a:gdLst>
              <a:gd name="T0" fmla="*/ 2147483647 w 29"/>
              <a:gd name="T1" fmla="*/ 2147483647 h 101"/>
              <a:gd name="T2" fmla="*/ 0 w 29"/>
              <a:gd name="T3" fmla="*/ 2147483647 h 101"/>
              <a:gd name="T4" fmla="*/ 2147483647 w 29"/>
              <a:gd name="T5" fmla="*/ 2147483647 h 101"/>
              <a:gd name="T6" fmla="*/ 2147483647 w 29"/>
              <a:gd name="T7" fmla="*/ 2147483647 h 101"/>
              <a:gd name="T8" fmla="*/ 2147483647 w 29"/>
              <a:gd name="T9" fmla="*/ 0 h 101"/>
              <a:gd name="T10" fmla="*/ 2147483647 w 29"/>
              <a:gd name="T11" fmla="*/ 2147483647 h 1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"/>
              <a:gd name="T19" fmla="*/ 0 h 101"/>
              <a:gd name="T20" fmla="*/ 29 w 29"/>
              <a:gd name="T21" fmla="*/ 101 h 1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" h="101">
                <a:moveTo>
                  <a:pt x="6" y="1"/>
                </a:moveTo>
                <a:lnTo>
                  <a:pt x="0" y="2"/>
                </a:lnTo>
                <a:lnTo>
                  <a:pt x="17" y="101"/>
                </a:lnTo>
                <a:lnTo>
                  <a:pt x="29" y="99"/>
                </a:lnTo>
                <a:lnTo>
                  <a:pt x="11" y="0"/>
                </a:lnTo>
                <a:lnTo>
                  <a:pt x="6" y="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98" name="Freeform 368"/>
          <p:cNvSpPr>
            <a:spLocks/>
          </p:cNvSpPr>
          <p:nvPr/>
        </p:nvSpPr>
        <p:spPr bwMode="auto">
          <a:xfrm>
            <a:off x="2166938" y="2698751"/>
            <a:ext cx="46038" cy="50800"/>
          </a:xfrm>
          <a:custGeom>
            <a:avLst/>
            <a:gdLst>
              <a:gd name="T0" fmla="*/ 2147483647 w 29"/>
              <a:gd name="T1" fmla="*/ 0 h 32"/>
              <a:gd name="T2" fmla="*/ 0 w 29"/>
              <a:gd name="T3" fmla="*/ 2147483647 h 32"/>
              <a:gd name="T4" fmla="*/ 2147483647 w 29"/>
              <a:gd name="T5" fmla="*/ 2147483647 h 32"/>
              <a:gd name="T6" fmla="*/ 2147483647 w 29"/>
              <a:gd name="T7" fmla="*/ 0 h 32"/>
              <a:gd name="T8" fmla="*/ 2147483647 w 29"/>
              <a:gd name="T9" fmla="*/ 0 h 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32"/>
              <a:gd name="T17" fmla="*/ 29 w 29"/>
              <a:gd name="T18" fmla="*/ 32 h 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32">
                <a:moveTo>
                  <a:pt x="9" y="0"/>
                </a:moveTo>
                <a:lnTo>
                  <a:pt x="0" y="32"/>
                </a:lnTo>
                <a:lnTo>
                  <a:pt x="29" y="27"/>
                </a:lnTo>
                <a:lnTo>
                  <a:pt x="9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99" name="Freeform 369"/>
          <p:cNvSpPr>
            <a:spLocks/>
          </p:cNvSpPr>
          <p:nvPr/>
        </p:nvSpPr>
        <p:spPr bwMode="auto">
          <a:xfrm>
            <a:off x="1757363" y="3427413"/>
            <a:ext cx="120650" cy="133350"/>
          </a:xfrm>
          <a:custGeom>
            <a:avLst/>
            <a:gdLst>
              <a:gd name="T0" fmla="*/ 2147483647 w 76"/>
              <a:gd name="T1" fmla="*/ 2147483647 h 84"/>
              <a:gd name="T2" fmla="*/ 2147483647 w 76"/>
              <a:gd name="T3" fmla="*/ 2147483647 h 84"/>
              <a:gd name="T4" fmla="*/ 2147483647 w 76"/>
              <a:gd name="T5" fmla="*/ 2147483647 h 84"/>
              <a:gd name="T6" fmla="*/ 2147483647 w 76"/>
              <a:gd name="T7" fmla="*/ 0 h 84"/>
              <a:gd name="T8" fmla="*/ 0 w 76"/>
              <a:gd name="T9" fmla="*/ 2147483647 h 84"/>
              <a:gd name="T10" fmla="*/ 2147483647 w 76"/>
              <a:gd name="T11" fmla="*/ 2147483647 h 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6"/>
              <a:gd name="T19" fmla="*/ 0 h 84"/>
              <a:gd name="T20" fmla="*/ 76 w 76"/>
              <a:gd name="T21" fmla="*/ 84 h 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6" h="84">
                <a:moveTo>
                  <a:pt x="5" y="80"/>
                </a:moveTo>
                <a:lnTo>
                  <a:pt x="9" y="84"/>
                </a:lnTo>
                <a:lnTo>
                  <a:pt x="76" y="7"/>
                </a:lnTo>
                <a:lnTo>
                  <a:pt x="67" y="0"/>
                </a:lnTo>
                <a:lnTo>
                  <a:pt x="0" y="76"/>
                </a:lnTo>
                <a:lnTo>
                  <a:pt x="5" y="8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0" name="Freeform 370"/>
          <p:cNvSpPr>
            <a:spLocks/>
          </p:cNvSpPr>
          <p:nvPr/>
        </p:nvSpPr>
        <p:spPr bwMode="auto">
          <a:xfrm>
            <a:off x="1733551" y="3538538"/>
            <a:ext cx="49212" cy="50800"/>
          </a:xfrm>
          <a:custGeom>
            <a:avLst/>
            <a:gdLst>
              <a:gd name="T0" fmla="*/ 0 w 31"/>
              <a:gd name="T1" fmla="*/ 2147483647 h 32"/>
              <a:gd name="T2" fmla="*/ 2147483647 w 31"/>
              <a:gd name="T3" fmla="*/ 2147483647 h 32"/>
              <a:gd name="T4" fmla="*/ 2147483647 w 31"/>
              <a:gd name="T5" fmla="*/ 0 h 32"/>
              <a:gd name="T6" fmla="*/ 0 w 31"/>
              <a:gd name="T7" fmla="*/ 2147483647 h 32"/>
              <a:gd name="T8" fmla="*/ 0 w 31"/>
              <a:gd name="T9" fmla="*/ 2147483647 h 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32"/>
              <a:gd name="T17" fmla="*/ 31 w 31"/>
              <a:gd name="T18" fmla="*/ 32 h 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32">
                <a:moveTo>
                  <a:pt x="0" y="32"/>
                </a:moveTo>
                <a:lnTo>
                  <a:pt x="31" y="20"/>
                </a:lnTo>
                <a:lnTo>
                  <a:pt x="9" y="0"/>
                </a:lnTo>
                <a:lnTo>
                  <a:pt x="0" y="32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3" name="Freeform 373"/>
          <p:cNvSpPr>
            <a:spLocks/>
          </p:cNvSpPr>
          <p:nvPr/>
        </p:nvSpPr>
        <p:spPr bwMode="auto">
          <a:xfrm>
            <a:off x="5513387" y="2182813"/>
            <a:ext cx="153988" cy="84138"/>
          </a:xfrm>
          <a:custGeom>
            <a:avLst/>
            <a:gdLst>
              <a:gd name="T0" fmla="*/ 2147483647 w 97"/>
              <a:gd name="T1" fmla="*/ 2147483647 h 53"/>
              <a:gd name="T2" fmla="*/ 2147483647 w 97"/>
              <a:gd name="T3" fmla="*/ 2147483647 h 53"/>
              <a:gd name="T4" fmla="*/ 2147483647 w 97"/>
              <a:gd name="T5" fmla="*/ 2147483647 h 53"/>
              <a:gd name="T6" fmla="*/ 2147483647 w 97"/>
              <a:gd name="T7" fmla="*/ 0 h 53"/>
              <a:gd name="T8" fmla="*/ 0 w 97"/>
              <a:gd name="T9" fmla="*/ 2147483647 h 53"/>
              <a:gd name="T10" fmla="*/ 2147483647 w 97"/>
              <a:gd name="T11" fmla="*/ 2147483647 h 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7"/>
              <a:gd name="T19" fmla="*/ 0 h 53"/>
              <a:gd name="T20" fmla="*/ 97 w 97"/>
              <a:gd name="T21" fmla="*/ 53 h 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7" h="53">
                <a:moveTo>
                  <a:pt x="2" y="48"/>
                </a:moveTo>
                <a:lnTo>
                  <a:pt x="5" y="53"/>
                </a:lnTo>
                <a:lnTo>
                  <a:pt x="97" y="10"/>
                </a:lnTo>
                <a:lnTo>
                  <a:pt x="92" y="0"/>
                </a:lnTo>
                <a:lnTo>
                  <a:pt x="0" y="42"/>
                </a:lnTo>
                <a:lnTo>
                  <a:pt x="2" y="48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4" name="Freeform 374"/>
          <p:cNvSpPr>
            <a:spLocks/>
          </p:cNvSpPr>
          <p:nvPr/>
        </p:nvSpPr>
        <p:spPr bwMode="auto">
          <a:xfrm>
            <a:off x="5475287" y="2236788"/>
            <a:ext cx="52388" cy="42863"/>
          </a:xfrm>
          <a:custGeom>
            <a:avLst/>
            <a:gdLst>
              <a:gd name="T0" fmla="*/ 0 w 33"/>
              <a:gd name="T1" fmla="*/ 2147483647 h 27"/>
              <a:gd name="T2" fmla="*/ 2147483647 w 33"/>
              <a:gd name="T3" fmla="*/ 2147483647 h 27"/>
              <a:gd name="T4" fmla="*/ 2147483647 w 33"/>
              <a:gd name="T5" fmla="*/ 0 h 27"/>
              <a:gd name="T6" fmla="*/ 0 w 33"/>
              <a:gd name="T7" fmla="*/ 2147483647 h 27"/>
              <a:gd name="T8" fmla="*/ 0 w 33"/>
              <a:gd name="T9" fmla="*/ 2147483647 h 27"/>
              <a:gd name="T10" fmla="*/ 0 w 33"/>
              <a:gd name="T11" fmla="*/ 2147483647 h 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"/>
              <a:gd name="T19" fmla="*/ 0 h 27"/>
              <a:gd name="T20" fmla="*/ 33 w 33"/>
              <a:gd name="T21" fmla="*/ 27 h 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" h="27">
                <a:moveTo>
                  <a:pt x="0" y="26"/>
                </a:moveTo>
                <a:lnTo>
                  <a:pt x="33" y="27"/>
                </a:lnTo>
                <a:lnTo>
                  <a:pt x="20" y="0"/>
                </a:lnTo>
                <a:lnTo>
                  <a:pt x="0" y="26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5" name="Freeform 375"/>
          <p:cNvSpPr>
            <a:spLocks/>
          </p:cNvSpPr>
          <p:nvPr/>
        </p:nvSpPr>
        <p:spPr bwMode="auto">
          <a:xfrm>
            <a:off x="2220913" y="2895601"/>
            <a:ext cx="152400" cy="134937"/>
          </a:xfrm>
          <a:custGeom>
            <a:avLst/>
            <a:gdLst>
              <a:gd name="T0" fmla="*/ 2147483647 w 96"/>
              <a:gd name="T1" fmla="*/ 2147483647 h 85"/>
              <a:gd name="T2" fmla="*/ 2147483647 w 96"/>
              <a:gd name="T3" fmla="*/ 2147483647 h 85"/>
              <a:gd name="T4" fmla="*/ 2147483647 w 96"/>
              <a:gd name="T5" fmla="*/ 0 h 85"/>
              <a:gd name="T6" fmla="*/ 0 w 96"/>
              <a:gd name="T7" fmla="*/ 2147483647 h 85"/>
              <a:gd name="T8" fmla="*/ 2147483647 w 96"/>
              <a:gd name="T9" fmla="*/ 2147483647 h 85"/>
              <a:gd name="T10" fmla="*/ 2147483647 w 96"/>
              <a:gd name="T11" fmla="*/ 2147483647 h 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6"/>
              <a:gd name="T19" fmla="*/ 0 h 85"/>
              <a:gd name="T20" fmla="*/ 96 w 96"/>
              <a:gd name="T21" fmla="*/ 85 h 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6" h="85">
                <a:moveTo>
                  <a:pt x="93" y="81"/>
                </a:moveTo>
                <a:lnTo>
                  <a:pt x="96" y="76"/>
                </a:lnTo>
                <a:lnTo>
                  <a:pt x="7" y="0"/>
                </a:lnTo>
                <a:lnTo>
                  <a:pt x="0" y="9"/>
                </a:lnTo>
                <a:lnTo>
                  <a:pt x="89" y="85"/>
                </a:lnTo>
                <a:lnTo>
                  <a:pt x="93" y="8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6" name="Freeform 376"/>
          <p:cNvSpPr>
            <a:spLocks/>
          </p:cNvSpPr>
          <p:nvPr/>
        </p:nvSpPr>
        <p:spPr bwMode="auto">
          <a:xfrm>
            <a:off x="2352676" y="3005138"/>
            <a:ext cx="50800" cy="49213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0 h 31"/>
              <a:gd name="T4" fmla="*/ 0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1"/>
              <a:gd name="T17" fmla="*/ 32 w 32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1">
                <a:moveTo>
                  <a:pt x="32" y="31"/>
                </a:moveTo>
                <a:lnTo>
                  <a:pt x="19" y="0"/>
                </a:lnTo>
                <a:lnTo>
                  <a:pt x="0" y="23"/>
                </a:lnTo>
                <a:lnTo>
                  <a:pt x="32" y="3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7" name="Freeform 377"/>
          <p:cNvSpPr>
            <a:spLocks/>
          </p:cNvSpPr>
          <p:nvPr/>
        </p:nvSpPr>
        <p:spPr bwMode="auto">
          <a:xfrm>
            <a:off x="1873251" y="3427413"/>
            <a:ext cx="147637" cy="133350"/>
          </a:xfrm>
          <a:custGeom>
            <a:avLst/>
            <a:gdLst>
              <a:gd name="T0" fmla="*/ 2147483647 w 93"/>
              <a:gd name="T1" fmla="*/ 2147483647 h 84"/>
              <a:gd name="T2" fmla="*/ 2147483647 w 93"/>
              <a:gd name="T3" fmla="*/ 2147483647 h 84"/>
              <a:gd name="T4" fmla="*/ 2147483647 w 93"/>
              <a:gd name="T5" fmla="*/ 0 h 84"/>
              <a:gd name="T6" fmla="*/ 0 w 93"/>
              <a:gd name="T7" fmla="*/ 2147483647 h 84"/>
              <a:gd name="T8" fmla="*/ 2147483647 w 93"/>
              <a:gd name="T9" fmla="*/ 2147483647 h 84"/>
              <a:gd name="T10" fmla="*/ 2147483647 w 93"/>
              <a:gd name="T11" fmla="*/ 2147483647 h 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3"/>
              <a:gd name="T19" fmla="*/ 0 h 84"/>
              <a:gd name="T20" fmla="*/ 93 w 93"/>
              <a:gd name="T21" fmla="*/ 84 h 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" h="84">
                <a:moveTo>
                  <a:pt x="89" y="80"/>
                </a:moveTo>
                <a:lnTo>
                  <a:pt x="93" y="75"/>
                </a:lnTo>
                <a:lnTo>
                  <a:pt x="7" y="0"/>
                </a:lnTo>
                <a:lnTo>
                  <a:pt x="0" y="9"/>
                </a:lnTo>
                <a:lnTo>
                  <a:pt x="85" y="84"/>
                </a:lnTo>
                <a:lnTo>
                  <a:pt x="89" y="8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8" name="Freeform 378"/>
          <p:cNvSpPr>
            <a:spLocks/>
          </p:cNvSpPr>
          <p:nvPr/>
        </p:nvSpPr>
        <p:spPr bwMode="auto">
          <a:xfrm>
            <a:off x="1998663" y="3535363"/>
            <a:ext cx="50800" cy="49213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0 h 31"/>
              <a:gd name="T4" fmla="*/ 0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1"/>
              <a:gd name="T17" fmla="*/ 32 w 32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1">
                <a:moveTo>
                  <a:pt x="32" y="31"/>
                </a:moveTo>
                <a:lnTo>
                  <a:pt x="20" y="0"/>
                </a:lnTo>
                <a:lnTo>
                  <a:pt x="0" y="23"/>
                </a:lnTo>
                <a:lnTo>
                  <a:pt x="32" y="3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1" name="Freeform 381"/>
          <p:cNvSpPr>
            <a:spLocks/>
          </p:cNvSpPr>
          <p:nvPr/>
        </p:nvSpPr>
        <p:spPr bwMode="auto">
          <a:xfrm>
            <a:off x="5665787" y="2189163"/>
            <a:ext cx="146050" cy="141288"/>
          </a:xfrm>
          <a:custGeom>
            <a:avLst/>
            <a:gdLst>
              <a:gd name="T0" fmla="*/ 2147483647 w 92"/>
              <a:gd name="T1" fmla="*/ 2147483647 h 89"/>
              <a:gd name="T2" fmla="*/ 2147483647 w 92"/>
              <a:gd name="T3" fmla="*/ 2147483647 h 89"/>
              <a:gd name="T4" fmla="*/ 2147483647 w 92"/>
              <a:gd name="T5" fmla="*/ 0 h 89"/>
              <a:gd name="T6" fmla="*/ 0 w 92"/>
              <a:gd name="T7" fmla="*/ 2147483647 h 89"/>
              <a:gd name="T8" fmla="*/ 2147483647 w 92"/>
              <a:gd name="T9" fmla="*/ 2147483647 h 89"/>
              <a:gd name="T10" fmla="*/ 2147483647 w 92"/>
              <a:gd name="T11" fmla="*/ 2147483647 h 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2"/>
              <a:gd name="T19" fmla="*/ 0 h 89"/>
              <a:gd name="T20" fmla="*/ 92 w 92"/>
              <a:gd name="T21" fmla="*/ 89 h 8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2" h="89">
                <a:moveTo>
                  <a:pt x="88" y="85"/>
                </a:moveTo>
                <a:lnTo>
                  <a:pt x="92" y="80"/>
                </a:lnTo>
                <a:lnTo>
                  <a:pt x="7" y="0"/>
                </a:lnTo>
                <a:lnTo>
                  <a:pt x="0" y="8"/>
                </a:lnTo>
                <a:lnTo>
                  <a:pt x="84" y="89"/>
                </a:lnTo>
                <a:lnTo>
                  <a:pt x="88" y="85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2" name="Freeform 382"/>
          <p:cNvSpPr>
            <a:spLocks/>
          </p:cNvSpPr>
          <p:nvPr/>
        </p:nvSpPr>
        <p:spPr bwMode="auto">
          <a:xfrm>
            <a:off x="5788025" y="2306638"/>
            <a:ext cx="50800" cy="49213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0 h 31"/>
              <a:gd name="T4" fmla="*/ 0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1"/>
              <a:gd name="T17" fmla="*/ 32 w 32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1">
                <a:moveTo>
                  <a:pt x="32" y="31"/>
                </a:moveTo>
                <a:lnTo>
                  <a:pt x="21" y="0"/>
                </a:lnTo>
                <a:lnTo>
                  <a:pt x="0" y="21"/>
                </a:lnTo>
                <a:lnTo>
                  <a:pt x="32" y="3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3" name="Freeform 383"/>
          <p:cNvSpPr>
            <a:spLocks/>
          </p:cNvSpPr>
          <p:nvPr/>
        </p:nvSpPr>
        <p:spPr bwMode="auto">
          <a:xfrm>
            <a:off x="2216151" y="2759076"/>
            <a:ext cx="134937" cy="153987"/>
          </a:xfrm>
          <a:custGeom>
            <a:avLst/>
            <a:gdLst>
              <a:gd name="T0" fmla="*/ 2147483647 w 85"/>
              <a:gd name="T1" fmla="*/ 2147483647 h 97"/>
              <a:gd name="T2" fmla="*/ 2147483647 w 85"/>
              <a:gd name="T3" fmla="*/ 0 h 97"/>
              <a:gd name="T4" fmla="*/ 0 w 85"/>
              <a:gd name="T5" fmla="*/ 2147483647 h 97"/>
              <a:gd name="T6" fmla="*/ 2147483647 w 85"/>
              <a:gd name="T7" fmla="*/ 2147483647 h 97"/>
              <a:gd name="T8" fmla="*/ 2147483647 w 85"/>
              <a:gd name="T9" fmla="*/ 2147483647 h 97"/>
              <a:gd name="T10" fmla="*/ 2147483647 w 85"/>
              <a:gd name="T11" fmla="*/ 2147483647 h 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"/>
              <a:gd name="T19" fmla="*/ 0 h 97"/>
              <a:gd name="T20" fmla="*/ 85 w 85"/>
              <a:gd name="T21" fmla="*/ 97 h 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" h="97">
                <a:moveTo>
                  <a:pt x="80" y="4"/>
                </a:moveTo>
                <a:lnTo>
                  <a:pt x="76" y="0"/>
                </a:lnTo>
                <a:lnTo>
                  <a:pt x="0" y="89"/>
                </a:lnTo>
                <a:lnTo>
                  <a:pt x="9" y="97"/>
                </a:lnTo>
                <a:lnTo>
                  <a:pt x="85" y="8"/>
                </a:lnTo>
                <a:lnTo>
                  <a:pt x="80" y="4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4" name="Freeform 384"/>
          <p:cNvSpPr>
            <a:spLocks/>
          </p:cNvSpPr>
          <p:nvPr/>
        </p:nvSpPr>
        <p:spPr bwMode="auto">
          <a:xfrm>
            <a:off x="2325688" y="2728913"/>
            <a:ext cx="49213" cy="52388"/>
          </a:xfrm>
          <a:custGeom>
            <a:avLst/>
            <a:gdLst>
              <a:gd name="T0" fmla="*/ 2147483647 w 31"/>
              <a:gd name="T1" fmla="*/ 2147483647 h 33"/>
              <a:gd name="T2" fmla="*/ 0 w 31"/>
              <a:gd name="T3" fmla="*/ 2147483647 h 33"/>
              <a:gd name="T4" fmla="*/ 2147483647 w 31"/>
              <a:gd name="T5" fmla="*/ 2147483647 h 33"/>
              <a:gd name="T6" fmla="*/ 2147483647 w 31"/>
              <a:gd name="T7" fmla="*/ 2147483647 h 33"/>
              <a:gd name="T8" fmla="*/ 2147483647 w 31"/>
              <a:gd name="T9" fmla="*/ 0 h 33"/>
              <a:gd name="T10" fmla="*/ 2147483647 w 31"/>
              <a:gd name="T11" fmla="*/ 2147483647 h 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"/>
              <a:gd name="T19" fmla="*/ 0 h 33"/>
              <a:gd name="T20" fmla="*/ 31 w 31"/>
              <a:gd name="T21" fmla="*/ 33 h 3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" h="33">
                <a:moveTo>
                  <a:pt x="31" y="1"/>
                </a:moveTo>
                <a:lnTo>
                  <a:pt x="0" y="14"/>
                </a:lnTo>
                <a:lnTo>
                  <a:pt x="23" y="33"/>
                </a:lnTo>
                <a:lnTo>
                  <a:pt x="31" y="1"/>
                </a:lnTo>
                <a:lnTo>
                  <a:pt x="31" y="0"/>
                </a:lnTo>
                <a:lnTo>
                  <a:pt x="31" y="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5" name="Freeform 385"/>
          <p:cNvSpPr>
            <a:spLocks/>
          </p:cNvSpPr>
          <p:nvPr/>
        </p:nvSpPr>
        <p:spPr bwMode="auto">
          <a:xfrm>
            <a:off x="1839913" y="3268663"/>
            <a:ext cx="44450" cy="169863"/>
          </a:xfrm>
          <a:custGeom>
            <a:avLst/>
            <a:gdLst>
              <a:gd name="T0" fmla="*/ 2147483647 w 28"/>
              <a:gd name="T1" fmla="*/ 2147483647 h 107"/>
              <a:gd name="T2" fmla="*/ 0 w 28"/>
              <a:gd name="T3" fmla="*/ 2147483647 h 107"/>
              <a:gd name="T4" fmla="*/ 2147483647 w 28"/>
              <a:gd name="T5" fmla="*/ 2147483647 h 107"/>
              <a:gd name="T6" fmla="*/ 2147483647 w 28"/>
              <a:gd name="T7" fmla="*/ 2147483647 h 107"/>
              <a:gd name="T8" fmla="*/ 2147483647 w 28"/>
              <a:gd name="T9" fmla="*/ 0 h 107"/>
              <a:gd name="T10" fmla="*/ 2147483647 w 28"/>
              <a:gd name="T11" fmla="*/ 2147483647 h 1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"/>
              <a:gd name="T19" fmla="*/ 0 h 107"/>
              <a:gd name="T20" fmla="*/ 28 w 28"/>
              <a:gd name="T21" fmla="*/ 107 h 10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" h="107">
                <a:moveTo>
                  <a:pt x="5" y="1"/>
                </a:moveTo>
                <a:lnTo>
                  <a:pt x="0" y="1"/>
                </a:lnTo>
                <a:lnTo>
                  <a:pt x="17" y="107"/>
                </a:lnTo>
                <a:lnTo>
                  <a:pt x="28" y="105"/>
                </a:lnTo>
                <a:lnTo>
                  <a:pt x="11" y="0"/>
                </a:lnTo>
                <a:lnTo>
                  <a:pt x="5" y="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6" name="Freeform 386"/>
          <p:cNvSpPr>
            <a:spLocks/>
          </p:cNvSpPr>
          <p:nvPr/>
        </p:nvSpPr>
        <p:spPr bwMode="auto">
          <a:xfrm>
            <a:off x="1825626" y="3222626"/>
            <a:ext cx="46037" cy="50800"/>
          </a:xfrm>
          <a:custGeom>
            <a:avLst/>
            <a:gdLst>
              <a:gd name="T0" fmla="*/ 2147483647 w 29"/>
              <a:gd name="T1" fmla="*/ 0 h 32"/>
              <a:gd name="T2" fmla="*/ 0 w 29"/>
              <a:gd name="T3" fmla="*/ 2147483647 h 32"/>
              <a:gd name="T4" fmla="*/ 2147483647 w 29"/>
              <a:gd name="T5" fmla="*/ 2147483647 h 32"/>
              <a:gd name="T6" fmla="*/ 2147483647 w 29"/>
              <a:gd name="T7" fmla="*/ 0 h 32"/>
              <a:gd name="T8" fmla="*/ 2147483647 w 29"/>
              <a:gd name="T9" fmla="*/ 0 h 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32"/>
              <a:gd name="T17" fmla="*/ 29 w 29"/>
              <a:gd name="T18" fmla="*/ 32 h 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32">
                <a:moveTo>
                  <a:pt x="10" y="0"/>
                </a:moveTo>
                <a:lnTo>
                  <a:pt x="0" y="32"/>
                </a:lnTo>
                <a:lnTo>
                  <a:pt x="29" y="28"/>
                </a:lnTo>
                <a:lnTo>
                  <a:pt x="10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9" name="Freeform 389"/>
          <p:cNvSpPr>
            <a:spLocks/>
          </p:cNvSpPr>
          <p:nvPr/>
        </p:nvSpPr>
        <p:spPr bwMode="auto">
          <a:xfrm>
            <a:off x="5657850" y="1985963"/>
            <a:ext cx="84137" cy="214313"/>
          </a:xfrm>
          <a:custGeom>
            <a:avLst/>
            <a:gdLst>
              <a:gd name="T0" fmla="*/ 2147483647 w 53"/>
              <a:gd name="T1" fmla="*/ 2147483647 h 135"/>
              <a:gd name="T2" fmla="*/ 2147483647 w 53"/>
              <a:gd name="T3" fmla="*/ 0 h 135"/>
              <a:gd name="T4" fmla="*/ 0 w 53"/>
              <a:gd name="T5" fmla="*/ 2147483647 h 135"/>
              <a:gd name="T6" fmla="*/ 2147483647 w 53"/>
              <a:gd name="T7" fmla="*/ 2147483647 h 135"/>
              <a:gd name="T8" fmla="*/ 2147483647 w 53"/>
              <a:gd name="T9" fmla="*/ 2147483647 h 135"/>
              <a:gd name="T10" fmla="*/ 2147483647 w 53"/>
              <a:gd name="T11" fmla="*/ 2147483647 h 1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"/>
              <a:gd name="T19" fmla="*/ 0 h 135"/>
              <a:gd name="T20" fmla="*/ 53 w 53"/>
              <a:gd name="T21" fmla="*/ 135 h 1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" h="135">
                <a:moveTo>
                  <a:pt x="48" y="2"/>
                </a:moveTo>
                <a:lnTo>
                  <a:pt x="43" y="0"/>
                </a:lnTo>
                <a:lnTo>
                  <a:pt x="0" y="132"/>
                </a:lnTo>
                <a:lnTo>
                  <a:pt x="11" y="135"/>
                </a:lnTo>
                <a:lnTo>
                  <a:pt x="53" y="3"/>
                </a:lnTo>
                <a:lnTo>
                  <a:pt x="48" y="2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0" name="Freeform 390"/>
          <p:cNvSpPr>
            <a:spLocks/>
          </p:cNvSpPr>
          <p:nvPr/>
        </p:nvSpPr>
        <p:spPr bwMode="auto">
          <a:xfrm>
            <a:off x="5711825" y="1944688"/>
            <a:ext cx="44450" cy="52388"/>
          </a:xfrm>
          <a:custGeom>
            <a:avLst/>
            <a:gdLst>
              <a:gd name="T0" fmla="*/ 2147483647 w 28"/>
              <a:gd name="T1" fmla="*/ 0 h 33"/>
              <a:gd name="T2" fmla="*/ 0 w 28"/>
              <a:gd name="T3" fmla="*/ 2147483647 h 33"/>
              <a:gd name="T4" fmla="*/ 2147483647 w 28"/>
              <a:gd name="T5" fmla="*/ 2147483647 h 33"/>
              <a:gd name="T6" fmla="*/ 2147483647 w 28"/>
              <a:gd name="T7" fmla="*/ 0 h 33"/>
              <a:gd name="T8" fmla="*/ 2147483647 w 28"/>
              <a:gd name="T9" fmla="*/ 0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33"/>
              <a:gd name="T17" fmla="*/ 28 w 28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33">
                <a:moveTo>
                  <a:pt x="23" y="0"/>
                </a:moveTo>
                <a:lnTo>
                  <a:pt x="0" y="23"/>
                </a:lnTo>
                <a:lnTo>
                  <a:pt x="28" y="33"/>
                </a:lnTo>
                <a:lnTo>
                  <a:pt x="23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1" name="Freeform 391"/>
          <p:cNvSpPr>
            <a:spLocks/>
          </p:cNvSpPr>
          <p:nvPr/>
        </p:nvSpPr>
        <p:spPr bwMode="auto">
          <a:xfrm>
            <a:off x="2197101" y="2876551"/>
            <a:ext cx="53975" cy="53975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2147483647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2147483647 w 34"/>
              <a:gd name="T43" fmla="*/ 2147483647 h 34"/>
              <a:gd name="T44" fmla="*/ 2147483647 w 34"/>
              <a:gd name="T45" fmla="*/ 2147483647 h 34"/>
              <a:gd name="T46" fmla="*/ 0 w 34"/>
              <a:gd name="T47" fmla="*/ 2147483647 h 34"/>
              <a:gd name="T48" fmla="*/ 0 w 34"/>
              <a:gd name="T49" fmla="*/ 2147483647 h 34"/>
              <a:gd name="T50" fmla="*/ 2147483647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2147483647 h 34"/>
              <a:gd name="T58" fmla="*/ 2147483647 w 34"/>
              <a:gd name="T59" fmla="*/ 2147483647 h 34"/>
              <a:gd name="T60" fmla="*/ 2147483647 w 34"/>
              <a:gd name="T61" fmla="*/ 2147483647 h 34"/>
              <a:gd name="T62" fmla="*/ 2147483647 w 34"/>
              <a:gd name="T63" fmla="*/ 0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17" y="0"/>
                </a:moveTo>
                <a:lnTo>
                  <a:pt x="19" y="0"/>
                </a:lnTo>
                <a:lnTo>
                  <a:pt x="21" y="0"/>
                </a:lnTo>
                <a:lnTo>
                  <a:pt x="22" y="1"/>
                </a:lnTo>
                <a:lnTo>
                  <a:pt x="24" y="2"/>
                </a:lnTo>
                <a:lnTo>
                  <a:pt x="25" y="2"/>
                </a:lnTo>
                <a:lnTo>
                  <a:pt x="27" y="3"/>
                </a:lnTo>
                <a:lnTo>
                  <a:pt x="28" y="4"/>
                </a:lnTo>
                <a:lnTo>
                  <a:pt x="29" y="5"/>
                </a:lnTo>
                <a:lnTo>
                  <a:pt x="30" y="6"/>
                </a:lnTo>
                <a:lnTo>
                  <a:pt x="31" y="8"/>
                </a:lnTo>
                <a:lnTo>
                  <a:pt x="32" y="9"/>
                </a:lnTo>
                <a:lnTo>
                  <a:pt x="33" y="11"/>
                </a:lnTo>
                <a:lnTo>
                  <a:pt x="33" y="12"/>
                </a:lnTo>
                <a:lnTo>
                  <a:pt x="34" y="14"/>
                </a:lnTo>
                <a:lnTo>
                  <a:pt x="34" y="16"/>
                </a:lnTo>
                <a:lnTo>
                  <a:pt x="34" y="17"/>
                </a:lnTo>
                <a:lnTo>
                  <a:pt x="34" y="19"/>
                </a:lnTo>
                <a:lnTo>
                  <a:pt x="34" y="21"/>
                </a:lnTo>
                <a:lnTo>
                  <a:pt x="33" y="22"/>
                </a:lnTo>
                <a:lnTo>
                  <a:pt x="33" y="24"/>
                </a:lnTo>
                <a:lnTo>
                  <a:pt x="32" y="25"/>
                </a:lnTo>
                <a:lnTo>
                  <a:pt x="31" y="27"/>
                </a:lnTo>
                <a:lnTo>
                  <a:pt x="30" y="28"/>
                </a:lnTo>
                <a:lnTo>
                  <a:pt x="29" y="29"/>
                </a:lnTo>
                <a:lnTo>
                  <a:pt x="28" y="30"/>
                </a:lnTo>
                <a:lnTo>
                  <a:pt x="27" y="31"/>
                </a:lnTo>
                <a:lnTo>
                  <a:pt x="25" y="32"/>
                </a:lnTo>
                <a:lnTo>
                  <a:pt x="24" y="33"/>
                </a:lnTo>
                <a:lnTo>
                  <a:pt x="22" y="34"/>
                </a:lnTo>
                <a:lnTo>
                  <a:pt x="21" y="34"/>
                </a:lnTo>
                <a:lnTo>
                  <a:pt x="19" y="34"/>
                </a:lnTo>
                <a:lnTo>
                  <a:pt x="17" y="34"/>
                </a:lnTo>
                <a:lnTo>
                  <a:pt x="15" y="34"/>
                </a:lnTo>
                <a:lnTo>
                  <a:pt x="14" y="34"/>
                </a:lnTo>
                <a:lnTo>
                  <a:pt x="12" y="34"/>
                </a:lnTo>
                <a:lnTo>
                  <a:pt x="10" y="33"/>
                </a:lnTo>
                <a:lnTo>
                  <a:pt x="9" y="32"/>
                </a:lnTo>
                <a:lnTo>
                  <a:pt x="8" y="31"/>
                </a:lnTo>
                <a:lnTo>
                  <a:pt x="6" y="30"/>
                </a:lnTo>
                <a:lnTo>
                  <a:pt x="5" y="29"/>
                </a:lnTo>
                <a:lnTo>
                  <a:pt x="4" y="28"/>
                </a:lnTo>
                <a:lnTo>
                  <a:pt x="3" y="27"/>
                </a:lnTo>
                <a:lnTo>
                  <a:pt x="2" y="25"/>
                </a:lnTo>
                <a:lnTo>
                  <a:pt x="2" y="24"/>
                </a:lnTo>
                <a:lnTo>
                  <a:pt x="1" y="22"/>
                </a:lnTo>
                <a:lnTo>
                  <a:pt x="0" y="21"/>
                </a:lnTo>
                <a:lnTo>
                  <a:pt x="0" y="19"/>
                </a:lnTo>
                <a:lnTo>
                  <a:pt x="0" y="17"/>
                </a:lnTo>
                <a:lnTo>
                  <a:pt x="0" y="16"/>
                </a:lnTo>
                <a:lnTo>
                  <a:pt x="0" y="14"/>
                </a:lnTo>
                <a:lnTo>
                  <a:pt x="1" y="12"/>
                </a:lnTo>
                <a:lnTo>
                  <a:pt x="2" y="11"/>
                </a:lnTo>
                <a:lnTo>
                  <a:pt x="2" y="9"/>
                </a:lnTo>
                <a:lnTo>
                  <a:pt x="3" y="8"/>
                </a:lnTo>
                <a:lnTo>
                  <a:pt x="4" y="6"/>
                </a:lnTo>
                <a:lnTo>
                  <a:pt x="5" y="5"/>
                </a:lnTo>
                <a:lnTo>
                  <a:pt x="6" y="4"/>
                </a:lnTo>
                <a:lnTo>
                  <a:pt x="8" y="3"/>
                </a:lnTo>
                <a:lnTo>
                  <a:pt x="9" y="2"/>
                </a:lnTo>
                <a:lnTo>
                  <a:pt x="10" y="2"/>
                </a:lnTo>
                <a:lnTo>
                  <a:pt x="12" y="1"/>
                </a:lnTo>
                <a:lnTo>
                  <a:pt x="14" y="0"/>
                </a:lnTo>
                <a:lnTo>
                  <a:pt x="15" y="0"/>
                </a:lnTo>
                <a:lnTo>
                  <a:pt x="17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2" name="Freeform 392"/>
          <p:cNvSpPr>
            <a:spLocks/>
          </p:cNvSpPr>
          <p:nvPr/>
        </p:nvSpPr>
        <p:spPr bwMode="auto">
          <a:xfrm>
            <a:off x="1849438" y="3408363"/>
            <a:ext cx="53975" cy="53975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0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2147483647 w 34"/>
              <a:gd name="T43" fmla="*/ 2147483647 h 34"/>
              <a:gd name="T44" fmla="*/ 2147483647 w 34"/>
              <a:gd name="T45" fmla="*/ 2147483647 h 34"/>
              <a:gd name="T46" fmla="*/ 0 w 34"/>
              <a:gd name="T47" fmla="*/ 2147483647 h 34"/>
              <a:gd name="T48" fmla="*/ 0 w 34"/>
              <a:gd name="T49" fmla="*/ 2147483647 h 34"/>
              <a:gd name="T50" fmla="*/ 2147483647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2147483647 h 34"/>
              <a:gd name="T58" fmla="*/ 2147483647 w 34"/>
              <a:gd name="T59" fmla="*/ 2147483647 h 34"/>
              <a:gd name="T60" fmla="*/ 2147483647 w 34"/>
              <a:gd name="T61" fmla="*/ 0 h 34"/>
              <a:gd name="T62" fmla="*/ 2147483647 w 34"/>
              <a:gd name="T63" fmla="*/ 0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17" y="0"/>
                </a:moveTo>
                <a:lnTo>
                  <a:pt x="19" y="0"/>
                </a:lnTo>
                <a:lnTo>
                  <a:pt x="21" y="0"/>
                </a:lnTo>
                <a:lnTo>
                  <a:pt x="22" y="0"/>
                </a:lnTo>
                <a:lnTo>
                  <a:pt x="24" y="1"/>
                </a:lnTo>
                <a:lnTo>
                  <a:pt x="26" y="2"/>
                </a:lnTo>
                <a:lnTo>
                  <a:pt x="27" y="2"/>
                </a:lnTo>
                <a:lnTo>
                  <a:pt x="28" y="3"/>
                </a:lnTo>
                <a:lnTo>
                  <a:pt x="30" y="4"/>
                </a:lnTo>
                <a:lnTo>
                  <a:pt x="31" y="6"/>
                </a:lnTo>
                <a:lnTo>
                  <a:pt x="32" y="7"/>
                </a:lnTo>
                <a:lnTo>
                  <a:pt x="32" y="8"/>
                </a:lnTo>
                <a:lnTo>
                  <a:pt x="33" y="10"/>
                </a:lnTo>
                <a:lnTo>
                  <a:pt x="34" y="12"/>
                </a:lnTo>
                <a:lnTo>
                  <a:pt x="34" y="13"/>
                </a:lnTo>
                <a:lnTo>
                  <a:pt x="34" y="15"/>
                </a:lnTo>
                <a:lnTo>
                  <a:pt x="34" y="16"/>
                </a:lnTo>
                <a:lnTo>
                  <a:pt x="34" y="18"/>
                </a:lnTo>
                <a:lnTo>
                  <a:pt x="34" y="20"/>
                </a:lnTo>
                <a:lnTo>
                  <a:pt x="34" y="22"/>
                </a:lnTo>
                <a:lnTo>
                  <a:pt x="33" y="23"/>
                </a:lnTo>
                <a:lnTo>
                  <a:pt x="32" y="25"/>
                </a:lnTo>
                <a:lnTo>
                  <a:pt x="32" y="26"/>
                </a:lnTo>
                <a:lnTo>
                  <a:pt x="31" y="27"/>
                </a:lnTo>
                <a:lnTo>
                  <a:pt x="30" y="29"/>
                </a:lnTo>
                <a:lnTo>
                  <a:pt x="28" y="30"/>
                </a:lnTo>
                <a:lnTo>
                  <a:pt x="27" y="31"/>
                </a:lnTo>
                <a:lnTo>
                  <a:pt x="26" y="32"/>
                </a:lnTo>
                <a:lnTo>
                  <a:pt x="24" y="32"/>
                </a:lnTo>
                <a:lnTo>
                  <a:pt x="22" y="33"/>
                </a:lnTo>
                <a:lnTo>
                  <a:pt x="21" y="33"/>
                </a:lnTo>
                <a:lnTo>
                  <a:pt x="19" y="34"/>
                </a:lnTo>
                <a:lnTo>
                  <a:pt x="17" y="34"/>
                </a:lnTo>
                <a:lnTo>
                  <a:pt x="16" y="34"/>
                </a:lnTo>
                <a:lnTo>
                  <a:pt x="14" y="33"/>
                </a:lnTo>
                <a:lnTo>
                  <a:pt x="12" y="33"/>
                </a:lnTo>
                <a:lnTo>
                  <a:pt x="11" y="32"/>
                </a:lnTo>
                <a:lnTo>
                  <a:pt x="9" y="32"/>
                </a:lnTo>
                <a:lnTo>
                  <a:pt x="8" y="31"/>
                </a:lnTo>
                <a:lnTo>
                  <a:pt x="7" y="30"/>
                </a:lnTo>
                <a:lnTo>
                  <a:pt x="5" y="29"/>
                </a:lnTo>
                <a:lnTo>
                  <a:pt x="4" y="27"/>
                </a:lnTo>
                <a:lnTo>
                  <a:pt x="3" y="26"/>
                </a:lnTo>
                <a:lnTo>
                  <a:pt x="2" y="25"/>
                </a:lnTo>
                <a:lnTo>
                  <a:pt x="2" y="23"/>
                </a:lnTo>
                <a:lnTo>
                  <a:pt x="1" y="22"/>
                </a:lnTo>
                <a:lnTo>
                  <a:pt x="1" y="20"/>
                </a:lnTo>
                <a:lnTo>
                  <a:pt x="0" y="18"/>
                </a:lnTo>
                <a:lnTo>
                  <a:pt x="0" y="16"/>
                </a:lnTo>
                <a:lnTo>
                  <a:pt x="0" y="15"/>
                </a:lnTo>
                <a:lnTo>
                  <a:pt x="1" y="13"/>
                </a:lnTo>
                <a:lnTo>
                  <a:pt x="1" y="12"/>
                </a:lnTo>
                <a:lnTo>
                  <a:pt x="2" y="10"/>
                </a:lnTo>
                <a:lnTo>
                  <a:pt x="2" y="8"/>
                </a:lnTo>
                <a:lnTo>
                  <a:pt x="3" y="7"/>
                </a:lnTo>
                <a:lnTo>
                  <a:pt x="4" y="6"/>
                </a:lnTo>
                <a:lnTo>
                  <a:pt x="5" y="4"/>
                </a:lnTo>
                <a:lnTo>
                  <a:pt x="7" y="3"/>
                </a:lnTo>
                <a:lnTo>
                  <a:pt x="8" y="2"/>
                </a:lnTo>
                <a:lnTo>
                  <a:pt x="9" y="2"/>
                </a:lnTo>
                <a:lnTo>
                  <a:pt x="11" y="1"/>
                </a:lnTo>
                <a:lnTo>
                  <a:pt x="12" y="0"/>
                </a:lnTo>
                <a:lnTo>
                  <a:pt x="14" y="0"/>
                </a:lnTo>
                <a:lnTo>
                  <a:pt x="16" y="0"/>
                </a:lnTo>
                <a:lnTo>
                  <a:pt x="17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3" name="Freeform 393"/>
          <p:cNvSpPr>
            <a:spLocks/>
          </p:cNvSpPr>
          <p:nvPr/>
        </p:nvSpPr>
        <p:spPr bwMode="auto">
          <a:xfrm>
            <a:off x="2195513" y="2874963"/>
            <a:ext cx="53975" cy="53975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2147483647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2147483647 w 34"/>
              <a:gd name="T43" fmla="*/ 2147483647 h 34"/>
              <a:gd name="T44" fmla="*/ 2147483647 w 34"/>
              <a:gd name="T45" fmla="*/ 2147483647 h 34"/>
              <a:gd name="T46" fmla="*/ 0 w 34"/>
              <a:gd name="T47" fmla="*/ 2147483647 h 34"/>
              <a:gd name="T48" fmla="*/ 0 w 34"/>
              <a:gd name="T49" fmla="*/ 2147483647 h 34"/>
              <a:gd name="T50" fmla="*/ 2147483647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2147483647 h 34"/>
              <a:gd name="T58" fmla="*/ 2147483647 w 34"/>
              <a:gd name="T59" fmla="*/ 2147483647 h 34"/>
              <a:gd name="T60" fmla="*/ 2147483647 w 34"/>
              <a:gd name="T61" fmla="*/ 2147483647 h 34"/>
              <a:gd name="T62" fmla="*/ 2147483647 w 34"/>
              <a:gd name="T63" fmla="*/ 0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17" y="0"/>
                </a:moveTo>
                <a:lnTo>
                  <a:pt x="19" y="0"/>
                </a:lnTo>
                <a:lnTo>
                  <a:pt x="21" y="1"/>
                </a:lnTo>
                <a:lnTo>
                  <a:pt x="22" y="1"/>
                </a:lnTo>
                <a:lnTo>
                  <a:pt x="24" y="2"/>
                </a:lnTo>
                <a:lnTo>
                  <a:pt x="25" y="2"/>
                </a:lnTo>
                <a:lnTo>
                  <a:pt x="27" y="3"/>
                </a:lnTo>
                <a:lnTo>
                  <a:pt x="28" y="4"/>
                </a:lnTo>
                <a:lnTo>
                  <a:pt x="29" y="5"/>
                </a:lnTo>
                <a:lnTo>
                  <a:pt x="30" y="7"/>
                </a:lnTo>
                <a:lnTo>
                  <a:pt x="31" y="8"/>
                </a:lnTo>
                <a:lnTo>
                  <a:pt x="32" y="9"/>
                </a:lnTo>
                <a:lnTo>
                  <a:pt x="33" y="11"/>
                </a:lnTo>
                <a:lnTo>
                  <a:pt x="33" y="12"/>
                </a:lnTo>
                <a:lnTo>
                  <a:pt x="34" y="14"/>
                </a:lnTo>
                <a:lnTo>
                  <a:pt x="34" y="16"/>
                </a:lnTo>
                <a:lnTo>
                  <a:pt x="34" y="17"/>
                </a:lnTo>
                <a:lnTo>
                  <a:pt x="34" y="19"/>
                </a:lnTo>
                <a:lnTo>
                  <a:pt x="34" y="21"/>
                </a:lnTo>
                <a:lnTo>
                  <a:pt x="33" y="22"/>
                </a:lnTo>
                <a:lnTo>
                  <a:pt x="33" y="24"/>
                </a:lnTo>
                <a:lnTo>
                  <a:pt x="32" y="25"/>
                </a:lnTo>
                <a:lnTo>
                  <a:pt x="31" y="27"/>
                </a:lnTo>
                <a:lnTo>
                  <a:pt x="30" y="28"/>
                </a:lnTo>
                <a:lnTo>
                  <a:pt x="29" y="29"/>
                </a:lnTo>
                <a:lnTo>
                  <a:pt x="28" y="31"/>
                </a:lnTo>
                <a:lnTo>
                  <a:pt x="27" y="31"/>
                </a:lnTo>
                <a:lnTo>
                  <a:pt x="25" y="32"/>
                </a:lnTo>
                <a:lnTo>
                  <a:pt x="24" y="33"/>
                </a:lnTo>
                <a:lnTo>
                  <a:pt x="22" y="34"/>
                </a:lnTo>
                <a:lnTo>
                  <a:pt x="21" y="34"/>
                </a:lnTo>
                <a:lnTo>
                  <a:pt x="19" y="34"/>
                </a:lnTo>
                <a:lnTo>
                  <a:pt x="17" y="34"/>
                </a:lnTo>
                <a:lnTo>
                  <a:pt x="15" y="34"/>
                </a:lnTo>
                <a:lnTo>
                  <a:pt x="14" y="34"/>
                </a:lnTo>
                <a:lnTo>
                  <a:pt x="12" y="34"/>
                </a:lnTo>
                <a:lnTo>
                  <a:pt x="11" y="33"/>
                </a:lnTo>
                <a:lnTo>
                  <a:pt x="9" y="32"/>
                </a:lnTo>
                <a:lnTo>
                  <a:pt x="8" y="31"/>
                </a:lnTo>
                <a:lnTo>
                  <a:pt x="6" y="31"/>
                </a:lnTo>
                <a:lnTo>
                  <a:pt x="5" y="29"/>
                </a:lnTo>
                <a:lnTo>
                  <a:pt x="4" y="28"/>
                </a:lnTo>
                <a:lnTo>
                  <a:pt x="3" y="27"/>
                </a:lnTo>
                <a:lnTo>
                  <a:pt x="2" y="25"/>
                </a:lnTo>
                <a:lnTo>
                  <a:pt x="2" y="24"/>
                </a:lnTo>
                <a:lnTo>
                  <a:pt x="1" y="22"/>
                </a:lnTo>
                <a:lnTo>
                  <a:pt x="1" y="21"/>
                </a:lnTo>
                <a:lnTo>
                  <a:pt x="0" y="19"/>
                </a:lnTo>
                <a:lnTo>
                  <a:pt x="0" y="17"/>
                </a:lnTo>
                <a:lnTo>
                  <a:pt x="0" y="16"/>
                </a:lnTo>
                <a:lnTo>
                  <a:pt x="1" y="14"/>
                </a:lnTo>
                <a:lnTo>
                  <a:pt x="1" y="12"/>
                </a:lnTo>
                <a:lnTo>
                  <a:pt x="2" y="11"/>
                </a:lnTo>
                <a:lnTo>
                  <a:pt x="2" y="9"/>
                </a:lnTo>
                <a:lnTo>
                  <a:pt x="3" y="8"/>
                </a:lnTo>
                <a:lnTo>
                  <a:pt x="4" y="7"/>
                </a:lnTo>
                <a:lnTo>
                  <a:pt x="5" y="5"/>
                </a:lnTo>
                <a:lnTo>
                  <a:pt x="6" y="4"/>
                </a:lnTo>
                <a:lnTo>
                  <a:pt x="8" y="3"/>
                </a:lnTo>
                <a:lnTo>
                  <a:pt x="9" y="2"/>
                </a:lnTo>
                <a:lnTo>
                  <a:pt x="11" y="2"/>
                </a:lnTo>
                <a:lnTo>
                  <a:pt x="12" y="1"/>
                </a:lnTo>
                <a:lnTo>
                  <a:pt x="14" y="1"/>
                </a:lnTo>
                <a:lnTo>
                  <a:pt x="15" y="0"/>
                </a:lnTo>
                <a:lnTo>
                  <a:pt x="17" y="0"/>
                </a:lnTo>
                <a:close/>
              </a:path>
            </a:pathLst>
          </a:custGeom>
          <a:noFill/>
          <a:ln w="3175">
            <a:solidFill>
              <a:srgbClr val="DC2B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4" name="Freeform 394"/>
          <p:cNvSpPr>
            <a:spLocks/>
          </p:cNvSpPr>
          <p:nvPr/>
        </p:nvSpPr>
        <p:spPr bwMode="auto">
          <a:xfrm>
            <a:off x="1849438" y="3406776"/>
            <a:ext cx="53975" cy="53975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0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2147483647 w 34"/>
              <a:gd name="T43" fmla="*/ 2147483647 h 34"/>
              <a:gd name="T44" fmla="*/ 0 w 34"/>
              <a:gd name="T45" fmla="*/ 2147483647 h 34"/>
              <a:gd name="T46" fmla="*/ 0 w 34"/>
              <a:gd name="T47" fmla="*/ 2147483647 h 34"/>
              <a:gd name="T48" fmla="*/ 0 w 34"/>
              <a:gd name="T49" fmla="*/ 2147483647 h 34"/>
              <a:gd name="T50" fmla="*/ 0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2147483647 h 34"/>
              <a:gd name="T58" fmla="*/ 2147483647 w 34"/>
              <a:gd name="T59" fmla="*/ 2147483647 h 34"/>
              <a:gd name="T60" fmla="*/ 2147483647 w 34"/>
              <a:gd name="T61" fmla="*/ 0 h 34"/>
              <a:gd name="T62" fmla="*/ 2147483647 w 34"/>
              <a:gd name="T63" fmla="*/ 0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16" y="0"/>
                </a:moveTo>
                <a:lnTo>
                  <a:pt x="18" y="0"/>
                </a:lnTo>
                <a:lnTo>
                  <a:pt x="20" y="0"/>
                </a:lnTo>
                <a:lnTo>
                  <a:pt x="22" y="0"/>
                </a:lnTo>
                <a:lnTo>
                  <a:pt x="23" y="1"/>
                </a:lnTo>
                <a:lnTo>
                  <a:pt x="25" y="2"/>
                </a:lnTo>
                <a:lnTo>
                  <a:pt x="26" y="3"/>
                </a:lnTo>
                <a:lnTo>
                  <a:pt x="27" y="3"/>
                </a:lnTo>
                <a:lnTo>
                  <a:pt x="29" y="5"/>
                </a:lnTo>
                <a:lnTo>
                  <a:pt x="30" y="6"/>
                </a:lnTo>
                <a:lnTo>
                  <a:pt x="31" y="7"/>
                </a:lnTo>
                <a:lnTo>
                  <a:pt x="32" y="9"/>
                </a:lnTo>
                <a:lnTo>
                  <a:pt x="32" y="10"/>
                </a:lnTo>
                <a:lnTo>
                  <a:pt x="33" y="12"/>
                </a:lnTo>
                <a:lnTo>
                  <a:pt x="33" y="13"/>
                </a:lnTo>
                <a:lnTo>
                  <a:pt x="34" y="15"/>
                </a:lnTo>
                <a:lnTo>
                  <a:pt x="34" y="17"/>
                </a:lnTo>
                <a:lnTo>
                  <a:pt x="34" y="18"/>
                </a:lnTo>
                <a:lnTo>
                  <a:pt x="33" y="20"/>
                </a:lnTo>
                <a:lnTo>
                  <a:pt x="33" y="22"/>
                </a:lnTo>
                <a:lnTo>
                  <a:pt x="32" y="23"/>
                </a:lnTo>
                <a:lnTo>
                  <a:pt x="32" y="25"/>
                </a:lnTo>
                <a:lnTo>
                  <a:pt x="31" y="26"/>
                </a:lnTo>
                <a:lnTo>
                  <a:pt x="30" y="27"/>
                </a:lnTo>
                <a:lnTo>
                  <a:pt x="29" y="29"/>
                </a:lnTo>
                <a:lnTo>
                  <a:pt x="27" y="30"/>
                </a:lnTo>
                <a:lnTo>
                  <a:pt x="26" y="31"/>
                </a:lnTo>
                <a:lnTo>
                  <a:pt x="25" y="32"/>
                </a:lnTo>
                <a:lnTo>
                  <a:pt x="23" y="32"/>
                </a:lnTo>
                <a:lnTo>
                  <a:pt x="22" y="33"/>
                </a:lnTo>
                <a:lnTo>
                  <a:pt x="20" y="33"/>
                </a:lnTo>
                <a:lnTo>
                  <a:pt x="18" y="34"/>
                </a:lnTo>
                <a:lnTo>
                  <a:pt x="16" y="34"/>
                </a:lnTo>
                <a:lnTo>
                  <a:pt x="15" y="34"/>
                </a:lnTo>
                <a:lnTo>
                  <a:pt x="13" y="33"/>
                </a:lnTo>
                <a:lnTo>
                  <a:pt x="12" y="33"/>
                </a:lnTo>
                <a:lnTo>
                  <a:pt x="10" y="32"/>
                </a:lnTo>
                <a:lnTo>
                  <a:pt x="8" y="32"/>
                </a:lnTo>
                <a:lnTo>
                  <a:pt x="7" y="31"/>
                </a:lnTo>
                <a:lnTo>
                  <a:pt x="6" y="30"/>
                </a:lnTo>
                <a:lnTo>
                  <a:pt x="4" y="29"/>
                </a:lnTo>
                <a:lnTo>
                  <a:pt x="3" y="27"/>
                </a:lnTo>
                <a:lnTo>
                  <a:pt x="2" y="26"/>
                </a:lnTo>
                <a:lnTo>
                  <a:pt x="2" y="25"/>
                </a:lnTo>
                <a:lnTo>
                  <a:pt x="1" y="23"/>
                </a:lnTo>
                <a:lnTo>
                  <a:pt x="0" y="22"/>
                </a:lnTo>
                <a:lnTo>
                  <a:pt x="0" y="20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1" y="10"/>
                </a:lnTo>
                <a:lnTo>
                  <a:pt x="2" y="9"/>
                </a:lnTo>
                <a:lnTo>
                  <a:pt x="2" y="7"/>
                </a:lnTo>
                <a:lnTo>
                  <a:pt x="3" y="6"/>
                </a:lnTo>
                <a:lnTo>
                  <a:pt x="4" y="5"/>
                </a:lnTo>
                <a:lnTo>
                  <a:pt x="6" y="3"/>
                </a:lnTo>
                <a:lnTo>
                  <a:pt x="7" y="3"/>
                </a:lnTo>
                <a:lnTo>
                  <a:pt x="8" y="2"/>
                </a:lnTo>
                <a:lnTo>
                  <a:pt x="10" y="1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6" y="0"/>
                </a:lnTo>
                <a:close/>
              </a:path>
            </a:pathLst>
          </a:custGeom>
          <a:noFill/>
          <a:ln w="3175">
            <a:solidFill>
              <a:srgbClr val="DC2B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6" name="Freeform 396"/>
          <p:cNvSpPr>
            <a:spLocks/>
          </p:cNvSpPr>
          <p:nvPr/>
        </p:nvSpPr>
        <p:spPr bwMode="auto">
          <a:xfrm>
            <a:off x="5641975" y="2168526"/>
            <a:ext cx="53975" cy="53975"/>
          </a:xfrm>
          <a:custGeom>
            <a:avLst/>
            <a:gdLst>
              <a:gd name="T0" fmla="*/ 2147483647 w 34"/>
              <a:gd name="T1" fmla="*/ 2147483647 h 34"/>
              <a:gd name="T2" fmla="*/ 2147483647 w 34"/>
              <a:gd name="T3" fmla="*/ 2147483647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0 w 34"/>
              <a:gd name="T43" fmla="*/ 2147483647 h 34"/>
              <a:gd name="T44" fmla="*/ 0 w 34"/>
              <a:gd name="T45" fmla="*/ 2147483647 h 34"/>
              <a:gd name="T46" fmla="*/ 2147483647 w 34"/>
              <a:gd name="T47" fmla="*/ 2147483647 h 34"/>
              <a:gd name="T48" fmla="*/ 2147483647 w 34"/>
              <a:gd name="T49" fmla="*/ 2147483647 h 34"/>
              <a:gd name="T50" fmla="*/ 2147483647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2147483647 h 34"/>
              <a:gd name="T58" fmla="*/ 2147483647 w 34"/>
              <a:gd name="T59" fmla="*/ 0 h 34"/>
              <a:gd name="T60" fmla="*/ 2147483647 w 34"/>
              <a:gd name="T61" fmla="*/ 0 h 34"/>
              <a:gd name="T62" fmla="*/ 2147483647 w 34"/>
              <a:gd name="T63" fmla="*/ 2147483647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24" y="1"/>
                </a:moveTo>
                <a:lnTo>
                  <a:pt x="26" y="2"/>
                </a:lnTo>
                <a:lnTo>
                  <a:pt x="27" y="3"/>
                </a:lnTo>
                <a:lnTo>
                  <a:pt x="29" y="4"/>
                </a:lnTo>
                <a:lnTo>
                  <a:pt x="30" y="5"/>
                </a:lnTo>
                <a:lnTo>
                  <a:pt x="31" y="7"/>
                </a:lnTo>
                <a:lnTo>
                  <a:pt x="32" y="8"/>
                </a:lnTo>
                <a:lnTo>
                  <a:pt x="33" y="9"/>
                </a:lnTo>
                <a:lnTo>
                  <a:pt x="33" y="11"/>
                </a:lnTo>
                <a:lnTo>
                  <a:pt x="34" y="13"/>
                </a:lnTo>
                <a:lnTo>
                  <a:pt x="34" y="14"/>
                </a:lnTo>
                <a:lnTo>
                  <a:pt x="34" y="16"/>
                </a:lnTo>
                <a:lnTo>
                  <a:pt x="34" y="17"/>
                </a:lnTo>
                <a:lnTo>
                  <a:pt x="34" y="19"/>
                </a:lnTo>
                <a:lnTo>
                  <a:pt x="34" y="21"/>
                </a:lnTo>
                <a:lnTo>
                  <a:pt x="33" y="22"/>
                </a:lnTo>
                <a:lnTo>
                  <a:pt x="33" y="24"/>
                </a:lnTo>
                <a:lnTo>
                  <a:pt x="32" y="26"/>
                </a:lnTo>
                <a:lnTo>
                  <a:pt x="31" y="27"/>
                </a:lnTo>
                <a:lnTo>
                  <a:pt x="30" y="28"/>
                </a:lnTo>
                <a:lnTo>
                  <a:pt x="29" y="29"/>
                </a:lnTo>
                <a:lnTo>
                  <a:pt x="27" y="31"/>
                </a:lnTo>
                <a:lnTo>
                  <a:pt x="26" y="31"/>
                </a:lnTo>
                <a:lnTo>
                  <a:pt x="25" y="32"/>
                </a:lnTo>
                <a:lnTo>
                  <a:pt x="23" y="33"/>
                </a:lnTo>
                <a:lnTo>
                  <a:pt x="22" y="33"/>
                </a:lnTo>
                <a:lnTo>
                  <a:pt x="20" y="34"/>
                </a:lnTo>
                <a:lnTo>
                  <a:pt x="18" y="34"/>
                </a:lnTo>
                <a:lnTo>
                  <a:pt x="17" y="34"/>
                </a:lnTo>
                <a:lnTo>
                  <a:pt x="15" y="34"/>
                </a:lnTo>
                <a:lnTo>
                  <a:pt x="13" y="34"/>
                </a:lnTo>
                <a:lnTo>
                  <a:pt x="12" y="33"/>
                </a:lnTo>
                <a:lnTo>
                  <a:pt x="10" y="33"/>
                </a:lnTo>
                <a:lnTo>
                  <a:pt x="9" y="32"/>
                </a:lnTo>
                <a:lnTo>
                  <a:pt x="7" y="31"/>
                </a:lnTo>
                <a:lnTo>
                  <a:pt x="6" y="30"/>
                </a:lnTo>
                <a:lnTo>
                  <a:pt x="5" y="29"/>
                </a:lnTo>
                <a:lnTo>
                  <a:pt x="4" y="27"/>
                </a:lnTo>
                <a:lnTo>
                  <a:pt x="3" y="26"/>
                </a:lnTo>
                <a:lnTo>
                  <a:pt x="2" y="25"/>
                </a:lnTo>
                <a:lnTo>
                  <a:pt x="1" y="23"/>
                </a:lnTo>
                <a:lnTo>
                  <a:pt x="1" y="21"/>
                </a:lnTo>
                <a:lnTo>
                  <a:pt x="0" y="20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1" y="13"/>
                </a:lnTo>
                <a:lnTo>
                  <a:pt x="1" y="12"/>
                </a:lnTo>
                <a:lnTo>
                  <a:pt x="2" y="10"/>
                </a:lnTo>
                <a:lnTo>
                  <a:pt x="2" y="8"/>
                </a:lnTo>
                <a:lnTo>
                  <a:pt x="3" y="7"/>
                </a:lnTo>
                <a:lnTo>
                  <a:pt x="4" y="6"/>
                </a:lnTo>
                <a:lnTo>
                  <a:pt x="6" y="5"/>
                </a:lnTo>
                <a:lnTo>
                  <a:pt x="7" y="3"/>
                </a:lnTo>
                <a:lnTo>
                  <a:pt x="8" y="3"/>
                </a:lnTo>
                <a:lnTo>
                  <a:pt x="10" y="2"/>
                </a:lnTo>
                <a:lnTo>
                  <a:pt x="11" y="1"/>
                </a:lnTo>
                <a:lnTo>
                  <a:pt x="13" y="1"/>
                </a:lnTo>
                <a:lnTo>
                  <a:pt x="14" y="0"/>
                </a:lnTo>
                <a:lnTo>
                  <a:pt x="16" y="0"/>
                </a:lnTo>
                <a:lnTo>
                  <a:pt x="18" y="0"/>
                </a:lnTo>
                <a:lnTo>
                  <a:pt x="19" y="0"/>
                </a:lnTo>
                <a:lnTo>
                  <a:pt x="21" y="0"/>
                </a:lnTo>
                <a:lnTo>
                  <a:pt x="23" y="1"/>
                </a:lnTo>
                <a:lnTo>
                  <a:pt x="24" y="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7" name="Freeform 397"/>
          <p:cNvSpPr>
            <a:spLocks/>
          </p:cNvSpPr>
          <p:nvPr/>
        </p:nvSpPr>
        <p:spPr bwMode="auto">
          <a:xfrm>
            <a:off x="5638006" y="4143376"/>
            <a:ext cx="53975" cy="53975"/>
          </a:xfrm>
          <a:custGeom>
            <a:avLst/>
            <a:gdLst>
              <a:gd name="T0" fmla="*/ 2147483647 w 34"/>
              <a:gd name="T1" fmla="*/ 2147483647 h 34"/>
              <a:gd name="T2" fmla="*/ 2147483647 w 34"/>
              <a:gd name="T3" fmla="*/ 2147483647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0 w 34"/>
              <a:gd name="T43" fmla="*/ 2147483647 h 34"/>
              <a:gd name="T44" fmla="*/ 0 w 34"/>
              <a:gd name="T45" fmla="*/ 2147483647 h 34"/>
              <a:gd name="T46" fmla="*/ 2147483647 w 34"/>
              <a:gd name="T47" fmla="*/ 2147483647 h 34"/>
              <a:gd name="T48" fmla="*/ 2147483647 w 34"/>
              <a:gd name="T49" fmla="*/ 2147483647 h 34"/>
              <a:gd name="T50" fmla="*/ 2147483647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0 h 34"/>
              <a:gd name="T58" fmla="*/ 2147483647 w 34"/>
              <a:gd name="T59" fmla="*/ 0 h 34"/>
              <a:gd name="T60" fmla="*/ 2147483647 w 34"/>
              <a:gd name="T61" fmla="*/ 0 h 34"/>
              <a:gd name="T62" fmla="*/ 2147483647 w 34"/>
              <a:gd name="T63" fmla="*/ 2147483647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24" y="1"/>
                </a:moveTo>
                <a:lnTo>
                  <a:pt x="26" y="2"/>
                </a:lnTo>
                <a:lnTo>
                  <a:pt x="27" y="3"/>
                </a:lnTo>
                <a:lnTo>
                  <a:pt x="29" y="4"/>
                </a:lnTo>
                <a:lnTo>
                  <a:pt x="30" y="5"/>
                </a:lnTo>
                <a:lnTo>
                  <a:pt x="31" y="6"/>
                </a:lnTo>
                <a:lnTo>
                  <a:pt x="32" y="8"/>
                </a:lnTo>
                <a:lnTo>
                  <a:pt x="33" y="9"/>
                </a:lnTo>
                <a:lnTo>
                  <a:pt x="33" y="11"/>
                </a:lnTo>
                <a:lnTo>
                  <a:pt x="34" y="12"/>
                </a:lnTo>
                <a:lnTo>
                  <a:pt x="34" y="14"/>
                </a:lnTo>
                <a:lnTo>
                  <a:pt x="34" y="16"/>
                </a:lnTo>
                <a:lnTo>
                  <a:pt x="34" y="17"/>
                </a:lnTo>
                <a:lnTo>
                  <a:pt x="34" y="19"/>
                </a:lnTo>
                <a:lnTo>
                  <a:pt x="34" y="21"/>
                </a:lnTo>
                <a:lnTo>
                  <a:pt x="34" y="22"/>
                </a:lnTo>
                <a:lnTo>
                  <a:pt x="33" y="24"/>
                </a:lnTo>
                <a:lnTo>
                  <a:pt x="32" y="25"/>
                </a:lnTo>
                <a:lnTo>
                  <a:pt x="31" y="27"/>
                </a:lnTo>
                <a:lnTo>
                  <a:pt x="30" y="28"/>
                </a:lnTo>
                <a:lnTo>
                  <a:pt x="29" y="29"/>
                </a:lnTo>
                <a:lnTo>
                  <a:pt x="28" y="30"/>
                </a:lnTo>
                <a:lnTo>
                  <a:pt x="26" y="31"/>
                </a:lnTo>
                <a:lnTo>
                  <a:pt x="25" y="32"/>
                </a:lnTo>
                <a:lnTo>
                  <a:pt x="23" y="33"/>
                </a:lnTo>
                <a:lnTo>
                  <a:pt x="22" y="33"/>
                </a:lnTo>
                <a:lnTo>
                  <a:pt x="20" y="34"/>
                </a:lnTo>
                <a:lnTo>
                  <a:pt x="19" y="34"/>
                </a:lnTo>
                <a:lnTo>
                  <a:pt x="17" y="34"/>
                </a:lnTo>
                <a:lnTo>
                  <a:pt x="15" y="34"/>
                </a:lnTo>
                <a:lnTo>
                  <a:pt x="14" y="33"/>
                </a:lnTo>
                <a:lnTo>
                  <a:pt x="12" y="33"/>
                </a:lnTo>
                <a:lnTo>
                  <a:pt x="10" y="32"/>
                </a:lnTo>
                <a:lnTo>
                  <a:pt x="9" y="32"/>
                </a:lnTo>
                <a:lnTo>
                  <a:pt x="7" y="31"/>
                </a:lnTo>
                <a:lnTo>
                  <a:pt x="6" y="30"/>
                </a:lnTo>
                <a:lnTo>
                  <a:pt x="5" y="28"/>
                </a:lnTo>
                <a:lnTo>
                  <a:pt x="4" y="27"/>
                </a:lnTo>
                <a:lnTo>
                  <a:pt x="3" y="26"/>
                </a:lnTo>
                <a:lnTo>
                  <a:pt x="2" y="24"/>
                </a:lnTo>
                <a:lnTo>
                  <a:pt x="2" y="23"/>
                </a:lnTo>
                <a:lnTo>
                  <a:pt x="1" y="21"/>
                </a:lnTo>
                <a:lnTo>
                  <a:pt x="1" y="20"/>
                </a:lnTo>
                <a:lnTo>
                  <a:pt x="0" y="18"/>
                </a:lnTo>
                <a:lnTo>
                  <a:pt x="0" y="16"/>
                </a:lnTo>
                <a:lnTo>
                  <a:pt x="0" y="15"/>
                </a:lnTo>
                <a:lnTo>
                  <a:pt x="1" y="13"/>
                </a:lnTo>
                <a:lnTo>
                  <a:pt x="1" y="11"/>
                </a:lnTo>
                <a:lnTo>
                  <a:pt x="2" y="10"/>
                </a:lnTo>
                <a:lnTo>
                  <a:pt x="3" y="8"/>
                </a:lnTo>
                <a:lnTo>
                  <a:pt x="4" y="7"/>
                </a:lnTo>
                <a:lnTo>
                  <a:pt x="5" y="6"/>
                </a:lnTo>
                <a:lnTo>
                  <a:pt x="6" y="4"/>
                </a:lnTo>
                <a:lnTo>
                  <a:pt x="7" y="3"/>
                </a:lnTo>
                <a:lnTo>
                  <a:pt x="8" y="2"/>
                </a:lnTo>
                <a:lnTo>
                  <a:pt x="10" y="2"/>
                </a:lnTo>
                <a:lnTo>
                  <a:pt x="11" y="1"/>
                </a:lnTo>
                <a:lnTo>
                  <a:pt x="13" y="0"/>
                </a:lnTo>
                <a:lnTo>
                  <a:pt x="15" y="0"/>
                </a:lnTo>
                <a:lnTo>
                  <a:pt x="16" y="0"/>
                </a:lnTo>
                <a:lnTo>
                  <a:pt x="18" y="0"/>
                </a:lnTo>
                <a:lnTo>
                  <a:pt x="20" y="0"/>
                </a:lnTo>
                <a:lnTo>
                  <a:pt x="21" y="0"/>
                </a:lnTo>
                <a:lnTo>
                  <a:pt x="23" y="1"/>
                </a:lnTo>
                <a:lnTo>
                  <a:pt x="24" y="1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8" name="Freeform 398"/>
          <p:cNvSpPr>
            <a:spLocks/>
          </p:cNvSpPr>
          <p:nvPr/>
        </p:nvSpPr>
        <p:spPr bwMode="auto">
          <a:xfrm>
            <a:off x="5640387" y="2166938"/>
            <a:ext cx="53975" cy="53975"/>
          </a:xfrm>
          <a:custGeom>
            <a:avLst/>
            <a:gdLst>
              <a:gd name="T0" fmla="*/ 2147483647 w 34"/>
              <a:gd name="T1" fmla="*/ 2147483647 h 34"/>
              <a:gd name="T2" fmla="*/ 2147483647 w 34"/>
              <a:gd name="T3" fmla="*/ 2147483647 h 34"/>
              <a:gd name="T4" fmla="*/ 2147483647 w 34"/>
              <a:gd name="T5" fmla="*/ 2147483647 h 34"/>
              <a:gd name="T6" fmla="*/ 2147483647 w 34"/>
              <a:gd name="T7" fmla="*/ 2147483647 h 34"/>
              <a:gd name="T8" fmla="*/ 2147483647 w 34"/>
              <a:gd name="T9" fmla="*/ 2147483647 h 34"/>
              <a:gd name="T10" fmla="*/ 2147483647 w 34"/>
              <a:gd name="T11" fmla="*/ 2147483647 h 34"/>
              <a:gd name="T12" fmla="*/ 2147483647 w 34"/>
              <a:gd name="T13" fmla="*/ 2147483647 h 34"/>
              <a:gd name="T14" fmla="*/ 2147483647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2147483647 h 34"/>
              <a:gd name="T40" fmla="*/ 2147483647 w 34"/>
              <a:gd name="T41" fmla="*/ 2147483647 h 34"/>
              <a:gd name="T42" fmla="*/ 0 w 34"/>
              <a:gd name="T43" fmla="*/ 2147483647 h 34"/>
              <a:gd name="T44" fmla="*/ 0 w 34"/>
              <a:gd name="T45" fmla="*/ 2147483647 h 34"/>
              <a:gd name="T46" fmla="*/ 2147483647 w 34"/>
              <a:gd name="T47" fmla="*/ 2147483647 h 34"/>
              <a:gd name="T48" fmla="*/ 2147483647 w 34"/>
              <a:gd name="T49" fmla="*/ 2147483647 h 34"/>
              <a:gd name="T50" fmla="*/ 2147483647 w 34"/>
              <a:gd name="T51" fmla="*/ 2147483647 h 34"/>
              <a:gd name="T52" fmla="*/ 2147483647 w 34"/>
              <a:gd name="T53" fmla="*/ 2147483647 h 34"/>
              <a:gd name="T54" fmla="*/ 2147483647 w 34"/>
              <a:gd name="T55" fmla="*/ 2147483647 h 34"/>
              <a:gd name="T56" fmla="*/ 2147483647 w 34"/>
              <a:gd name="T57" fmla="*/ 2147483647 h 34"/>
              <a:gd name="T58" fmla="*/ 2147483647 w 34"/>
              <a:gd name="T59" fmla="*/ 0 h 34"/>
              <a:gd name="T60" fmla="*/ 2147483647 w 34"/>
              <a:gd name="T61" fmla="*/ 0 h 34"/>
              <a:gd name="T62" fmla="*/ 2147483647 w 34"/>
              <a:gd name="T63" fmla="*/ 2147483647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"/>
              <a:gd name="T97" fmla="*/ 0 h 34"/>
              <a:gd name="T98" fmla="*/ 34 w 34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" h="34">
                <a:moveTo>
                  <a:pt x="24" y="2"/>
                </a:moveTo>
                <a:lnTo>
                  <a:pt x="26" y="2"/>
                </a:lnTo>
                <a:lnTo>
                  <a:pt x="27" y="3"/>
                </a:lnTo>
                <a:lnTo>
                  <a:pt x="29" y="4"/>
                </a:lnTo>
                <a:lnTo>
                  <a:pt x="30" y="6"/>
                </a:lnTo>
                <a:lnTo>
                  <a:pt x="31" y="7"/>
                </a:lnTo>
                <a:lnTo>
                  <a:pt x="32" y="8"/>
                </a:lnTo>
                <a:lnTo>
                  <a:pt x="33" y="10"/>
                </a:lnTo>
                <a:lnTo>
                  <a:pt x="33" y="11"/>
                </a:lnTo>
                <a:lnTo>
                  <a:pt x="34" y="13"/>
                </a:lnTo>
                <a:lnTo>
                  <a:pt x="34" y="14"/>
                </a:lnTo>
                <a:lnTo>
                  <a:pt x="34" y="16"/>
                </a:lnTo>
                <a:lnTo>
                  <a:pt x="34" y="18"/>
                </a:lnTo>
                <a:lnTo>
                  <a:pt x="34" y="19"/>
                </a:lnTo>
                <a:lnTo>
                  <a:pt x="34" y="21"/>
                </a:lnTo>
                <a:lnTo>
                  <a:pt x="33" y="22"/>
                </a:lnTo>
                <a:lnTo>
                  <a:pt x="33" y="24"/>
                </a:lnTo>
                <a:lnTo>
                  <a:pt x="32" y="26"/>
                </a:lnTo>
                <a:lnTo>
                  <a:pt x="31" y="27"/>
                </a:lnTo>
                <a:lnTo>
                  <a:pt x="30" y="28"/>
                </a:lnTo>
                <a:lnTo>
                  <a:pt x="29" y="30"/>
                </a:lnTo>
                <a:lnTo>
                  <a:pt x="28" y="31"/>
                </a:lnTo>
                <a:lnTo>
                  <a:pt x="26" y="32"/>
                </a:lnTo>
                <a:lnTo>
                  <a:pt x="25" y="32"/>
                </a:lnTo>
                <a:lnTo>
                  <a:pt x="23" y="33"/>
                </a:lnTo>
                <a:lnTo>
                  <a:pt x="22" y="34"/>
                </a:lnTo>
                <a:lnTo>
                  <a:pt x="20" y="34"/>
                </a:lnTo>
                <a:lnTo>
                  <a:pt x="18" y="34"/>
                </a:lnTo>
                <a:lnTo>
                  <a:pt x="17" y="34"/>
                </a:lnTo>
                <a:lnTo>
                  <a:pt x="15" y="34"/>
                </a:lnTo>
                <a:lnTo>
                  <a:pt x="14" y="34"/>
                </a:lnTo>
                <a:lnTo>
                  <a:pt x="12" y="33"/>
                </a:lnTo>
                <a:lnTo>
                  <a:pt x="10" y="33"/>
                </a:lnTo>
                <a:lnTo>
                  <a:pt x="9" y="32"/>
                </a:lnTo>
                <a:lnTo>
                  <a:pt x="7" y="31"/>
                </a:lnTo>
                <a:lnTo>
                  <a:pt x="6" y="30"/>
                </a:lnTo>
                <a:lnTo>
                  <a:pt x="5" y="29"/>
                </a:lnTo>
                <a:lnTo>
                  <a:pt x="4" y="27"/>
                </a:lnTo>
                <a:lnTo>
                  <a:pt x="3" y="26"/>
                </a:lnTo>
                <a:lnTo>
                  <a:pt x="2" y="25"/>
                </a:lnTo>
                <a:lnTo>
                  <a:pt x="1" y="23"/>
                </a:lnTo>
                <a:lnTo>
                  <a:pt x="1" y="22"/>
                </a:lnTo>
                <a:lnTo>
                  <a:pt x="0" y="20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1" y="13"/>
                </a:lnTo>
                <a:lnTo>
                  <a:pt x="1" y="12"/>
                </a:lnTo>
                <a:lnTo>
                  <a:pt x="2" y="10"/>
                </a:lnTo>
                <a:lnTo>
                  <a:pt x="2" y="8"/>
                </a:lnTo>
                <a:lnTo>
                  <a:pt x="4" y="7"/>
                </a:lnTo>
                <a:lnTo>
                  <a:pt x="4" y="6"/>
                </a:lnTo>
                <a:lnTo>
                  <a:pt x="6" y="5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1" y="1"/>
                </a:lnTo>
                <a:lnTo>
                  <a:pt x="13" y="1"/>
                </a:lnTo>
                <a:lnTo>
                  <a:pt x="14" y="0"/>
                </a:lnTo>
                <a:lnTo>
                  <a:pt x="16" y="0"/>
                </a:lnTo>
                <a:lnTo>
                  <a:pt x="18" y="0"/>
                </a:lnTo>
                <a:lnTo>
                  <a:pt x="19" y="0"/>
                </a:lnTo>
                <a:lnTo>
                  <a:pt x="21" y="0"/>
                </a:lnTo>
                <a:lnTo>
                  <a:pt x="23" y="1"/>
                </a:lnTo>
                <a:lnTo>
                  <a:pt x="24" y="2"/>
                </a:lnTo>
                <a:close/>
              </a:path>
            </a:pathLst>
          </a:custGeom>
          <a:noFill/>
          <a:ln w="3175">
            <a:solidFill>
              <a:srgbClr val="DC2B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9" name="Freeform 399"/>
          <p:cNvSpPr>
            <a:spLocks/>
          </p:cNvSpPr>
          <p:nvPr/>
        </p:nvSpPr>
        <p:spPr bwMode="auto">
          <a:xfrm>
            <a:off x="2109788" y="3168651"/>
            <a:ext cx="3567112" cy="1016000"/>
          </a:xfrm>
          <a:custGeom>
            <a:avLst/>
            <a:gdLst>
              <a:gd name="T0" fmla="*/ 2147483647 w 2247"/>
              <a:gd name="T1" fmla="*/ 2147483647 h 640"/>
              <a:gd name="T2" fmla="*/ 0 w 2247"/>
              <a:gd name="T3" fmla="*/ 2147483647 h 640"/>
              <a:gd name="T4" fmla="*/ 2147483647 w 2247"/>
              <a:gd name="T5" fmla="*/ 2147483647 h 640"/>
              <a:gd name="T6" fmla="*/ 2147483647 w 2247"/>
              <a:gd name="T7" fmla="*/ 2147483647 h 640"/>
              <a:gd name="T8" fmla="*/ 2147483647 w 2247"/>
              <a:gd name="T9" fmla="*/ 0 h 640"/>
              <a:gd name="T10" fmla="*/ 2147483647 w 2247"/>
              <a:gd name="T11" fmla="*/ 2147483647 h 6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47"/>
              <a:gd name="T19" fmla="*/ 0 h 640"/>
              <a:gd name="T20" fmla="*/ 2247 w 2247"/>
              <a:gd name="T21" fmla="*/ 640 h 6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47" h="640">
                <a:moveTo>
                  <a:pt x="2" y="5"/>
                </a:moveTo>
                <a:lnTo>
                  <a:pt x="0" y="11"/>
                </a:lnTo>
                <a:lnTo>
                  <a:pt x="2244" y="640"/>
                </a:lnTo>
                <a:lnTo>
                  <a:pt x="2247" y="629"/>
                </a:lnTo>
                <a:lnTo>
                  <a:pt x="4" y="0"/>
                </a:lnTo>
                <a:lnTo>
                  <a:pt x="2" y="5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0" name="Freeform 400"/>
          <p:cNvSpPr>
            <a:spLocks/>
          </p:cNvSpPr>
          <p:nvPr/>
        </p:nvSpPr>
        <p:spPr bwMode="auto">
          <a:xfrm>
            <a:off x="2068513" y="3154363"/>
            <a:ext cx="52388" cy="46038"/>
          </a:xfrm>
          <a:custGeom>
            <a:avLst/>
            <a:gdLst>
              <a:gd name="T0" fmla="*/ 0 w 33"/>
              <a:gd name="T1" fmla="*/ 2147483647 h 29"/>
              <a:gd name="T2" fmla="*/ 2147483647 w 33"/>
              <a:gd name="T3" fmla="*/ 2147483647 h 29"/>
              <a:gd name="T4" fmla="*/ 2147483647 w 33"/>
              <a:gd name="T5" fmla="*/ 0 h 29"/>
              <a:gd name="T6" fmla="*/ 0 w 33"/>
              <a:gd name="T7" fmla="*/ 2147483647 h 29"/>
              <a:gd name="T8" fmla="*/ 0 w 33"/>
              <a:gd name="T9" fmla="*/ 2147483647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29"/>
              <a:gd name="T17" fmla="*/ 33 w 33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29">
                <a:moveTo>
                  <a:pt x="0" y="6"/>
                </a:moveTo>
                <a:lnTo>
                  <a:pt x="24" y="29"/>
                </a:lnTo>
                <a:lnTo>
                  <a:pt x="33" y="0"/>
                </a:lnTo>
                <a:lnTo>
                  <a:pt x="0" y="6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1" name="Freeform 401"/>
          <p:cNvSpPr>
            <a:spLocks/>
          </p:cNvSpPr>
          <p:nvPr/>
        </p:nvSpPr>
        <p:spPr bwMode="auto">
          <a:xfrm>
            <a:off x="5649912" y="2200276"/>
            <a:ext cx="38100" cy="1879600"/>
          </a:xfrm>
          <a:custGeom>
            <a:avLst/>
            <a:gdLst>
              <a:gd name="T0" fmla="*/ 2147483647 w 24"/>
              <a:gd name="T1" fmla="*/ 2147483647 h 1184"/>
              <a:gd name="T2" fmla="*/ 2147483647 w 24"/>
              <a:gd name="T3" fmla="*/ 2147483647 h 1184"/>
              <a:gd name="T4" fmla="*/ 2147483647 w 24"/>
              <a:gd name="T5" fmla="*/ 0 h 1184"/>
              <a:gd name="T6" fmla="*/ 2147483647 w 24"/>
              <a:gd name="T7" fmla="*/ 0 h 1184"/>
              <a:gd name="T8" fmla="*/ 0 w 24"/>
              <a:gd name="T9" fmla="*/ 2147483647 h 1184"/>
              <a:gd name="T10" fmla="*/ 2147483647 w 24"/>
              <a:gd name="T11" fmla="*/ 2147483647 h 11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184"/>
              <a:gd name="T20" fmla="*/ 24 w 24"/>
              <a:gd name="T21" fmla="*/ 1184 h 11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184">
                <a:moveTo>
                  <a:pt x="6" y="1184"/>
                </a:moveTo>
                <a:lnTo>
                  <a:pt x="12" y="1184"/>
                </a:lnTo>
                <a:lnTo>
                  <a:pt x="24" y="0"/>
                </a:lnTo>
                <a:lnTo>
                  <a:pt x="12" y="0"/>
                </a:lnTo>
                <a:lnTo>
                  <a:pt x="0" y="1184"/>
                </a:lnTo>
                <a:lnTo>
                  <a:pt x="6" y="1184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2" name="Freeform 402"/>
          <p:cNvSpPr>
            <a:spLocks/>
          </p:cNvSpPr>
          <p:nvPr/>
        </p:nvSpPr>
        <p:spPr bwMode="auto">
          <a:xfrm>
            <a:off x="5635625" y="4078288"/>
            <a:ext cx="47625" cy="47625"/>
          </a:xfrm>
          <a:custGeom>
            <a:avLst/>
            <a:gdLst>
              <a:gd name="T0" fmla="*/ 2147483647 w 30"/>
              <a:gd name="T1" fmla="*/ 2147483647 h 30"/>
              <a:gd name="T2" fmla="*/ 2147483647 w 30"/>
              <a:gd name="T3" fmla="*/ 0 h 30"/>
              <a:gd name="T4" fmla="*/ 0 w 30"/>
              <a:gd name="T5" fmla="*/ 0 h 30"/>
              <a:gd name="T6" fmla="*/ 2147483647 w 30"/>
              <a:gd name="T7" fmla="*/ 2147483647 h 30"/>
              <a:gd name="T8" fmla="*/ 2147483647 w 30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30"/>
              <a:gd name="T17" fmla="*/ 30 w 30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30">
                <a:moveTo>
                  <a:pt x="15" y="30"/>
                </a:moveTo>
                <a:lnTo>
                  <a:pt x="30" y="0"/>
                </a:lnTo>
                <a:lnTo>
                  <a:pt x="0" y="0"/>
                </a:lnTo>
                <a:lnTo>
                  <a:pt x="15" y="30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3" name="Freeform 403"/>
          <p:cNvSpPr>
            <a:spLocks/>
          </p:cNvSpPr>
          <p:nvPr/>
        </p:nvSpPr>
        <p:spPr bwMode="auto">
          <a:xfrm>
            <a:off x="5319712" y="2178051"/>
            <a:ext cx="358775" cy="28575"/>
          </a:xfrm>
          <a:custGeom>
            <a:avLst/>
            <a:gdLst>
              <a:gd name="T0" fmla="*/ 0 w 226"/>
              <a:gd name="T1" fmla="*/ 2147483647 h 18"/>
              <a:gd name="T2" fmla="*/ 0 w 226"/>
              <a:gd name="T3" fmla="*/ 2147483647 h 18"/>
              <a:gd name="T4" fmla="*/ 2147483647 w 226"/>
              <a:gd name="T5" fmla="*/ 2147483647 h 18"/>
              <a:gd name="T6" fmla="*/ 2147483647 w 226"/>
              <a:gd name="T7" fmla="*/ 2147483647 h 18"/>
              <a:gd name="T8" fmla="*/ 0 w 226"/>
              <a:gd name="T9" fmla="*/ 0 h 18"/>
              <a:gd name="T10" fmla="*/ 0 w 226"/>
              <a:gd name="T11" fmla="*/ 2147483647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6"/>
              <a:gd name="T19" fmla="*/ 0 h 18"/>
              <a:gd name="T20" fmla="*/ 226 w 226"/>
              <a:gd name="T21" fmla="*/ 18 h 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6" h="18">
                <a:moveTo>
                  <a:pt x="0" y="6"/>
                </a:moveTo>
                <a:lnTo>
                  <a:pt x="0" y="12"/>
                </a:lnTo>
                <a:lnTo>
                  <a:pt x="226" y="18"/>
                </a:lnTo>
                <a:lnTo>
                  <a:pt x="226" y="7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4" name="Freeform 404"/>
          <p:cNvSpPr>
            <a:spLocks/>
          </p:cNvSpPr>
          <p:nvPr/>
        </p:nvSpPr>
        <p:spPr bwMode="auto">
          <a:xfrm>
            <a:off x="5272087" y="2163763"/>
            <a:ext cx="47625" cy="47625"/>
          </a:xfrm>
          <a:custGeom>
            <a:avLst/>
            <a:gdLst>
              <a:gd name="T0" fmla="*/ 0 w 30"/>
              <a:gd name="T1" fmla="*/ 2147483647 h 30"/>
              <a:gd name="T2" fmla="*/ 2147483647 w 30"/>
              <a:gd name="T3" fmla="*/ 2147483647 h 30"/>
              <a:gd name="T4" fmla="*/ 2147483647 w 30"/>
              <a:gd name="T5" fmla="*/ 0 h 30"/>
              <a:gd name="T6" fmla="*/ 0 w 30"/>
              <a:gd name="T7" fmla="*/ 2147483647 h 30"/>
              <a:gd name="T8" fmla="*/ 0 w 30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30"/>
              <a:gd name="T17" fmla="*/ 30 w 30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30">
                <a:moveTo>
                  <a:pt x="0" y="14"/>
                </a:moveTo>
                <a:lnTo>
                  <a:pt x="30" y="30"/>
                </a:lnTo>
                <a:lnTo>
                  <a:pt x="30" y="0"/>
                </a:lnTo>
                <a:lnTo>
                  <a:pt x="0" y="14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5" name="Freeform 405"/>
          <p:cNvSpPr>
            <a:spLocks/>
          </p:cNvSpPr>
          <p:nvPr/>
        </p:nvSpPr>
        <p:spPr bwMode="auto">
          <a:xfrm>
            <a:off x="2286001" y="2189163"/>
            <a:ext cx="2927349" cy="703263"/>
          </a:xfrm>
          <a:custGeom>
            <a:avLst/>
            <a:gdLst>
              <a:gd name="T0" fmla="*/ 2147483647 w 1844"/>
              <a:gd name="T1" fmla="*/ 2147483647 h 443"/>
              <a:gd name="T2" fmla="*/ 2147483647 w 1844"/>
              <a:gd name="T3" fmla="*/ 0 h 443"/>
              <a:gd name="T4" fmla="*/ 0 w 1844"/>
              <a:gd name="T5" fmla="*/ 2147483647 h 443"/>
              <a:gd name="T6" fmla="*/ 2147483647 w 1844"/>
              <a:gd name="T7" fmla="*/ 2147483647 h 443"/>
              <a:gd name="T8" fmla="*/ 2147483647 w 1844"/>
              <a:gd name="T9" fmla="*/ 2147483647 h 443"/>
              <a:gd name="T10" fmla="*/ 2147483647 w 1844"/>
              <a:gd name="T11" fmla="*/ 2147483647 h 44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44"/>
              <a:gd name="T19" fmla="*/ 0 h 443"/>
              <a:gd name="T20" fmla="*/ 1844 w 1844"/>
              <a:gd name="T21" fmla="*/ 443 h 44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44" h="443">
                <a:moveTo>
                  <a:pt x="1842" y="6"/>
                </a:moveTo>
                <a:lnTo>
                  <a:pt x="1841" y="0"/>
                </a:lnTo>
                <a:lnTo>
                  <a:pt x="0" y="432"/>
                </a:lnTo>
                <a:lnTo>
                  <a:pt x="2" y="443"/>
                </a:lnTo>
                <a:lnTo>
                  <a:pt x="1844" y="11"/>
                </a:lnTo>
                <a:lnTo>
                  <a:pt x="1842" y="6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6" name="Freeform 406"/>
          <p:cNvSpPr>
            <a:spLocks/>
          </p:cNvSpPr>
          <p:nvPr/>
        </p:nvSpPr>
        <p:spPr bwMode="auto">
          <a:xfrm>
            <a:off x="5205412" y="2174876"/>
            <a:ext cx="50800" cy="46037"/>
          </a:xfrm>
          <a:custGeom>
            <a:avLst/>
            <a:gdLst>
              <a:gd name="T0" fmla="*/ 2147483647 w 32"/>
              <a:gd name="T1" fmla="*/ 2147483647 h 29"/>
              <a:gd name="T2" fmla="*/ 0 w 32"/>
              <a:gd name="T3" fmla="*/ 0 h 29"/>
              <a:gd name="T4" fmla="*/ 2147483647 w 32"/>
              <a:gd name="T5" fmla="*/ 2147483647 h 29"/>
              <a:gd name="T6" fmla="*/ 2147483647 w 32"/>
              <a:gd name="T7" fmla="*/ 2147483647 h 29"/>
              <a:gd name="T8" fmla="*/ 2147483647 w 32"/>
              <a:gd name="T9" fmla="*/ 2147483647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29"/>
              <a:gd name="T17" fmla="*/ 32 w 32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29">
                <a:moveTo>
                  <a:pt x="32" y="8"/>
                </a:moveTo>
                <a:lnTo>
                  <a:pt x="0" y="0"/>
                </a:lnTo>
                <a:lnTo>
                  <a:pt x="6" y="29"/>
                </a:lnTo>
                <a:lnTo>
                  <a:pt x="32" y="8"/>
                </a:lnTo>
                <a:close/>
              </a:path>
            </a:pathLst>
          </a:custGeom>
          <a:solidFill>
            <a:srgbClr val="3D1783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7" name="Freeform 407"/>
          <p:cNvSpPr>
            <a:spLocks/>
          </p:cNvSpPr>
          <p:nvPr/>
        </p:nvSpPr>
        <p:spPr bwMode="auto">
          <a:xfrm>
            <a:off x="2466976" y="3098801"/>
            <a:ext cx="1204912" cy="955675"/>
          </a:xfrm>
          <a:custGeom>
            <a:avLst/>
            <a:gdLst>
              <a:gd name="T0" fmla="*/ 2147483647 w 759"/>
              <a:gd name="T1" fmla="*/ 2147483647 h 602"/>
              <a:gd name="T2" fmla="*/ 2147483647 w 759"/>
              <a:gd name="T3" fmla="*/ 2147483647 h 602"/>
              <a:gd name="T4" fmla="*/ 2147483647 w 759"/>
              <a:gd name="T5" fmla="*/ 0 h 602"/>
              <a:gd name="T6" fmla="*/ 0 w 759"/>
              <a:gd name="T7" fmla="*/ 2147483647 h 602"/>
              <a:gd name="T8" fmla="*/ 2147483647 w 759"/>
              <a:gd name="T9" fmla="*/ 2147483647 h 602"/>
              <a:gd name="T10" fmla="*/ 2147483647 w 759"/>
              <a:gd name="T11" fmla="*/ 2147483647 h 6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59"/>
              <a:gd name="T19" fmla="*/ 0 h 602"/>
              <a:gd name="T20" fmla="*/ 759 w 759"/>
              <a:gd name="T21" fmla="*/ 602 h 6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59" h="602">
                <a:moveTo>
                  <a:pt x="756" y="598"/>
                </a:moveTo>
                <a:lnTo>
                  <a:pt x="759" y="593"/>
                </a:lnTo>
                <a:lnTo>
                  <a:pt x="7" y="0"/>
                </a:lnTo>
                <a:lnTo>
                  <a:pt x="0" y="9"/>
                </a:lnTo>
                <a:lnTo>
                  <a:pt x="752" y="602"/>
                </a:lnTo>
                <a:lnTo>
                  <a:pt x="756" y="598"/>
                </a:lnTo>
                <a:close/>
              </a:path>
            </a:pathLst>
          </a:custGeom>
          <a:solidFill>
            <a:srgbClr val="6B569C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8" name="Freeform 408"/>
          <p:cNvSpPr>
            <a:spLocks/>
          </p:cNvSpPr>
          <p:nvPr/>
        </p:nvSpPr>
        <p:spPr bwMode="auto">
          <a:xfrm>
            <a:off x="3651250" y="4029076"/>
            <a:ext cx="52387" cy="47625"/>
          </a:xfrm>
          <a:custGeom>
            <a:avLst/>
            <a:gdLst>
              <a:gd name="T0" fmla="*/ 2147483647 w 33"/>
              <a:gd name="T1" fmla="*/ 2147483647 h 30"/>
              <a:gd name="T2" fmla="*/ 2147483647 w 33"/>
              <a:gd name="T3" fmla="*/ 0 h 30"/>
              <a:gd name="T4" fmla="*/ 0 w 33"/>
              <a:gd name="T5" fmla="*/ 2147483647 h 30"/>
              <a:gd name="T6" fmla="*/ 2147483647 w 33"/>
              <a:gd name="T7" fmla="*/ 2147483647 h 30"/>
              <a:gd name="T8" fmla="*/ 2147483647 w 33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0"/>
              <a:gd name="T17" fmla="*/ 33 w 33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0">
                <a:moveTo>
                  <a:pt x="33" y="30"/>
                </a:moveTo>
                <a:lnTo>
                  <a:pt x="18" y="0"/>
                </a:lnTo>
                <a:lnTo>
                  <a:pt x="0" y="23"/>
                </a:lnTo>
                <a:lnTo>
                  <a:pt x="33" y="30"/>
                </a:lnTo>
                <a:close/>
              </a:path>
            </a:pathLst>
          </a:custGeom>
          <a:solidFill>
            <a:srgbClr val="3D1783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9" name="Freeform 409"/>
          <p:cNvSpPr>
            <a:spLocks/>
          </p:cNvSpPr>
          <p:nvPr/>
        </p:nvSpPr>
        <p:spPr bwMode="auto">
          <a:xfrm>
            <a:off x="2990137" y="2680600"/>
            <a:ext cx="241919" cy="835780"/>
          </a:xfrm>
          <a:custGeom>
            <a:avLst/>
            <a:gdLst>
              <a:gd name="T0" fmla="*/ 2147483647 w 129"/>
              <a:gd name="T1" fmla="*/ 2147483647 h 444"/>
              <a:gd name="T2" fmla="*/ 2147483647 w 129"/>
              <a:gd name="T3" fmla="*/ 2147483647 h 444"/>
              <a:gd name="T4" fmla="*/ 2147483647 w 129"/>
              <a:gd name="T5" fmla="*/ 2147483647 h 444"/>
              <a:gd name="T6" fmla="*/ 2147483647 w 129"/>
              <a:gd name="T7" fmla="*/ 2147483647 h 444"/>
              <a:gd name="T8" fmla="*/ 2147483647 w 129"/>
              <a:gd name="T9" fmla="*/ 2147483647 h 444"/>
              <a:gd name="T10" fmla="*/ 2147483647 w 129"/>
              <a:gd name="T11" fmla="*/ 2147483647 h 444"/>
              <a:gd name="T12" fmla="*/ 2147483647 w 129"/>
              <a:gd name="T13" fmla="*/ 2147483647 h 444"/>
              <a:gd name="T14" fmla="*/ 2147483647 w 129"/>
              <a:gd name="T15" fmla="*/ 2147483647 h 444"/>
              <a:gd name="T16" fmla="*/ 2147483647 w 129"/>
              <a:gd name="T17" fmla="*/ 2147483647 h 444"/>
              <a:gd name="T18" fmla="*/ 2147483647 w 129"/>
              <a:gd name="T19" fmla="*/ 2147483647 h 444"/>
              <a:gd name="T20" fmla="*/ 2147483647 w 129"/>
              <a:gd name="T21" fmla="*/ 2147483647 h 444"/>
              <a:gd name="T22" fmla="*/ 2147483647 w 129"/>
              <a:gd name="T23" fmla="*/ 2147483647 h 444"/>
              <a:gd name="T24" fmla="*/ 2147483647 w 129"/>
              <a:gd name="T25" fmla="*/ 2147483647 h 444"/>
              <a:gd name="T26" fmla="*/ 2147483647 w 129"/>
              <a:gd name="T27" fmla="*/ 2147483647 h 444"/>
              <a:gd name="T28" fmla="*/ 2147483647 w 129"/>
              <a:gd name="T29" fmla="*/ 2147483647 h 444"/>
              <a:gd name="T30" fmla="*/ 2147483647 w 129"/>
              <a:gd name="T31" fmla="*/ 2147483647 h 444"/>
              <a:gd name="T32" fmla="*/ 2147483647 w 129"/>
              <a:gd name="T33" fmla="*/ 2147483647 h 444"/>
              <a:gd name="T34" fmla="*/ 2147483647 w 129"/>
              <a:gd name="T35" fmla="*/ 2147483647 h 444"/>
              <a:gd name="T36" fmla="*/ 2147483647 w 129"/>
              <a:gd name="T37" fmla="*/ 2147483647 h 444"/>
              <a:gd name="T38" fmla="*/ 2147483647 w 129"/>
              <a:gd name="T39" fmla="*/ 2147483647 h 444"/>
              <a:gd name="T40" fmla="*/ 2147483647 w 129"/>
              <a:gd name="T41" fmla="*/ 2147483647 h 444"/>
              <a:gd name="T42" fmla="*/ 2147483647 w 129"/>
              <a:gd name="T43" fmla="*/ 2147483647 h 444"/>
              <a:gd name="T44" fmla="*/ 2147483647 w 129"/>
              <a:gd name="T45" fmla="*/ 2147483647 h 444"/>
              <a:gd name="T46" fmla="*/ 2147483647 w 129"/>
              <a:gd name="T47" fmla="*/ 2147483647 h 444"/>
              <a:gd name="T48" fmla="*/ 2147483647 w 129"/>
              <a:gd name="T49" fmla="*/ 2147483647 h 444"/>
              <a:gd name="T50" fmla="*/ 2147483647 w 129"/>
              <a:gd name="T51" fmla="*/ 2147483647 h 444"/>
              <a:gd name="T52" fmla="*/ 2147483647 w 129"/>
              <a:gd name="T53" fmla="*/ 2147483647 h 444"/>
              <a:gd name="T54" fmla="*/ 2147483647 w 129"/>
              <a:gd name="T55" fmla="*/ 2147483647 h 444"/>
              <a:gd name="T56" fmla="*/ 2147483647 w 129"/>
              <a:gd name="T57" fmla="*/ 2147483647 h 444"/>
              <a:gd name="T58" fmla="*/ 2147483647 w 129"/>
              <a:gd name="T59" fmla="*/ 2147483647 h 444"/>
              <a:gd name="T60" fmla="*/ 2147483647 w 129"/>
              <a:gd name="T61" fmla="*/ 2147483647 h 444"/>
              <a:gd name="T62" fmla="*/ 2147483647 w 129"/>
              <a:gd name="T63" fmla="*/ 2147483647 h 444"/>
              <a:gd name="T64" fmla="*/ 2147483647 w 129"/>
              <a:gd name="T65" fmla="*/ 0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29"/>
              <a:gd name="T100" fmla="*/ 0 h 444"/>
              <a:gd name="T101" fmla="*/ 129 w 129"/>
              <a:gd name="T102" fmla="*/ 444 h 4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29" h="444">
                <a:moveTo>
                  <a:pt x="117" y="0"/>
                </a:moveTo>
                <a:lnTo>
                  <a:pt x="117" y="20"/>
                </a:lnTo>
                <a:lnTo>
                  <a:pt x="117" y="39"/>
                </a:lnTo>
                <a:lnTo>
                  <a:pt x="117" y="57"/>
                </a:lnTo>
                <a:lnTo>
                  <a:pt x="116" y="75"/>
                </a:lnTo>
                <a:lnTo>
                  <a:pt x="116" y="93"/>
                </a:lnTo>
                <a:lnTo>
                  <a:pt x="115" y="110"/>
                </a:lnTo>
                <a:lnTo>
                  <a:pt x="113" y="127"/>
                </a:lnTo>
                <a:lnTo>
                  <a:pt x="112" y="143"/>
                </a:lnTo>
                <a:lnTo>
                  <a:pt x="110" y="159"/>
                </a:lnTo>
                <a:lnTo>
                  <a:pt x="108" y="174"/>
                </a:lnTo>
                <a:lnTo>
                  <a:pt x="105" y="189"/>
                </a:lnTo>
                <a:lnTo>
                  <a:pt x="102" y="203"/>
                </a:lnTo>
                <a:lnTo>
                  <a:pt x="100" y="217"/>
                </a:lnTo>
                <a:lnTo>
                  <a:pt x="96" y="231"/>
                </a:lnTo>
                <a:lnTo>
                  <a:pt x="93" y="245"/>
                </a:lnTo>
                <a:lnTo>
                  <a:pt x="89" y="258"/>
                </a:lnTo>
                <a:lnTo>
                  <a:pt x="85" y="271"/>
                </a:lnTo>
                <a:lnTo>
                  <a:pt x="81" y="283"/>
                </a:lnTo>
                <a:lnTo>
                  <a:pt x="77" y="296"/>
                </a:lnTo>
                <a:lnTo>
                  <a:pt x="72" y="308"/>
                </a:lnTo>
                <a:lnTo>
                  <a:pt x="67" y="319"/>
                </a:lnTo>
                <a:lnTo>
                  <a:pt x="62" y="331"/>
                </a:lnTo>
                <a:lnTo>
                  <a:pt x="57" y="342"/>
                </a:lnTo>
                <a:lnTo>
                  <a:pt x="52" y="353"/>
                </a:lnTo>
                <a:lnTo>
                  <a:pt x="46" y="364"/>
                </a:lnTo>
                <a:lnTo>
                  <a:pt x="40" y="375"/>
                </a:lnTo>
                <a:lnTo>
                  <a:pt x="34" y="386"/>
                </a:lnTo>
                <a:lnTo>
                  <a:pt x="28" y="396"/>
                </a:lnTo>
                <a:lnTo>
                  <a:pt x="21" y="406"/>
                </a:lnTo>
                <a:lnTo>
                  <a:pt x="14" y="417"/>
                </a:lnTo>
                <a:lnTo>
                  <a:pt x="7" y="427"/>
                </a:lnTo>
                <a:lnTo>
                  <a:pt x="0" y="437"/>
                </a:lnTo>
                <a:lnTo>
                  <a:pt x="10" y="444"/>
                </a:lnTo>
                <a:lnTo>
                  <a:pt x="17" y="433"/>
                </a:lnTo>
                <a:lnTo>
                  <a:pt x="24" y="423"/>
                </a:lnTo>
                <a:lnTo>
                  <a:pt x="31" y="413"/>
                </a:lnTo>
                <a:lnTo>
                  <a:pt x="37" y="402"/>
                </a:lnTo>
                <a:lnTo>
                  <a:pt x="44" y="391"/>
                </a:lnTo>
                <a:lnTo>
                  <a:pt x="50" y="381"/>
                </a:lnTo>
                <a:lnTo>
                  <a:pt x="56" y="370"/>
                </a:lnTo>
                <a:lnTo>
                  <a:pt x="62" y="359"/>
                </a:lnTo>
                <a:lnTo>
                  <a:pt x="68" y="347"/>
                </a:lnTo>
                <a:lnTo>
                  <a:pt x="73" y="336"/>
                </a:lnTo>
                <a:lnTo>
                  <a:pt x="78" y="324"/>
                </a:lnTo>
                <a:lnTo>
                  <a:pt x="83" y="312"/>
                </a:lnTo>
                <a:lnTo>
                  <a:pt x="88" y="300"/>
                </a:lnTo>
                <a:lnTo>
                  <a:pt x="92" y="287"/>
                </a:lnTo>
                <a:lnTo>
                  <a:pt x="96" y="274"/>
                </a:lnTo>
                <a:lnTo>
                  <a:pt x="100" y="261"/>
                </a:lnTo>
                <a:lnTo>
                  <a:pt x="104" y="248"/>
                </a:lnTo>
                <a:lnTo>
                  <a:pt x="108" y="234"/>
                </a:lnTo>
                <a:lnTo>
                  <a:pt x="111" y="220"/>
                </a:lnTo>
                <a:lnTo>
                  <a:pt x="114" y="205"/>
                </a:lnTo>
                <a:lnTo>
                  <a:pt x="116" y="191"/>
                </a:lnTo>
                <a:lnTo>
                  <a:pt x="119" y="176"/>
                </a:lnTo>
                <a:lnTo>
                  <a:pt x="121" y="160"/>
                </a:lnTo>
                <a:lnTo>
                  <a:pt x="123" y="144"/>
                </a:lnTo>
                <a:lnTo>
                  <a:pt x="125" y="128"/>
                </a:lnTo>
                <a:lnTo>
                  <a:pt x="126" y="111"/>
                </a:lnTo>
                <a:lnTo>
                  <a:pt x="127" y="94"/>
                </a:lnTo>
                <a:lnTo>
                  <a:pt x="128" y="76"/>
                </a:lnTo>
                <a:lnTo>
                  <a:pt x="128" y="58"/>
                </a:lnTo>
                <a:lnTo>
                  <a:pt x="129" y="39"/>
                </a:lnTo>
                <a:lnTo>
                  <a:pt x="129" y="20"/>
                </a:lnTo>
                <a:lnTo>
                  <a:pt x="128" y="0"/>
                </a:lnTo>
                <a:lnTo>
                  <a:pt x="117" y="0"/>
                </a:lnTo>
                <a:close/>
              </a:path>
            </a:pathLst>
          </a:custGeom>
          <a:solidFill>
            <a:srgbClr val="00924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40" name="Freeform 411"/>
          <p:cNvSpPr>
            <a:spLocks/>
          </p:cNvSpPr>
          <p:nvPr/>
        </p:nvSpPr>
        <p:spPr bwMode="auto">
          <a:xfrm>
            <a:off x="3191903" y="2650576"/>
            <a:ext cx="46037" cy="47625"/>
          </a:xfrm>
          <a:custGeom>
            <a:avLst/>
            <a:gdLst>
              <a:gd name="T0" fmla="*/ 2147483647 w 29"/>
              <a:gd name="T1" fmla="*/ 0 h 30"/>
              <a:gd name="T2" fmla="*/ 0 w 29"/>
              <a:gd name="T3" fmla="*/ 2147483647 h 30"/>
              <a:gd name="T4" fmla="*/ 2147483647 w 29"/>
              <a:gd name="T5" fmla="*/ 2147483647 h 30"/>
              <a:gd name="T6" fmla="*/ 2147483647 w 29"/>
              <a:gd name="T7" fmla="*/ 0 h 30"/>
              <a:gd name="T8" fmla="*/ 2147483647 w 29"/>
              <a:gd name="T9" fmla="*/ 0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30"/>
              <a:gd name="T17" fmla="*/ 29 w 29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30">
                <a:moveTo>
                  <a:pt x="14" y="0"/>
                </a:moveTo>
                <a:lnTo>
                  <a:pt x="0" y="30"/>
                </a:lnTo>
                <a:lnTo>
                  <a:pt x="29" y="29"/>
                </a:lnTo>
                <a:lnTo>
                  <a:pt x="14" y="0"/>
                </a:lnTo>
                <a:close/>
              </a:path>
            </a:pathLst>
          </a:custGeom>
          <a:solidFill>
            <a:srgbClr val="00924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6980238" y="1325563"/>
            <a:ext cx="1808162" cy="23796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/>
              <a:t>Required Kernels: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Generic LSK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Mission FK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Spacecraft SCLK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>
                <a:solidFill>
                  <a:srgbClr val="000000"/>
                </a:solidFill>
              </a:rPr>
              <a:t>Camera IK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Planetary Ephemeris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Spacecraft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>
                <a:solidFill>
                  <a:srgbClr val="000000"/>
                </a:solidFill>
              </a:rPr>
              <a:t>Spacecraft CK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33396" y="3698613"/>
            <a:ext cx="126028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Saturn System</a:t>
            </a:r>
          </a:p>
          <a:p>
            <a:r>
              <a:rPr lang="en-US" dirty="0"/>
              <a:t>Barycenter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5793403" y="2054585"/>
            <a:ext cx="115768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Solar System</a:t>
            </a:r>
          </a:p>
          <a:p>
            <a:r>
              <a:rPr lang="en-US" dirty="0"/>
              <a:t>Barycenter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AE19724C-32FF-D94F-BC20-B9232679391E}"/>
              </a:ext>
            </a:extLst>
          </p:cNvPr>
          <p:cNvSpPr txBox="1"/>
          <p:nvPr/>
        </p:nvSpPr>
        <p:spPr>
          <a:xfrm rot="20581887">
            <a:off x="7691816" y="6072843"/>
            <a:ext cx="96674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Fortran example</a:t>
            </a:r>
          </a:p>
        </p:txBody>
      </p:sp>
    </p:spTree>
    <p:extLst>
      <p:ext uri="{BB962C8B-B14F-4D97-AF65-F5344CB8AC3E}">
        <p14:creationId xmlns:p14="http://schemas.microsoft.com/office/powerpoint/2010/main" val="193181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38675" y="2019300"/>
            <a:ext cx="1577975" cy="855662"/>
            <a:chOff x="4638675" y="2019300"/>
            <a:chExt cx="1577975" cy="855662"/>
          </a:xfrm>
        </p:grpSpPr>
        <p:sp>
          <p:nvSpPr>
            <p:cNvPr id="19464" name="Freeform 8"/>
            <p:cNvSpPr>
              <a:spLocks/>
            </p:cNvSpPr>
            <p:nvPr/>
          </p:nvSpPr>
          <p:spPr bwMode="auto">
            <a:xfrm>
              <a:off x="4983163" y="2019300"/>
              <a:ext cx="855662" cy="855662"/>
            </a:xfrm>
            <a:custGeom>
              <a:avLst/>
              <a:gdLst>
                <a:gd name="T0" fmla="*/ 2147483647 w 539"/>
                <a:gd name="T1" fmla="*/ 2147483647 h 539"/>
                <a:gd name="T2" fmla="*/ 2147483647 w 539"/>
                <a:gd name="T3" fmla="*/ 2147483647 h 539"/>
                <a:gd name="T4" fmla="*/ 2147483647 w 539"/>
                <a:gd name="T5" fmla="*/ 2147483647 h 539"/>
                <a:gd name="T6" fmla="*/ 2147483647 w 539"/>
                <a:gd name="T7" fmla="*/ 2147483647 h 539"/>
                <a:gd name="T8" fmla="*/ 2147483647 w 539"/>
                <a:gd name="T9" fmla="*/ 2147483647 h 539"/>
                <a:gd name="T10" fmla="*/ 2147483647 w 539"/>
                <a:gd name="T11" fmla="*/ 2147483647 h 539"/>
                <a:gd name="T12" fmla="*/ 2147483647 w 539"/>
                <a:gd name="T13" fmla="*/ 2147483647 h 539"/>
                <a:gd name="T14" fmla="*/ 2147483647 w 539"/>
                <a:gd name="T15" fmla="*/ 2147483647 h 539"/>
                <a:gd name="T16" fmla="*/ 2147483647 w 539"/>
                <a:gd name="T17" fmla="*/ 2147483647 h 539"/>
                <a:gd name="T18" fmla="*/ 2147483647 w 539"/>
                <a:gd name="T19" fmla="*/ 2147483647 h 539"/>
                <a:gd name="T20" fmla="*/ 0 w 539"/>
                <a:gd name="T21" fmla="*/ 2147483647 h 539"/>
                <a:gd name="T22" fmla="*/ 2147483647 w 539"/>
                <a:gd name="T23" fmla="*/ 2147483647 h 539"/>
                <a:gd name="T24" fmla="*/ 2147483647 w 539"/>
                <a:gd name="T25" fmla="*/ 2147483647 h 539"/>
                <a:gd name="T26" fmla="*/ 2147483647 w 539"/>
                <a:gd name="T27" fmla="*/ 2147483647 h 539"/>
                <a:gd name="T28" fmla="*/ 2147483647 w 539"/>
                <a:gd name="T29" fmla="*/ 2147483647 h 539"/>
                <a:gd name="T30" fmla="*/ 2147483647 w 539"/>
                <a:gd name="T31" fmla="*/ 2147483647 h 539"/>
                <a:gd name="T32" fmla="*/ 2147483647 w 539"/>
                <a:gd name="T33" fmla="*/ 2147483647 h 539"/>
                <a:gd name="T34" fmla="*/ 2147483647 w 539"/>
                <a:gd name="T35" fmla="*/ 2147483647 h 539"/>
                <a:gd name="T36" fmla="*/ 2147483647 w 539"/>
                <a:gd name="T37" fmla="*/ 2147483647 h 539"/>
                <a:gd name="T38" fmla="*/ 2147483647 w 539"/>
                <a:gd name="T39" fmla="*/ 2147483647 h 539"/>
                <a:gd name="T40" fmla="*/ 2147483647 w 539"/>
                <a:gd name="T41" fmla="*/ 2147483647 h 539"/>
                <a:gd name="T42" fmla="*/ 2147483647 w 539"/>
                <a:gd name="T43" fmla="*/ 0 h 539"/>
                <a:gd name="T44" fmla="*/ 2147483647 w 539"/>
                <a:gd name="T45" fmla="*/ 2147483647 h 539"/>
                <a:gd name="T46" fmla="*/ 2147483647 w 539"/>
                <a:gd name="T47" fmla="*/ 2147483647 h 539"/>
                <a:gd name="T48" fmla="*/ 2147483647 w 539"/>
                <a:gd name="T49" fmla="*/ 2147483647 h 539"/>
                <a:gd name="T50" fmla="*/ 2147483647 w 539"/>
                <a:gd name="T51" fmla="*/ 2147483647 h 539"/>
                <a:gd name="T52" fmla="*/ 2147483647 w 539"/>
                <a:gd name="T53" fmla="*/ 2147483647 h 539"/>
                <a:gd name="T54" fmla="*/ 2147483647 w 539"/>
                <a:gd name="T55" fmla="*/ 2147483647 h 539"/>
                <a:gd name="T56" fmla="*/ 2147483647 w 539"/>
                <a:gd name="T57" fmla="*/ 2147483647 h 539"/>
                <a:gd name="T58" fmla="*/ 2147483647 w 539"/>
                <a:gd name="T59" fmla="*/ 2147483647 h 539"/>
                <a:gd name="T60" fmla="*/ 2147483647 w 539"/>
                <a:gd name="T61" fmla="*/ 2147483647 h 539"/>
                <a:gd name="T62" fmla="*/ 2147483647 w 539"/>
                <a:gd name="T63" fmla="*/ 2147483647 h 539"/>
                <a:gd name="T64" fmla="*/ 2147483647 w 539"/>
                <a:gd name="T65" fmla="*/ 2147483647 h 539"/>
                <a:gd name="T66" fmla="*/ 2147483647 w 539"/>
                <a:gd name="T67" fmla="*/ 2147483647 h 539"/>
                <a:gd name="T68" fmla="*/ 2147483647 w 539"/>
                <a:gd name="T69" fmla="*/ 2147483647 h 539"/>
                <a:gd name="T70" fmla="*/ 2147483647 w 539"/>
                <a:gd name="T71" fmla="*/ 2147483647 h 539"/>
                <a:gd name="T72" fmla="*/ 2147483647 w 539"/>
                <a:gd name="T73" fmla="*/ 2147483647 h 539"/>
                <a:gd name="T74" fmla="*/ 2147483647 w 539"/>
                <a:gd name="T75" fmla="*/ 2147483647 h 539"/>
                <a:gd name="T76" fmla="*/ 2147483647 w 539"/>
                <a:gd name="T77" fmla="*/ 2147483647 h 539"/>
                <a:gd name="T78" fmla="*/ 2147483647 w 539"/>
                <a:gd name="T79" fmla="*/ 2147483647 h 539"/>
                <a:gd name="T80" fmla="*/ 2147483647 w 539"/>
                <a:gd name="T81" fmla="*/ 2147483647 h 539"/>
                <a:gd name="T82" fmla="*/ 2147483647 w 539"/>
                <a:gd name="T83" fmla="*/ 2147483647 h 539"/>
                <a:gd name="T84" fmla="*/ 2147483647 w 539"/>
                <a:gd name="T85" fmla="*/ 2147483647 h 5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39"/>
                <a:gd name="T130" fmla="*/ 0 h 539"/>
                <a:gd name="T131" fmla="*/ 539 w 539"/>
                <a:gd name="T132" fmla="*/ 539 h 53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39" h="539">
                  <a:moveTo>
                    <a:pt x="269" y="539"/>
                  </a:moveTo>
                  <a:lnTo>
                    <a:pt x="256" y="539"/>
                  </a:lnTo>
                  <a:lnTo>
                    <a:pt x="242" y="538"/>
                  </a:lnTo>
                  <a:lnTo>
                    <a:pt x="229" y="536"/>
                  </a:lnTo>
                  <a:lnTo>
                    <a:pt x="215" y="534"/>
                  </a:lnTo>
                  <a:lnTo>
                    <a:pt x="202" y="531"/>
                  </a:lnTo>
                  <a:lnTo>
                    <a:pt x="189" y="527"/>
                  </a:lnTo>
                  <a:lnTo>
                    <a:pt x="177" y="523"/>
                  </a:lnTo>
                  <a:lnTo>
                    <a:pt x="165" y="518"/>
                  </a:lnTo>
                  <a:lnTo>
                    <a:pt x="153" y="512"/>
                  </a:lnTo>
                  <a:lnTo>
                    <a:pt x="141" y="507"/>
                  </a:lnTo>
                  <a:lnTo>
                    <a:pt x="130" y="500"/>
                  </a:lnTo>
                  <a:lnTo>
                    <a:pt x="119" y="493"/>
                  </a:lnTo>
                  <a:lnTo>
                    <a:pt x="109" y="486"/>
                  </a:lnTo>
                  <a:lnTo>
                    <a:pt x="98" y="478"/>
                  </a:lnTo>
                  <a:lnTo>
                    <a:pt x="88" y="469"/>
                  </a:lnTo>
                  <a:lnTo>
                    <a:pt x="79" y="460"/>
                  </a:lnTo>
                  <a:lnTo>
                    <a:pt x="70" y="451"/>
                  </a:lnTo>
                  <a:lnTo>
                    <a:pt x="62" y="441"/>
                  </a:lnTo>
                  <a:lnTo>
                    <a:pt x="54" y="431"/>
                  </a:lnTo>
                  <a:lnTo>
                    <a:pt x="46" y="420"/>
                  </a:lnTo>
                  <a:lnTo>
                    <a:pt x="39" y="409"/>
                  </a:lnTo>
                  <a:lnTo>
                    <a:pt x="33" y="398"/>
                  </a:lnTo>
                  <a:lnTo>
                    <a:pt x="27" y="386"/>
                  </a:lnTo>
                  <a:lnTo>
                    <a:pt x="21" y="374"/>
                  </a:lnTo>
                  <a:lnTo>
                    <a:pt x="16" y="362"/>
                  </a:lnTo>
                  <a:lnTo>
                    <a:pt x="12" y="350"/>
                  </a:lnTo>
                  <a:lnTo>
                    <a:pt x="8" y="337"/>
                  </a:lnTo>
                  <a:lnTo>
                    <a:pt x="5" y="324"/>
                  </a:lnTo>
                  <a:lnTo>
                    <a:pt x="3" y="310"/>
                  </a:lnTo>
                  <a:lnTo>
                    <a:pt x="1" y="297"/>
                  </a:lnTo>
                  <a:lnTo>
                    <a:pt x="0" y="283"/>
                  </a:lnTo>
                  <a:lnTo>
                    <a:pt x="0" y="270"/>
                  </a:lnTo>
                  <a:lnTo>
                    <a:pt x="0" y="256"/>
                  </a:lnTo>
                  <a:lnTo>
                    <a:pt x="1" y="242"/>
                  </a:lnTo>
                  <a:lnTo>
                    <a:pt x="3" y="229"/>
                  </a:lnTo>
                  <a:lnTo>
                    <a:pt x="5" y="215"/>
                  </a:lnTo>
                  <a:lnTo>
                    <a:pt x="8" y="202"/>
                  </a:lnTo>
                  <a:lnTo>
                    <a:pt x="12" y="190"/>
                  </a:lnTo>
                  <a:lnTo>
                    <a:pt x="16" y="177"/>
                  </a:lnTo>
                  <a:lnTo>
                    <a:pt x="21" y="165"/>
                  </a:lnTo>
                  <a:lnTo>
                    <a:pt x="27" y="153"/>
                  </a:lnTo>
                  <a:lnTo>
                    <a:pt x="33" y="141"/>
                  </a:lnTo>
                  <a:lnTo>
                    <a:pt x="39" y="130"/>
                  </a:lnTo>
                  <a:lnTo>
                    <a:pt x="46" y="119"/>
                  </a:lnTo>
                  <a:lnTo>
                    <a:pt x="54" y="109"/>
                  </a:lnTo>
                  <a:lnTo>
                    <a:pt x="62" y="98"/>
                  </a:lnTo>
                  <a:lnTo>
                    <a:pt x="70" y="88"/>
                  </a:lnTo>
                  <a:lnTo>
                    <a:pt x="79" y="79"/>
                  </a:lnTo>
                  <a:lnTo>
                    <a:pt x="88" y="70"/>
                  </a:lnTo>
                  <a:lnTo>
                    <a:pt x="98" y="62"/>
                  </a:lnTo>
                  <a:lnTo>
                    <a:pt x="109" y="54"/>
                  </a:lnTo>
                  <a:lnTo>
                    <a:pt x="119" y="46"/>
                  </a:lnTo>
                  <a:lnTo>
                    <a:pt x="130" y="39"/>
                  </a:lnTo>
                  <a:lnTo>
                    <a:pt x="141" y="33"/>
                  </a:lnTo>
                  <a:lnTo>
                    <a:pt x="153" y="27"/>
                  </a:lnTo>
                  <a:lnTo>
                    <a:pt x="165" y="21"/>
                  </a:lnTo>
                  <a:lnTo>
                    <a:pt x="177" y="16"/>
                  </a:lnTo>
                  <a:lnTo>
                    <a:pt x="189" y="12"/>
                  </a:lnTo>
                  <a:lnTo>
                    <a:pt x="202" y="9"/>
                  </a:lnTo>
                  <a:lnTo>
                    <a:pt x="215" y="5"/>
                  </a:lnTo>
                  <a:lnTo>
                    <a:pt x="229" y="3"/>
                  </a:lnTo>
                  <a:lnTo>
                    <a:pt x="242" y="1"/>
                  </a:lnTo>
                  <a:lnTo>
                    <a:pt x="256" y="0"/>
                  </a:lnTo>
                  <a:lnTo>
                    <a:pt x="269" y="0"/>
                  </a:lnTo>
                  <a:lnTo>
                    <a:pt x="283" y="0"/>
                  </a:lnTo>
                  <a:lnTo>
                    <a:pt x="297" y="1"/>
                  </a:lnTo>
                  <a:lnTo>
                    <a:pt x="310" y="3"/>
                  </a:lnTo>
                  <a:lnTo>
                    <a:pt x="324" y="5"/>
                  </a:lnTo>
                  <a:lnTo>
                    <a:pt x="337" y="9"/>
                  </a:lnTo>
                  <a:lnTo>
                    <a:pt x="349" y="12"/>
                  </a:lnTo>
                  <a:lnTo>
                    <a:pt x="362" y="16"/>
                  </a:lnTo>
                  <a:lnTo>
                    <a:pt x="374" y="21"/>
                  </a:lnTo>
                  <a:lnTo>
                    <a:pt x="386" y="27"/>
                  </a:lnTo>
                  <a:lnTo>
                    <a:pt x="398" y="33"/>
                  </a:lnTo>
                  <a:lnTo>
                    <a:pt x="409" y="39"/>
                  </a:lnTo>
                  <a:lnTo>
                    <a:pt x="420" y="46"/>
                  </a:lnTo>
                  <a:lnTo>
                    <a:pt x="431" y="54"/>
                  </a:lnTo>
                  <a:lnTo>
                    <a:pt x="441" y="62"/>
                  </a:lnTo>
                  <a:lnTo>
                    <a:pt x="451" y="70"/>
                  </a:lnTo>
                  <a:lnTo>
                    <a:pt x="460" y="79"/>
                  </a:lnTo>
                  <a:lnTo>
                    <a:pt x="469" y="88"/>
                  </a:lnTo>
                  <a:lnTo>
                    <a:pt x="477" y="98"/>
                  </a:lnTo>
                  <a:lnTo>
                    <a:pt x="485" y="109"/>
                  </a:lnTo>
                  <a:lnTo>
                    <a:pt x="493" y="119"/>
                  </a:lnTo>
                  <a:lnTo>
                    <a:pt x="500" y="130"/>
                  </a:lnTo>
                  <a:lnTo>
                    <a:pt x="507" y="141"/>
                  </a:lnTo>
                  <a:lnTo>
                    <a:pt x="512" y="153"/>
                  </a:lnTo>
                  <a:lnTo>
                    <a:pt x="518" y="165"/>
                  </a:lnTo>
                  <a:lnTo>
                    <a:pt x="523" y="177"/>
                  </a:lnTo>
                  <a:lnTo>
                    <a:pt x="527" y="190"/>
                  </a:lnTo>
                  <a:lnTo>
                    <a:pt x="531" y="202"/>
                  </a:lnTo>
                  <a:lnTo>
                    <a:pt x="534" y="215"/>
                  </a:lnTo>
                  <a:lnTo>
                    <a:pt x="536" y="229"/>
                  </a:lnTo>
                  <a:lnTo>
                    <a:pt x="538" y="242"/>
                  </a:lnTo>
                  <a:lnTo>
                    <a:pt x="539" y="256"/>
                  </a:lnTo>
                  <a:lnTo>
                    <a:pt x="539" y="270"/>
                  </a:lnTo>
                  <a:lnTo>
                    <a:pt x="539" y="283"/>
                  </a:lnTo>
                  <a:lnTo>
                    <a:pt x="538" y="297"/>
                  </a:lnTo>
                  <a:lnTo>
                    <a:pt x="536" y="310"/>
                  </a:lnTo>
                  <a:lnTo>
                    <a:pt x="534" y="324"/>
                  </a:lnTo>
                  <a:lnTo>
                    <a:pt x="531" y="337"/>
                  </a:lnTo>
                  <a:lnTo>
                    <a:pt x="527" y="350"/>
                  </a:lnTo>
                  <a:lnTo>
                    <a:pt x="523" y="362"/>
                  </a:lnTo>
                  <a:lnTo>
                    <a:pt x="518" y="374"/>
                  </a:lnTo>
                  <a:lnTo>
                    <a:pt x="512" y="386"/>
                  </a:lnTo>
                  <a:lnTo>
                    <a:pt x="507" y="398"/>
                  </a:lnTo>
                  <a:lnTo>
                    <a:pt x="500" y="409"/>
                  </a:lnTo>
                  <a:lnTo>
                    <a:pt x="493" y="420"/>
                  </a:lnTo>
                  <a:lnTo>
                    <a:pt x="485" y="431"/>
                  </a:lnTo>
                  <a:lnTo>
                    <a:pt x="477" y="441"/>
                  </a:lnTo>
                  <a:lnTo>
                    <a:pt x="469" y="451"/>
                  </a:lnTo>
                  <a:lnTo>
                    <a:pt x="460" y="460"/>
                  </a:lnTo>
                  <a:lnTo>
                    <a:pt x="451" y="469"/>
                  </a:lnTo>
                  <a:lnTo>
                    <a:pt x="441" y="478"/>
                  </a:lnTo>
                  <a:lnTo>
                    <a:pt x="431" y="486"/>
                  </a:lnTo>
                  <a:lnTo>
                    <a:pt x="420" y="493"/>
                  </a:lnTo>
                  <a:lnTo>
                    <a:pt x="409" y="500"/>
                  </a:lnTo>
                  <a:lnTo>
                    <a:pt x="398" y="507"/>
                  </a:lnTo>
                  <a:lnTo>
                    <a:pt x="386" y="512"/>
                  </a:lnTo>
                  <a:lnTo>
                    <a:pt x="374" y="518"/>
                  </a:lnTo>
                  <a:lnTo>
                    <a:pt x="362" y="523"/>
                  </a:lnTo>
                  <a:lnTo>
                    <a:pt x="349" y="527"/>
                  </a:lnTo>
                  <a:lnTo>
                    <a:pt x="337" y="531"/>
                  </a:lnTo>
                  <a:lnTo>
                    <a:pt x="324" y="534"/>
                  </a:lnTo>
                  <a:lnTo>
                    <a:pt x="310" y="536"/>
                  </a:lnTo>
                  <a:lnTo>
                    <a:pt x="297" y="538"/>
                  </a:lnTo>
                  <a:lnTo>
                    <a:pt x="283" y="539"/>
                  </a:lnTo>
                  <a:lnTo>
                    <a:pt x="269" y="539"/>
                  </a:lnTo>
                  <a:close/>
                </a:path>
              </a:pathLst>
            </a:custGeom>
            <a:solidFill>
              <a:srgbClr val="DEDDD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5" name="Freeform 9"/>
            <p:cNvSpPr>
              <a:spLocks/>
            </p:cNvSpPr>
            <p:nvPr/>
          </p:nvSpPr>
          <p:spPr bwMode="auto">
            <a:xfrm>
              <a:off x="4638675" y="2143125"/>
              <a:ext cx="1577975" cy="644525"/>
            </a:xfrm>
            <a:custGeom>
              <a:avLst/>
              <a:gdLst>
                <a:gd name="T0" fmla="*/ 2147483647 w 994"/>
                <a:gd name="T1" fmla="*/ 2147483647 h 406"/>
                <a:gd name="T2" fmla="*/ 2147483647 w 994"/>
                <a:gd name="T3" fmla="*/ 2147483647 h 406"/>
                <a:gd name="T4" fmla="*/ 2147483647 w 994"/>
                <a:gd name="T5" fmla="*/ 2147483647 h 406"/>
                <a:gd name="T6" fmla="*/ 2147483647 w 994"/>
                <a:gd name="T7" fmla="*/ 2147483647 h 406"/>
                <a:gd name="T8" fmla="*/ 2147483647 w 994"/>
                <a:gd name="T9" fmla="*/ 2147483647 h 406"/>
                <a:gd name="T10" fmla="*/ 2147483647 w 994"/>
                <a:gd name="T11" fmla="*/ 2147483647 h 406"/>
                <a:gd name="T12" fmla="*/ 2147483647 w 994"/>
                <a:gd name="T13" fmla="*/ 2147483647 h 406"/>
                <a:gd name="T14" fmla="*/ 2147483647 w 994"/>
                <a:gd name="T15" fmla="*/ 2147483647 h 406"/>
                <a:gd name="T16" fmla="*/ 2147483647 w 994"/>
                <a:gd name="T17" fmla="*/ 2147483647 h 406"/>
                <a:gd name="T18" fmla="*/ 2147483647 w 994"/>
                <a:gd name="T19" fmla="*/ 2147483647 h 406"/>
                <a:gd name="T20" fmla="*/ 2147483647 w 994"/>
                <a:gd name="T21" fmla="*/ 2147483647 h 406"/>
                <a:gd name="T22" fmla="*/ 2147483647 w 994"/>
                <a:gd name="T23" fmla="*/ 2147483647 h 406"/>
                <a:gd name="T24" fmla="*/ 2147483647 w 994"/>
                <a:gd name="T25" fmla="*/ 2147483647 h 406"/>
                <a:gd name="T26" fmla="*/ 2147483647 w 994"/>
                <a:gd name="T27" fmla="*/ 2147483647 h 406"/>
                <a:gd name="T28" fmla="*/ 2147483647 w 994"/>
                <a:gd name="T29" fmla="*/ 2147483647 h 406"/>
                <a:gd name="T30" fmla="*/ 2147483647 w 994"/>
                <a:gd name="T31" fmla="*/ 2147483647 h 406"/>
                <a:gd name="T32" fmla="*/ 2147483647 w 994"/>
                <a:gd name="T33" fmla="*/ 2147483647 h 406"/>
                <a:gd name="T34" fmla="*/ 2147483647 w 994"/>
                <a:gd name="T35" fmla="*/ 2147483647 h 406"/>
                <a:gd name="T36" fmla="*/ 2147483647 w 994"/>
                <a:gd name="T37" fmla="*/ 2147483647 h 406"/>
                <a:gd name="T38" fmla="*/ 2147483647 w 994"/>
                <a:gd name="T39" fmla="*/ 2147483647 h 406"/>
                <a:gd name="T40" fmla="*/ 2147483647 w 994"/>
                <a:gd name="T41" fmla="*/ 2147483647 h 406"/>
                <a:gd name="T42" fmla="*/ 2147483647 w 994"/>
                <a:gd name="T43" fmla="*/ 2147483647 h 406"/>
                <a:gd name="T44" fmla="*/ 2147483647 w 994"/>
                <a:gd name="T45" fmla="*/ 2147483647 h 406"/>
                <a:gd name="T46" fmla="*/ 2147483647 w 994"/>
                <a:gd name="T47" fmla="*/ 2147483647 h 406"/>
                <a:gd name="T48" fmla="*/ 2147483647 w 994"/>
                <a:gd name="T49" fmla="*/ 2147483647 h 406"/>
                <a:gd name="T50" fmla="*/ 2147483647 w 994"/>
                <a:gd name="T51" fmla="*/ 2147483647 h 406"/>
                <a:gd name="T52" fmla="*/ 2147483647 w 994"/>
                <a:gd name="T53" fmla="*/ 2147483647 h 406"/>
                <a:gd name="T54" fmla="*/ 2147483647 w 994"/>
                <a:gd name="T55" fmla="*/ 0 h 406"/>
                <a:gd name="T56" fmla="*/ 2147483647 w 994"/>
                <a:gd name="T57" fmla="*/ 2147483647 h 406"/>
                <a:gd name="T58" fmla="*/ 2147483647 w 994"/>
                <a:gd name="T59" fmla="*/ 2147483647 h 406"/>
                <a:gd name="T60" fmla="*/ 2147483647 w 994"/>
                <a:gd name="T61" fmla="*/ 2147483647 h 406"/>
                <a:gd name="T62" fmla="*/ 2147483647 w 994"/>
                <a:gd name="T63" fmla="*/ 2147483647 h 406"/>
                <a:gd name="T64" fmla="*/ 2147483647 w 994"/>
                <a:gd name="T65" fmla="*/ 2147483647 h 406"/>
                <a:gd name="T66" fmla="*/ 2147483647 w 994"/>
                <a:gd name="T67" fmla="*/ 2147483647 h 406"/>
                <a:gd name="T68" fmla="*/ 2147483647 w 994"/>
                <a:gd name="T69" fmla="*/ 2147483647 h 406"/>
                <a:gd name="T70" fmla="*/ 2147483647 w 994"/>
                <a:gd name="T71" fmla="*/ 2147483647 h 406"/>
                <a:gd name="T72" fmla="*/ 2147483647 w 994"/>
                <a:gd name="T73" fmla="*/ 2147483647 h 406"/>
                <a:gd name="T74" fmla="*/ 2147483647 w 994"/>
                <a:gd name="T75" fmla="*/ 2147483647 h 406"/>
                <a:gd name="T76" fmla="*/ 2147483647 w 994"/>
                <a:gd name="T77" fmla="*/ 2147483647 h 406"/>
                <a:gd name="T78" fmla="*/ 2147483647 w 994"/>
                <a:gd name="T79" fmla="*/ 2147483647 h 406"/>
                <a:gd name="T80" fmla="*/ 2147483647 w 994"/>
                <a:gd name="T81" fmla="*/ 2147483647 h 406"/>
                <a:gd name="T82" fmla="*/ 2147483647 w 994"/>
                <a:gd name="T83" fmla="*/ 2147483647 h 406"/>
                <a:gd name="T84" fmla="*/ 2147483647 w 994"/>
                <a:gd name="T85" fmla="*/ 2147483647 h 406"/>
                <a:gd name="T86" fmla="*/ 2147483647 w 994"/>
                <a:gd name="T87" fmla="*/ 2147483647 h 406"/>
                <a:gd name="T88" fmla="*/ 2147483647 w 994"/>
                <a:gd name="T89" fmla="*/ 2147483647 h 406"/>
                <a:gd name="T90" fmla="*/ 2147483647 w 994"/>
                <a:gd name="T91" fmla="*/ 2147483647 h 406"/>
                <a:gd name="T92" fmla="*/ 2147483647 w 994"/>
                <a:gd name="T93" fmla="*/ 2147483647 h 406"/>
                <a:gd name="T94" fmla="*/ 2147483647 w 994"/>
                <a:gd name="T95" fmla="*/ 2147483647 h 406"/>
                <a:gd name="T96" fmla="*/ 2147483647 w 994"/>
                <a:gd name="T97" fmla="*/ 2147483647 h 406"/>
                <a:gd name="T98" fmla="*/ 2147483647 w 994"/>
                <a:gd name="T99" fmla="*/ 2147483647 h 406"/>
                <a:gd name="T100" fmla="*/ 2147483647 w 994"/>
                <a:gd name="T101" fmla="*/ 2147483647 h 406"/>
                <a:gd name="T102" fmla="*/ 2147483647 w 994"/>
                <a:gd name="T103" fmla="*/ 2147483647 h 406"/>
                <a:gd name="T104" fmla="*/ 2147483647 w 994"/>
                <a:gd name="T105" fmla="*/ 2147483647 h 406"/>
                <a:gd name="T106" fmla="*/ 2147483647 w 994"/>
                <a:gd name="T107" fmla="*/ 2147483647 h 406"/>
                <a:gd name="T108" fmla="*/ 2147483647 w 994"/>
                <a:gd name="T109" fmla="*/ 2147483647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94"/>
                <a:gd name="T166" fmla="*/ 0 h 406"/>
                <a:gd name="T167" fmla="*/ 994 w 994"/>
                <a:gd name="T168" fmla="*/ 406 h 40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94" h="406">
                  <a:moveTo>
                    <a:pt x="215" y="168"/>
                  </a:moveTo>
                  <a:lnTo>
                    <a:pt x="199" y="175"/>
                  </a:lnTo>
                  <a:lnTo>
                    <a:pt x="185" y="182"/>
                  </a:lnTo>
                  <a:lnTo>
                    <a:pt x="178" y="186"/>
                  </a:lnTo>
                  <a:lnTo>
                    <a:pt x="171" y="189"/>
                  </a:lnTo>
                  <a:lnTo>
                    <a:pt x="164" y="193"/>
                  </a:lnTo>
                  <a:lnTo>
                    <a:pt x="158" y="197"/>
                  </a:lnTo>
                  <a:lnTo>
                    <a:pt x="152" y="200"/>
                  </a:lnTo>
                  <a:lnTo>
                    <a:pt x="146" y="204"/>
                  </a:lnTo>
                  <a:lnTo>
                    <a:pt x="140" y="208"/>
                  </a:lnTo>
                  <a:lnTo>
                    <a:pt x="135" y="211"/>
                  </a:lnTo>
                  <a:lnTo>
                    <a:pt x="129" y="215"/>
                  </a:lnTo>
                  <a:lnTo>
                    <a:pt x="125" y="219"/>
                  </a:lnTo>
                  <a:lnTo>
                    <a:pt x="120" y="222"/>
                  </a:lnTo>
                  <a:lnTo>
                    <a:pt x="116" y="226"/>
                  </a:lnTo>
                  <a:lnTo>
                    <a:pt x="111" y="230"/>
                  </a:lnTo>
                  <a:lnTo>
                    <a:pt x="108" y="233"/>
                  </a:lnTo>
                  <a:lnTo>
                    <a:pt x="104" y="237"/>
                  </a:lnTo>
                  <a:lnTo>
                    <a:pt x="101" y="240"/>
                  </a:lnTo>
                  <a:lnTo>
                    <a:pt x="98" y="244"/>
                  </a:lnTo>
                  <a:lnTo>
                    <a:pt x="95" y="248"/>
                  </a:lnTo>
                  <a:lnTo>
                    <a:pt x="93" y="251"/>
                  </a:lnTo>
                  <a:lnTo>
                    <a:pt x="90" y="255"/>
                  </a:lnTo>
                  <a:lnTo>
                    <a:pt x="89" y="258"/>
                  </a:lnTo>
                  <a:lnTo>
                    <a:pt x="87" y="261"/>
                  </a:lnTo>
                  <a:lnTo>
                    <a:pt x="86" y="265"/>
                  </a:lnTo>
                  <a:lnTo>
                    <a:pt x="85" y="269"/>
                  </a:lnTo>
                  <a:lnTo>
                    <a:pt x="85" y="272"/>
                  </a:lnTo>
                  <a:lnTo>
                    <a:pt x="85" y="275"/>
                  </a:lnTo>
                  <a:lnTo>
                    <a:pt x="85" y="278"/>
                  </a:lnTo>
                  <a:lnTo>
                    <a:pt x="85" y="282"/>
                  </a:lnTo>
                  <a:lnTo>
                    <a:pt x="87" y="287"/>
                  </a:lnTo>
                  <a:lnTo>
                    <a:pt x="89" y="293"/>
                  </a:lnTo>
                  <a:lnTo>
                    <a:pt x="93" y="298"/>
                  </a:lnTo>
                  <a:lnTo>
                    <a:pt x="98" y="302"/>
                  </a:lnTo>
                  <a:lnTo>
                    <a:pt x="103" y="307"/>
                  </a:lnTo>
                  <a:lnTo>
                    <a:pt x="110" y="311"/>
                  </a:lnTo>
                  <a:lnTo>
                    <a:pt x="117" y="315"/>
                  </a:lnTo>
                  <a:lnTo>
                    <a:pt x="125" y="319"/>
                  </a:lnTo>
                  <a:lnTo>
                    <a:pt x="134" y="322"/>
                  </a:lnTo>
                  <a:lnTo>
                    <a:pt x="144" y="325"/>
                  </a:lnTo>
                  <a:lnTo>
                    <a:pt x="155" y="328"/>
                  </a:lnTo>
                  <a:lnTo>
                    <a:pt x="166" y="331"/>
                  </a:lnTo>
                  <a:lnTo>
                    <a:pt x="178" y="333"/>
                  </a:lnTo>
                  <a:lnTo>
                    <a:pt x="191" y="335"/>
                  </a:lnTo>
                  <a:lnTo>
                    <a:pt x="205" y="336"/>
                  </a:lnTo>
                  <a:lnTo>
                    <a:pt x="219" y="338"/>
                  </a:lnTo>
                  <a:lnTo>
                    <a:pt x="233" y="339"/>
                  </a:lnTo>
                  <a:lnTo>
                    <a:pt x="249" y="339"/>
                  </a:lnTo>
                  <a:lnTo>
                    <a:pt x="265" y="340"/>
                  </a:lnTo>
                  <a:lnTo>
                    <a:pt x="281" y="340"/>
                  </a:lnTo>
                  <a:lnTo>
                    <a:pt x="298" y="340"/>
                  </a:lnTo>
                  <a:lnTo>
                    <a:pt x="315" y="339"/>
                  </a:lnTo>
                  <a:lnTo>
                    <a:pt x="333" y="338"/>
                  </a:lnTo>
                  <a:lnTo>
                    <a:pt x="352" y="337"/>
                  </a:lnTo>
                  <a:lnTo>
                    <a:pt x="370" y="336"/>
                  </a:lnTo>
                  <a:lnTo>
                    <a:pt x="390" y="334"/>
                  </a:lnTo>
                  <a:lnTo>
                    <a:pt x="409" y="331"/>
                  </a:lnTo>
                  <a:lnTo>
                    <a:pt x="429" y="329"/>
                  </a:lnTo>
                  <a:lnTo>
                    <a:pt x="449" y="326"/>
                  </a:lnTo>
                  <a:lnTo>
                    <a:pt x="469" y="323"/>
                  </a:lnTo>
                  <a:lnTo>
                    <a:pt x="490" y="320"/>
                  </a:lnTo>
                  <a:lnTo>
                    <a:pt x="511" y="316"/>
                  </a:lnTo>
                  <a:lnTo>
                    <a:pt x="531" y="312"/>
                  </a:lnTo>
                  <a:lnTo>
                    <a:pt x="552" y="307"/>
                  </a:lnTo>
                  <a:lnTo>
                    <a:pt x="572" y="303"/>
                  </a:lnTo>
                  <a:lnTo>
                    <a:pt x="591" y="298"/>
                  </a:lnTo>
                  <a:lnTo>
                    <a:pt x="611" y="293"/>
                  </a:lnTo>
                  <a:lnTo>
                    <a:pt x="629" y="288"/>
                  </a:lnTo>
                  <a:lnTo>
                    <a:pt x="648" y="282"/>
                  </a:lnTo>
                  <a:lnTo>
                    <a:pt x="666" y="277"/>
                  </a:lnTo>
                  <a:lnTo>
                    <a:pt x="683" y="271"/>
                  </a:lnTo>
                  <a:lnTo>
                    <a:pt x="700" y="265"/>
                  </a:lnTo>
                  <a:lnTo>
                    <a:pt x="717" y="259"/>
                  </a:lnTo>
                  <a:lnTo>
                    <a:pt x="732" y="253"/>
                  </a:lnTo>
                  <a:lnTo>
                    <a:pt x="748" y="247"/>
                  </a:lnTo>
                  <a:lnTo>
                    <a:pt x="763" y="241"/>
                  </a:lnTo>
                  <a:lnTo>
                    <a:pt x="776" y="235"/>
                  </a:lnTo>
                  <a:lnTo>
                    <a:pt x="790" y="228"/>
                  </a:lnTo>
                  <a:lnTo>
                    <a:pt x="802" y="222"/>
                  </a:lnTo>
                  <a:lnTo>
                    <a:pt x="814" y="215"/>
                  </a:lnTo>
                  <a:lnTo>
                    <a:pt x="825" y="209"/>
                  </a:lnTo>
                  <a:lnTo>
                    <a:pt x="836" y="202"/>
                  </a:lnTo>
                  <a:lnTo>
                    <a:pt x="846" y="196"/>
                  </a:lnTo>
                  <a:lnTo>
                    <a:pt x="855" y="189"/>
                  </a:lnTo>
                  <a:lnTo>
                    <a:pt x="863" y="183"/>
                  </a:lnTo>
                  <a:lnTo>
                    <a:pt x="870" y="176"/>
                  </a:lnTo>
                  <a:lnTo>
                    <a:pt x="876" y="170"/>
                  </a:lnTo>
                  <a:lnTo>
                    <a:pt x="881" y="163"/>
                  </a:lnTo>
                  <a:lnTo>
                    <a:pt x="886" y="157"/>
                  </a:lnTo>
                  <a:lnTo>
                    <a:pt x="889" y="151"/>
                  </a:lnTo>
                  <a:lnTo>
                    <a:pt x="892" y="145"/>
                  </a:lnTo>
                  <a:lnTo>
                    <a:pt x="893" y="139"/>
                  </a:lnTo>
                  <a:lnTo>
                    <a:pt x="894" y="133"/>
                  </a:lnTo>
                  <a:lnTo>
                    <a:pt x="893" y="127"/>
                  </a:lnTo>
                  <a:lnTo>
                    <a:pt x="893" y="124"/>
                  </a:lnTo>
                  <a:lnTo>
                    <a:pt x="891" y="120"/>
                  </a:lnTo>
                  <a:lnTo>
                    <a:pt x="890" y="117"/>
                  </a:lnTo>
                  <a:lnTo>
                    <a:pt x="888" y="114"/>
                  </a:lnTo>
                  <a:lnTo>
                    <a:pt x="886" y="111"/>
                  </a:lnTo>
                  <a:lnTo>
                    <a:pt x="883" y="108"/>
                  </a:lnTo>
                  <a:lnTo>
                    <a:pt x="880" y="106"/>
                  </a:lnTo>
                  <a:lnTo>
                    <a:pt x="877" y="103"/>
                  </a:lnTo>
                  <a:lnTo>
                    <a:pt x="874" y="100"/>
                  </a:lnTo>
                  <a:lnTo>
                    <a:pt x="870" y="98"/>
                  </a:lnTo>
                  <a:lnTo>
                    <a:pt x="866" y="95"/>
                  </a:lnTo>
                  <a:lnTo>
                    <a:pt x="862" y="93"/>
                  </a:lnTo>
                  <a:lnTo>
                    <a:pt x="857" y="91"/>
                  </a:lnTo>
                  <a:lnTo>
                    <a:pt x="852" y="89"/>
                  </a:lnTo>
                  <a:lnTo>
                    <a:pt x="847" y="87"/>
                  </a:lnTo>
                  <a:lnTo>
                    <a:pt x="841" y="85"/>
                  </a:lnTo>
                  <a:lnTo>
                    <a:pt x="836" y="83"/>
                  </a:lnTo>
                  <a:lnTo>
                    <a:pt x="830" y="81"/>
                  </a:lnTo>
                  <a:lnTo>
                    <a:pt x="823" y="80"/>
                  </a:lnTo>
                  <a:lnTo>
                    <a:pt x="817" y="78"/>
                  </a:lnTo>
                  <a:lnTo>
                    <a:pt x="810" y="77"/>
                  </a:lnTo>
                  <a:lnTo>
                    <a:pt x="803" y="75"/>
                  </a:lnTo>
                  <a:lnTo>
                    <a:pt x="796" y="74"/>
                  </a:lnTo>
                  <a:lnTo>
                    <a:pt x="788" y="73"/>
                  </a:lnTo>
                  <a:lnTo>
                    <a:pt x="781" y="72"/>
                  </a:lnTo>
                  <a:lnTo>
                    <a:pt x="773" y="71"/>
                  </a:lnTo>
                  <a:lnTo>
                    <a:pt x="765" y="70"/>
                  </a:lnTo>
                  <a:lnTo>
                    <a:pt x="756" y="70"/>
                  </a:lnTo>
                  <a:lnTo>
                    <a:pt x="739" y="69"/>
                  </a:lnTo>
                  <a:lnTo>
                    <a:pt x="721" y="68"/>
                  </a:lnTo>
                  <a:lnTo>
                    <a:pt x="715" y="58"/>
                  </a:lnTo>
                  <a:lnTo>
                    <a:pt x="710" y="48"/>
                  </a:lnTo>
                  <a:lnTo>
                    <a:pt x="707" y="44"/>
                  </a:lnTo>
                  <a:lnTo>
                    <a:pt x="704" y="39"/>
                  </a:lnTo>
                  <a:lnTo>
                    <a:pt x="701" y="35"/>
                  </a:lnTo>
                  <a:lnTo>
                    <a:pt x="698" y="31"/>
                  </a:lnTo>
                  <a:lnTo>
                    <a:pt x="695" y="27"/>
                  </a:lnTo>
                  <a:lnTo>
                    <a:pt x="692" y="23"/>
                  </a:lnTo>
                  <a:lnTo>
                    <a:pt x="688" y="19"/>
                  </a:lnTo>
                  <a:lnTo>
                    <a:pt x="685" y="15"/>
                  </a:lnTo>
                  <a:lnTo>
                    <a:pt x="681" y="11"/>
                  </a:lnTo>
                  <a:lnTo>
                    <a:pt x="677" y="7"/>
                  </a:lnTo>
                  <a:lnTo>
                    <a:pt x="673" y="4"/>
                  </a:lnTo>
                  <a:lnTo>
                    <a:pt x="668" y="0"/>
                  </a:lnTo>
                  <a:lnTo>
                    <a:pt x="685" y="0"/>
                  </a:lnTo>
                  <a:lnTo>
                    <a:pt x="701" y="0"/>
                  </a:lnTo>
                  <a:lnTo>
                    <a:pt x="717" y="0"/>
                  </a:lnTo>
                  <a:lnTo>
                    <a:pt x="732" y="0"/>
                  </a:lnTo>
                  <a:lnTo>
                    <a:pt x="748" y="1"/>
                  </a:lnTo>
                  <a:lnTo>
                    <a:pt x="763" y="2"/>
                  </a:lnTo>
                  <a:lnTo>
                    <a:pt x="778" y="3"/>
                  </a:lnTo>
                  <a:lnTo>
                    <a:pt x="792" y="4"/>
                  </a:lnTo>
                  <a:lnTo>
                    <a:pt x="806" y="6"/>
                  </a:lnTo>
                  <a:lnTo>
                    <a:pt x="819" y="8"/>
                  </a:lnTo>
                  <a:lnTo>
                    <a:pt x="833" y="10"/>
                  </a:lnTo>
                  <a:lnTo>
                    <a:pt x="845" y="13"/>
                  </a:lnTo>
                  <a:lnTo>
                    <a:pt x="858" y="15"/>
                  </a:lnTo>
                  <a:lnTo>
                    <a:pt x="869" y="18"/>
                  </a:lnTo>
                  <a:lnTo>
                    <a:pt x="881" y="21"/>
                  </a:lnTo>
                  <a:lnTo>
                    <a:pt x="892" y="25"/>
                  </a:lnTo>
                  <a:lnTo>
                    <a:pt x="902" y="28"/>
                  </a:lnTo>
                  <a:lnTo>
                    <a:pt x="912" y="32"/>
                  </a:lnTo>
                  <a:lnTo>
                    <a:pt x="922" y="36"/>
                  </a:lnTo>
                  <a:lnTo>
                    <a:pt x="931" y="40"/>
                  </a:lnTo>
                  <a:lnTo>
                    <a:pt x="939" y="45"/>
                  </a:lnTo>
                  <a:lnTo>
                    <a:pt x="947" y="49"/>
                  </a:lnTo>
                  <a:lnTo>
                    <a:pt x="954" y="54"/>
                  </a:lnTo>
                  <a:lnTo>
                    <a:pt x="961" y="59"/>
                  </a:lnTo>
                  <a:lnTo>
                    <a:pt x="967" y="65"/>
                  </a:lnTo>
                  <a:lnTo>
                    <a:pt x="973" y="70"/>
                  </a:lnTo>
                  <a:lnTo>
                    <a:pt x="978" y="76"/>
                  </a:lnTo>
                  <a:lnTo>
                    <a:pt x="982" y="82"/>
                  </a:lnTo>
                  <a:lnTo>
                    <a:pt x="985" y="88"/>
                  </a:lnTo>
                  <a:lnTo>
                    <a:pt x="988" y="95"/>
                  </a:lnTo>
                  <a:lnTo>
                    <a:pt x="991" y="101"/>
                  </a:lnTo>
                  <a:lnTo>
                    <a:pt x="992" y="108"/>
                  </a:lnTo>
                  <a:lnTo>
                    <a:pt x="994" y="117"/>
                  </a:lnTo>
                  <a:lnTo>
                    <a:pt x="993" y="127"/>
                  </a:lnTo>
                  <a:lnTo>
                    <a:pt x="992" y="136"/>
                  </a:lnTo>
                  <a:lnTo>
                    <a:pt x="989" y="146"/>
                  </a:lnTo>
                  <a:lnTo>
                    <a:pt x="985" y="156"/>
                  </a:lnTo>
                  <a:lnTo>
                    <a:pt x="980" y="165"/>
                  </a:lnTo>
                  <a:lnTo>
                    <a:pt x="974" y="175"/>
                  </a:lnTo>
                  <a:lnTo>
                    <a:pt x="967" y="185"/>
                  </a:lnTo>
                  <a:lnTo>
                    <a:pt x="958" y="195"/>
                  </a:lnTo>
                  <a:lnTo>
                    <a:pt x="949" y="205"/>
                  </a:lnTo>
                  <a:lnTo>
                    <a:pt x="938" y="215"/>
                  </a:lnTo>
                  <a:lnTo>
                    <a:pt x="927" y="225"/>
                  </a:lnTo>
                  <a:lnTo>
                    <a:pt x="914" y="234"/>
                  </a:lnTo>
                  <a:lnTo>
                    <a:pt x="901" y="244"/>
                  </a:lnTo>
                  <a:lnTo>
                    <a:pt x="887" y="253"/>
                  </a:lnTo>
                  <a:lnTo>
                    <a:pt x="871" y="263"/>
                  </a:lnTo>
                  <a:lnTo>
                    <a:pt x="855" y="272"/>
                  </a:lnTo>
                  <a:lnTo>
                    <a:pt x="838" y="281"/>
                  </a:lnTo>
                  <a:lnTo>
                    <a:pt x="821" y="290"/>
                  </a:lnTo>
                  <a:lnTo>
                    <a:pt x="802" y="299"/>
                  </a:lnTo>
                  <a:lnTo>
                    <a:pt x="783" y="307"/>
                  </a:lnTo>
                  <a:lnTo>
                    <a:pt x="763" y="315"/>
                  </a:lnTo>
                  <a:lnTo>
                    <a:pt x="742" y="323"/>
                  </a:lnTo>
                  <a:lnTo>
                    <a:pt x="721" y="331"/>
                  </a:lnTo>
                  <a:lnTo>
                    <a:pt x="699" y="339"/>
                  </a:lnTo>
                  <a:lnTo>
                    <a:pt x="677" y="346"/>
                  </a:lnTo>
                  <a:lnTo>
                    <a:pt x="654" y="353"/>
                  </a:lnTo>
                  <a:lnTo>
                    <a:pt x="630" y="360"/>
                  </a:lnTo>
                  <a:lnTo>
                    <a:pt x="606" y="366"/>
                  </a:lnTo>
                  <a:lnTo>
                    <a:pt x="582" y="372"/>
                  </a:lnTo>
                  <a:lnTo>
                    <a:pt x="557" y="377"/>
                  </a:lnTo>
                  <a:lnTo>
                    <a:pt x="531" y="382"/>
                  </a:lnTo>
                  <a:lnTo>
                    <a:pt x="506" y="387"/>
                  </a:lnTo>
                  <a:lnTo>
                    <a:pt x="481" y="391"/>
                  </a:lnTo>
                  <a:lnTo>
                    <a:pt x="456" y="395"/>
                  </a:lnTo>
                  <a:lnTo>
                    <a:pt x="431" y="398"/>
                  </a:lnTo>
                  <a:lnTo>
                    <a:pt x="407" y="400"/>
                  </a:lnTo>
                  <a:lnTo>
                    <a:pt x="383" y="403"/>
                  </a:lnTo>
                  <a:lnTo>
                    <a:pt x="359" y="404"/>
                  </a:lnTo>
                  <a:lnTo>
                    <a:pt x="336" y="405"/>
                  </a:lnTo>
                  <a:lnTo>
                    <a:pt x="313" y="406"/>
                  </a:lnTo>
                  <a:lnTo>
                    <a:pt x="291" y="406"/>
                  </a:lnTo>
                  <a:lnTo>
                    <a:pt x="270" y="406"/>
                  </a:lnTo>
                  <a:lnTo>
                    <a:pt x="249" y="405"/>
                  </a:lnTo>
                  <a:lnTo>
                    <a:pt x="228" y="403"/>
                  </a:lnTo>
                  <a:lnTo>
                    <a:pt x="209" y="402"/>
                  </a:lnTo>
                  <a:lnTo>
                    <a:pt x="189" y="399"/>
                  </a:lnTo>
                  <a:lnTo>
                    <a:pt x="171" y="397"/>
                  </a:lnTo>
                  <a:lnTo>
                    <a:pt x="154" y="394"/>
                  </a:lnTo>
                  <a:lnTo>
                    <a:pt x="137" y="390"/>
                  </a:lnTo>
                  <a:lnTo>
                    <a:pt x="121" y="386"/>
                  </a:lnTo>
                  <a:lnTo>
                    <a:pt x="105" y="382"/>
                  </a:lnTo>
                  <a:lnTo>
                    <a:pt x="91" y="377"/>
                  </a:lnTo>
                  <a:lnTo>
                    <a:pt x="78" y="372"/>
                  </a:lnTo>
                  <a:lnTo>
                    <a:pt x="65" y="366"/>
                  </a:lnTo>
                  <a:lnTo>
                    <a:pt x="54" y="360"/>
                  </a:lnTo>
                  <a:lnTo>
                    <a:pt x="43" y="354"/>
                  </a:lnTo>
                  <a:lnTo>
                    <a:pt x="34" y="347"/>
                  </a:lnTo>
                  <a:lnTo>
                    <a:pt x="26" y="339"/>
                  </a:lnTo>
                  <a:lnTo>
                    <a:pt x="18" y="332"/>
                  </a:lnTo>
                  <a:lnTo>
                    <a:pt x="12" y="324"/>
                  </a:lnTo>
                  <a:lnTo>
                    <a:pt x="7" y="315"/>
                  </a:lnTo>
                  <a:lnTo>
                    <a:pt x="4" y="307"/>
                  </a:lnTo>
                  <a:lnTo>
                    <a:pt x="1" y="298"/>
                  </a:lnTo>
                  <a:lnTo>
                    <a:pt x="0" y="291"/>
                  </a:lnTo>
                  <a:lnTo>
                    <a:pt x="0" y="285"/>
                  </a:lnTo>
                  <a:lnTo>
                    <a:pt x="1" y="278"/>
                  </a:lnTo>
                  <a:lnTo>
                    <a:pt x="2" y="271"/>
                  </a:lnTo>
                  <a:lnTo>
                    <a:pt x="3" y="265"/>
                  </a:lnTo>
                  <a:lnTo>
                    <a:pt x="5" y="258"/>
                  </a:lnTo>
                  <a:lnTo>
                    <a:pt x="8" y="251"/>
                  </a:lnTo>
                  <a:lnTo>
                    <a:pt x="11" y="244"/>
                  </a:lnTo>
                  <a:lnTo>
                    <a:pt x="15" y="238"/>
                  </a:lnTo>
                  <a:lnTo>
                    <a:pt x="19" y="231"/>
                  </a:lnTo>
                  <a:lnTo>
                    <a:pt x="24" y="224"/>
                  </a:lnTo>
                  <a:lnTo>
                    <a:pt x="30" y="217"/>
                  </a:lnTo>
                  <a:lnTo>
                    <a:pt x="36" y="210"/>
                  </a:lnTo>
                  <a:lnTo>
                    <a:pt x="42" y="203"/>
                  </a:lnTo>
                  <a:lnTo>
                    <a:pt x="49" y="196"/>
                  </a:lnTo>
                  <a:lnTo>
                    <a:pt x="57" y="189"/>
                  </a:lnTo>
                  <a:lnTo>
                    <a:pt x="65" y="183"/>
                  </a:lnTo>
                  <a:lnTo>
                    <a:pt x="73" y="176"/>
                  </a:lnTo>
                  <a:lnTo>
                    <a:pt x="82" y="169"/>
                  </a:lnTo>
                  <a:lnTo>
                    <a:pt x="91" y="163"/>
                  </a:lnTo>
                  <a:lnTo>
                    <a:pt x="101" y="156"/>
                  </a:lnTo>
                  <a:lnTo>
                    <a:pt x="111" y="149"/>
                  </a:lnTo>
                  <a:lnTo>
                    <a:pt x="122" y="143"/>
                  </a:lnTo>
                  <a:lnTo>
                    <a:pt x="133" y="136"/>
                  </a:lnTo>
                  <a:lnTo>
                    <a:pt x="145" y="130"/>
                  </a:lnTo>
                  <a:lnTo>
                    <a:pt x="157" y="124"/>
                  </a:lnTo>
                  <a:lnTo>
                    <a:pt x="169" y="117"/>
                  </a:lnTo>
                  <a:lnTo>
                    <a:pt x="181" y="111"/>
                  </a:lnTo>
                  <a:lnTo>
                    <a:pt x="194" y="105"/>
                  </a:lnTo>
                  <a:lnTo>
                    <a:pt x="208" y="99"/>
                  </a:lnTo>
                  <a:lnTo>
                    <a:pt x="222" y="93"/>
                  </a:lnTo>
                  <a:lnTo>
                    <a:pt x="236" y="88"/>
                  </a:lnTo>
                  <a:lnTo>
                    <a:pt x="232" y="99"/>
                  </a:lnTo>
                  <a:lnTo>
                    <a:pt x="228" y="109"/>
                  </a:lnTo>
                  <a:lnTo>
                    <a:pt x="225" y="118"/>
                  </a:lnTo>
                  <a:lnTo>
                    <a:pt x="223" y="127"/>
                  </a:lnTo>
                  <a:lnTo>
                    <a:pt x="221" y="136"/>
                  </a:lnTo>
                  <a:lnTo>
                    <a:pt x="219" y="146"/>
                  </a:lnTo>
                  <a:lnTo>
                    <a:pt x="217" y="156"/>
                  </a:lnTo>
                  <a:lnTo>
                    <a:pt x="215" y="168"/>
                  </a:lnTo>
                  <a:close/>
                </a:path>
              </a:pathLst>
            </a:custGeom>
            <a:solidFill>
              <a:srgbClr val="96959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384800" y="2419669"/>
              <a:ext cx="45719" cy="4571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58626E7-FCFE-3846-9BF1-BC451DE81DB9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029200"/>
            <a:ext cx="8458200" cy="11430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sz="1800" dirty="0"/>
              <a:t>Compute solar azimuth and elevation at the Huygens probe landing site 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200" dirty="0">
                <a:latin typeface="Courier New" charset="0"/>
              </a:rPr>
              <a:t>CALL SPKPOS('SUN',ET, '</a:t>
            </a:r>
            <a:r>
              <a:rPr lang="en-US" sz="1200" dirty="0">
                <a:solidFill>
                  <a:schemeClr val="accent1"/>
                </a:solidFill>
                <a:latin typeface="Courier New" charset="0"/>
              </a:rPr>
              <a:t>HUYGENS_LOCAL_LEVEL</a:t>
            </a:r>
            <a:r>
              <a:rPr lang="en-US" sz="1200" dirty="0">
                <a:latin typeface="Courier New" charset="0"/>
              </a:rPr>
              <a:t>', 'LT+S', '</a:t>
            </a:r>
            <a:r>
              <a:rPr lang="en-US" sz="1200" dirty="0">
                <a:solidFill>
                  <a:schemeClr val="accent1"/>
                </a:solidFill>
                <a:latin typeface="Courier New" charset="0"/>
              </a:rPr>
              <a:t>HUYGENS_PROBE</a:t>
            </a:r>
            <a:r>
              <a:rPr lang="en-US" sz="1200" dirty="0">
                <a:latin typeface="Courier New" charset="0"/>
              </a:rPr>
              <a:t>',SUNVEC,LT)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200" dirty="0">
                <a:latin typeface="Courier New" charset="0"/>
              </a:rPr>
              <a:t>CALL RECAZL( SUNVEC, .TRUE., .FALSE., RANGE, </a:t>
            </a:r>
            <a:r>
              <a:rPr lang="en-US" sz="1200" dirty="0">
                <a:solidFill>
                  <a:srgbClr val="009240"/>
                </a:solidFill>
                <a:latin typeface="Courier New" charset="0"/>
              </a:rPr>
              <a:t>AZ</a:t>
            </a:r>
            <a:r>
              <a:rPr lang="en-US" sz="1200" dirty="0">
                <a:latin typeface="Courier New" charset="0"/>
              </a:rPr>
              <a:t>, </a:t>
            </a:r>
            <a:r>
              <a:rPr lang="en-US" sz="1200" dirty="0">
                <a:solidFill>
                  <a:srgbClr val="009240"/>
                </a:solidFill>
                <a:latin typeface="Courier New" charset="0"/>
              </a:rPr>
              <a:t>EL</a:t>
            </a:r>
            <a:r>
              <a:rPr lang="en-US" sz="1200" dirty="0">
                <a:latin typeface="Courier New" charset="0"/>
              </a:rPr>
              <a:t> )</a:t>
            </a:r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3191432" y="381000"/>
            <a:ext cx="4316887" cy="479747"/>
          </a:xfrm>
        </p:spPr>
        <p:txBody>
          <a:bodyPr/>
          <a:lstStyle/>
          <a:p>
            <a:r>
              <a:rPr lang="en-US" dirty="0"/>
              <a:t>Angles at the Surface</a:t>
            </a: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2673350" y="3065463"/>
            <a:ext cx="1720850" cy="1720850"/>
          </a:xfrm>
          <a:custGeom>
            <a:avLst/>
            <a:gdLst>
              <a:gd name="T0" fmla="*/ 2147483647 w 1084"/>
              <a:gd name="T1" fmla="*/ 2147483647 h 1084"/>
              <a:gd name="T2" fmla="*/ 2147483647 w 1084"/>
              <a:gd name="T3" fmla="*/ 2147483647 h 1084"/>
              <a:gd name="T4" fmla="*/ 2147483647 w 1084"/>
              <a:gd name="T5" fmla="*/ 2147483647 h 1084"/>
              <a:gd name="T6" fmla="*/ 2147483647 w 1084"/>
              <a:gd name="T7" fmla="*/ 2147483647 h 1084"/>
              <a:gd name="T8" fmla="*/ 2147483647 w 1084"/>
              <a:gd name="T9" fmla="*/ 2147483647 h 1084"/>
              <a:gd name="T10" fmla="*/ 2147483647 w 1084"/>
              <a:gd name="T11" fmla="*/ 2147483647 h 1084"/>
              <a:gd name="T12" fmla="*/ 2147483647 w 1084"/>
              <a:gd name="T13" fmla="*/ 2147483647 h 1084"/>
              <a:gd name="T14" fmla="*/ 2147483647 w 1084"/>
              <a:gd name="T15" fmla="*/ 2147483647 h 1084"/>
              <a:gd name="T16" fmla="*/ 2147483647 w 1084"/>
              <a:gd name="T17" fmla="*/ 2147483647 h 1084"/>
              <a:gd name="T18" fmla="*/ 2147483647 w 1084"/>
              <a:gd name="T19" fmla="*/ 2147483647 h 1084"/>
              <a:gd name="T20" fmla="*/ 2147483647 w 1084"/>
              <a:gd name="T21" fmla="*/ 2147483647 h 1084"/>
              <a:gd name="T22" fmla="*/ 2147483647 w 1084"/>
              <a:gd name="T23" fmla="*/ 2147483647 h 1084"/>
              <a:gd name="T24" fmla="*/ 2147483647 w 1084"/>
              <a:gd name="T25" fmla="*/ 2147483647 h 1084"/>
              <a:gd name="T26" fmla="*/ 2147483647 w 1084"/>
              <a:gd name="T27" fmla="*/ 2147483647 h 1084"/>
              <a:gd name="T28" fmla="*/ 2147483647 w 1084"/>
              <a:gd name="T29" fmla="*/ 2147483647 h 1084"/>
              <a:gd name="T30" fmla="*/ 2147483647 w 1084"/>
              <a:gd name="T31" fmla="*/ 2147483647 h 1084"/>
              <a:gd name="T32" fmla="*/ 2147483647 w 1084"/>
              <a:gd name="T33" fmla="*/ 2147483647 h 1084"/>
              <a:gd name="T34" fmla="*/ 2147483647 w 1084"/>
              <a:gd name="T35" fmla="*/ 2147483647 h 1084"/>
              <a:gd name="T36" fmla="*/ 2147483647 w 1084"/>
              <a:gd name="T37" fmla="*/ 2147483647 h 1084"/>
              <a:gd name="T38" fmla="*/ 2147483647 w 1084"/>
              <a:gd name="T39" fmla="*/ 2147483647 h 1084"/>
              <a:gd name="T40" fmla="*/ 2147483647 w 1084"/>
              <a:gd name="T41" fmla="*/ 2147483647 h 1084"/>
              <a:gd name="T42" fmla="*/ 2147483647 w 1084"/>
              <a:gd name="T43" fmla="*/ 2147483647 h 1084"/>
              <a:gd name="T44" fmla="*/ 2147483647 w 1084"/>
              <a:gd name="T45" fmla="*/ 2147483647 h 1084"/>
              <a:gd name="T46" fmla="*/ 2147483647 w 1084"/>
              <a:gd name="T47" fmla="*/ 2147483647 h 1084"/>
              <a:gd name="T48" fmla="*/ 2147483647 w 1084"/>
              <a:gd name="T49" fmla="*/ 2147483647 h 1084"/>
              <a:gd name="T50" fmla="*/ 2147483647 w 1084"/>
              <a:gd name="T51" fmla="*/ 2147483647 h 1084"/>
              <a:gd name="T52" fmla="*/ 2147483647 w 1084"/>
              <a:gd name="T53" fmla="*/ 2147483647 h 1084"/>
              <a:gd name="T54" fmla="*/ 2147483647 w 1084"/>
              <a:gd name="T55" fmla="*/ 2147483647 h 1084"/>
              <a:gd name="T56" fmla="*/ 2147483647 w 1084"/>
              <a:gd name="T57" fmla="*/ 2147483647 h 1084"/>
              <a:gd name="T58" fmla="*/ 2147483647 w 1084"/>
              <a:gd name="T59" fmla="*/ 2147483647 h 1084"/>
              <a:gd name="T60" fmla="*/ 2147483647 w 1084"/>
              <a:gd name="T61" fmla="*/ 2147483647 h 1084"/>
              <a:gd name="T62" fmla="*/ 2147483647 w 1084"/>
              <a:gd name="T63" fmla="*/ 2147483647 h 1084"/>
              <a:gd name="T64" fmla="*/ 2147483647 w 1084"/>
              <a:gd name="T65" fmla="*/ 2147483647 h 1084"/>
              <a:gd name="T66" fmla="*/ 2147483647 w 1084"/>
              <a:gd name="T67" fmla="*/ 2147483647 h 1084"/>
              <a:gd name="T68" fmla="*/ 2147483647 w 1084"/>
              <a:gd name="T69" fmla="*/ 2147483647 h 1084"/>
              <a:gd name="T70" fmla="*/ 2147483647 w 1084"/>
              <a:gd name="T71" fmla="*/ 2147483647 h 1084"/>
              <a:gd name="T72" fmla="*/ 2147483647 w 1084"/>
              <a:gd name="T73" fmla="*/ 2147483647 h 1084"/>
              <a:gd name="T74" fmla="*/ 2147483647 w 1084"/>
              <a:gd name="T75" fmla="*/ 2147483647 h 1084"/>
              <a:gd name="T76" fmla="*/ 2147483647 w 1084"/>
              <a:gd name="T77" fmla="*/ 2147483647 h 1084"/>
              <a:gd name="T78" fmla="*/ 2147483647 w 1084"/>
              <a:gd name="T79" fmla="*/ 2147483647 h 1084"/>
              <a:gd name="T80" fmla="*/ 2147483647 w 1084"/>
              <a:gd name="T81" fmla="*/ 2147483647 h 1084"/>
              <a:gd name="T82" fmla="*/ 2147483647 w 1084"/>
              <a:gd name="T83" fmla="*/ 2147483647 h 1084"/>
              <a:gd name="T84" fmla="*/ 2147483647 w 1084"/>
              <a:gd name="T85" fmla="*/ 2147483647 h 108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84"/>
              <a:gd name="T130" fmla="*/ 0 h 1084"/>
              <a:gd name="T131" fmla="*/ 1084 w 1084"/>
              <a:gd name="T132" fmla="*/ 1084 h 108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84" h="1084">
                <a:moveTo>
                  <a:pt x="542" y="1084"/>
                </a:moveTo>
                <a:lnTo>
                  <a:pt x="569" y="1083"/>
                </a:lnTo>
                <a:lnTo>
                  <a:pt x="597" y="1081"/>
                </a:lnTo>
                <a:lnTo>
                  <a:pt x="624" y="1078"/>
                </a:lnTo>
                <a:lnTo>
                  <a:pt x="651" y="1073"/>
                </a:lnTo>
                <a:lnTo>
                  <a:pt x="677" y="1067"/>
                </a:lnTo>
                <a:lnTo>
                  <a:pt x="703" y="1059"/>
                </a:lnTo>
                <a:lnTo>
                  <a:pt x="728" y="1051"/>
                </a:lnTo>
                <a:lnTo>
                  <a:pt x="752" y="1041"/>
                </a:lnTo>
                <a:lnTo>
                  <a:pt x="776" y="1030"/>
                </a:lnTo>
                <a:lnTo>
                  <a:pt x="800" y="1018"/>
                </a:lnTo>
                <a:lnTo>
                  <a:pt x="822" y="1005"/>
                </a:lnTo>
                <a:lnTo>
                  <a:pt x="844" y="991"/>
                </a:lnTo>
                <a:lnTo>
                  <a:pt x="866" y="976"/>
                </a:lnTo>
                <a:lnTo>
                  <a:pt x="886" y="960"/>
                </a:lnTo>
                <a:lnTo>
                  <a:pt x="906" y="943"/>
                </a:lnTo>
                <a:lnTo>
                  <a:pt x="924" y="925"/>
                </a:lnTo>
                <a:lnTo>
                  <a:pt x="942" y="906"/>
                </a:lnTo>
                <a:lnTo>
                  <a:pt x="960" y="886"/>
                </a:lnTo>
                <a:lnTo>
                  <a:pt x="976" y="866"/>
                </a:lnTo>
                <a:lnTo>
                  <a:pt x="991" y="845"/>
                </a:lnTo>
                <a:lnTo>
                  <a:pt x="1005" y="823"/>
                </a:lnTo>
                <a:lnTo>
                  <a:pt x="1018" y="800"/>
                </a:lnTo>
                <a:lnTo>
                  <a:pt x="1030" y="777"/>
                </a:lnTo>
                <a:lnTo>
                  <a:pt x="1041" y="753"/>
                </a:lnTo>
                <a:lnTo>
                  <a:pt x="1051" y="728"/>
                </a:lnTo>
                <a:lnTo>
                  <a:pt x="1059" y="703"/>
                </a:lnTo>
                <a:lnTo>
                  <a:pt x="1066" y="677"/>
                </a:lnTo>
                <a:lnTo>
                  <a:pt x="1072" y="651"/>
                </a:lnTo>
                <a:lnTo>
                  <a:pt x="1077" y="624"/>
                </a:lnTo>
                <a:lnTo>
                  <a:pt x="1081" y="597"/>
                </a:lnTo>
                <a:lnTo>
                  <a:pt x="1083" y="570"/>
                </a:lnTo>
                <a:lnTo>
                  <a:pt x="1084" y="542"/>
                </a:lnTo>
                <a:lnTo>
                  <a:pt x="1083" y="514"/>
                </a:lnTo>
                <a:lnTo>
                  <a:pt x="1081" y="487"/>
                </a:lnTo>
                <a:lnTo>
                  <a:pt x="1077" y="460"/>
                </a:lnTo>
                <a:lnTo>
                  <a:pt x="1072" y="433"/>
                </a:lnTo>
                <a:lnTo>
                  <a:pt x="1066" y="407"/>
                </a:lnTo>
                <a:lnTo>
                  <a:pt x="1059" y="381"/>
                </a:lnTo>
                <a:lnTo>
                  <a:pt x="1051" y="356"/>
                </a:lnTo>
                <a:lnTo>
                  <a:pt x="1041" y="332"/>
                </a:lnTo>
                <a:lnTo>
                  <a:pt x="1030" y="308"/>
                </a:lnTo>
                <a:lnTo>
                  <a:pt x="1018" y="284"/>
                </a:lnTo>
                <a:lnTo>
                  <a:pt x="1005" y="262"/>
                </a:lnTo>
                <a:lnTo>
                  <a:pt x="991" y="240"/>
                </a:lnTo>
                <a:lnTo>
                  <a:pt x="976" y="218"/>
                </a:lnTo>
                <a:lnTo>
                  <a:pt x="960" y="198"/>
                </a:lnTo>
                <a:lnTo>
                  <a:pt x="942" y="178"/>
                </a:lnTo>
                <a:lnTo>
                  <a:pt x="924" y="159"/>
                </a:lnTo>
                <a:lnTo>
                  <a:pt x="906" y="142"/>
                </a:lnTo>
                <a:lnTo>
                  <a:pt x="886" y="125"/>
                </a:lnTo>
                <a:lnTo>
                  <a:pt x="866" y="108"/>
                </a:lnTo>
                <a:lnTo>
                  <a:pt x="844" y="93"/>
                </a:lnTo>
                <a:lnTo>
                  <a:pt x="822" y="79"/>
                </a:lnTo>
                <a:lnTo>
                  <a:pt x="800" y="66"/>
                </a:lnTo>
                <a:lnTo>
                  <a:pt x="776" y="54"/>
                </a:lnTo>
                <a:lnTo>
                  <a:pt x="752" y="43"/>
                </a:lnTo>
                <a:lnTo>
                  <a:pt x="728" y="34"/>
                </a:lnTo>
                <a:lnTo>
                  <a:pt x="703" y="25"/>
                </a:lnTo>
                <a:lnTo>
                  <a:pt x="677" y="18"/>
                </a:lnTo>
                <a:lnTo>
                  <a:pt x="651" y="12"/>
                </a:lnTo>
                <a:lnTo>
                  <a:pt x="624" y="7"/>
                </a:lnTo>
                <a:lnTo>
                  <a:pt x="597" y="3"/>
                </a:lnTo>
                <a:lnTo>
                  <a:pt x="569" y="1"/>
                </a:lnTo>
                <a:lnTo>
                  <a:pt x="542" y="0"/>
                </a:lnTo>
                <a:lnTo>
                  <a:pt x="514" y="1"/>
                </a:lnTo>
                <a:lnTo>
                  <a:pt x="486" y="3"/>
                </a:lnTo>
                <a:lnTo>
                  <a:pt x="459" y="7"/>
                </a:lnTo>
                <a:lnTo>
                  <a:pt x="433" y="12"/>
                </a:lnTo>
                <a:lnTo>
                  <a:pt x="407" y="18"/>
                </a:lnTo>
                <a:lnTo>
                  <a:pt x="381" y="25"/>
                </a:lnTo>
                <a:lnTo>
                  <a:pt x="356" y="34"/>
                </a:lnTo>
                <a:lnTo>
                  <a:pt x="331" y="43"/>
                </a:lnTo>
                <a:lnTo>
                  <a:pt x="307" y="54"/>
                </a:lnTo>
                <a:lnTo>
                  <a:pt x="284" y="66"/>
                </a:lnTo>
                <a:lnTo>
                  <a:pt x="261" y="79"/>
                </a:lnTo>
                <a:lnTo>
                  <a:pt x="239" y="93"/>
                </a:lnTo>
                <a:lnTo>
                  <a:pt x="218" y="108"/>
                </a:lnTo>
                <a:lnTo>
                  <a:pt x="198" y="125"/>
                </a:lnTo>
                <a:lnTo>
                  <a:pt x="178" y="142"/>
                </a:lnTo>
                <a:lnTo>
                  <a:pt x="159" y="159"/>
                </a:lnTo>
                <a:lnTo>
                  <a:pt x="141" y="178"/>
                </a:lnTo>
                <a:lnTo>
                  <a:pt x="124" y="198"/>
                </a:lnTo>
                <a:lnTo>
                  <a:pt x="108" y="218"/>
                </a:lnTo>
                <a:lnTo>
                  <a:pt x="93" y="240"/>
                </a:lnTo>
                <a:lnTo>
                  <a:pt x="79" y="262"/>
                </a:lnTo>
                <a:lnTo>
                  <a:pt x="66" y="284"/>
                </a:lnTo>
                <a:lnTo>
                  <a:pt x="54" y="308"/>
                </a:lnTo>
                <a:lnTo>
                  <a:pt x="43" y="332"/>
                </a:lnTo>
                <a:lnTo>
                  <a:pt x="33" y="356"/>
                </a:lnTo>
                <a:lnTo>
                  <a:pt x="25" y="381"/>
                </a:lnTo>
                <a:lnTo>
                  <a:pt x="17" y="407"/>
                </a:lnTo>
                <a:lnTo>
                  <a:pt x="11" y="433"/>
                </a:lnTo>
                <a:lnTo>
                  <a:pt x="6" y="460"/>
                </a:lnTo>
                <a:lnTo>
                  <a:pt x="3" y="487"/>
                </a:lnTo>
                <a:lnTo>
                  <a:pt x="1" y="514"/>
                </a:lnTo>
                <a:lnTo>
                  <a:pt x="0" y="542"/>
                </a:lnTo>
                <a:lnTo>
                  <a:pt x="1" y="570"/>
                </a:lnTo>
                <a:lnTo>
                  <a:pt x="3" y="597"/>
                </a:lnTo>
                <a:lnTo>
                  <a:pt x="6" y="624"/>
                </a:lnTo>
                <a:lnTo>
                  <a:pt x="11" y="651"/>
                </a:lnTo>
                <a:lnTo>
                  <a:pt x="17" y="677"/>
                </a:lnTo>
                <a:lnTo>
                  <a:pt x="25" y="703"/>
                </a:lnTo>
                <a:lnTo>
                  <a:pt x="33" y="728"/>
                </a:lnTo>
                <a:lnTo>
                  <a:pt x="43" y="753"/>
                </a:lnTo>
                <a:lnTo>
                  <a:pt x="54" y="777"/>
                </a:lnTo>
                <a:lnTo>
                  <a:pt x="66" y="800"/>
                </a:lnTo>
                <a:lnTo>
                  <a:pt x="79" y="823"/>
                </a:lnTo>
                <a:lnTo>
                  <a:pt x="93" y="845"/>
                </a:lnTo>
                <a:lnTo>
                  <a:pt x="108" y="866"/>
                </a:lnTo>
                <a:lnTo>
                  <a:pt x="124" y="886"/>
                </a:lnTo>
                <a:lnTo>
                  <a:pt x="141" y="906"/>
                </a:lnTo>
                <a:lnTo>
                  <a:pt x="159" y="925"/>
                </a:lnTo>
                <a:lnTo>
                  <a:pt x="178" y="943"/>
                </a:lnTo>
                <a:lnTo>
                  <a:pt x="198" y="960"/>
                </a:lnTo>
                <a:lnTo>
                  <a:pt x="218" y="976"/>
                </a:lnTo>
                <a:lnTo>
                  <a:pt x="239" y="991"/>
                </a:lnTo>
                <a:lnTo>
                  <a:pt x="261" y="1005"/>
                </a:lnTo>
                <a:lnTo>
                  <a:pt x="284" y="1018"/>
                </a:lnTo>
                <a:lnTo>
                  <a:pt x="307" y="1030"/>
                </a:lnTo>
                <a:lnTo>
                  <a:pt x="331" y="1041"/>
                </a:lnTo>
                <a:lnTo>
                  <a:pt x="356" y="1051"/>
                </a:lnTo>
                <a:lnTo>
                  <a:pt x="381" y="1059"/>
                </a:lnTo>
                <a:lnTo>
                  <a:pt x="407" y="1067"/>
                </a:lnTo>
                <a:lnTo>
                  <a:pt x="433" y="1073"/>
                </a:lnTo>
                <a:lnTo>
                  <a:pt x="459" y="1078"/>
                </a:lnTo>
                <a:lnTo>
                  <a:pt x="486" y="1081"/>
                </a:lnTo>
                <a:lnTo>
                  <a:pt x="514" y="1083"/>
                </a:lnTo>
                <a:lnTo>
                  <a:pt x="542" y="1084"/>
                </a:lnTo>
                <a:close/>
              </a:path>
            </a:pathLst>
          </a:custGeom>
          <a:solidFill>
            <a:srgbClr val="DEDDDD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5087938" y="3371851"/>
            <a:ext cx="903287" cy="1003300"/>
          </a:xfrm>
          <a:custGeom>
            <a:avLst/>
            <a:gdLst>
              <a:gd name="T0" fmla="*/ 2147483647 w 569"/>
              <a:gd name="T1" fmla="*/ 2147483647 h 632"/>
              <a:gd name="T2" fmla="*/ 2147483647 w 569"/>
              <a:gd name="T3" fmla="*/ 2147483647 h 632"/>
              <a:gd name="T4" fmla="*/ 2147483647 w 569"/>
              <a:gd name="T5" fmla="*/ 2147483647 h 632"/>
              <a:gd name="T6" fmla="*/ 2147483647 w 569"/>
              <a:gd name="T7" fmla="*/ 2147483647 h 632"/>
              <a:gd name="T8" fmla="*/ 2147483647 w 569"/>
              <a:gd name="T9" fmla="*/ 2147483647 h 632"/>
              <a:gd name="T10" fmla="*/ 2147483647 w 569"/>
              <a:gd name="T11" fmla="*/ 2147483647 h 632"/>
              <a:gd name="T12" fmla="*/ 2147483647 w 569"/>
              <a:gd name="T13" fmla="*/ 2147483647 h 632"/>
              <a:gd name="T14" fmla="*/ 2147483647 w 569"/>
              <a:gd name="T15" fmla="*/ 2147483647 h 632"/>
              <a:gd name="T16" fmla="*/ 2147483647 w 569"/>
              <a:gd name="T17" fmla="*/ 2147483647 h 632"/>
              <a:gd name="T18" fmla="*/ 2147483647 w 569"/>
              <a:gd name="T19" fmla="*/ 2147483647 h 632"/>
              <a:gd name="T20" fmla="*/ 2147483647 w 569"/>
              <a:gd name="T21" fmla="*/ 2147483647 h 632"/>
              <a:gd name="T22" fmla="*/ 2147483647 w 569"/>
              <a:gd name="T23" fmla="*/ 2147483647 h 632"/>
              <a:gd name="T24" fmla="*/ 2147483647 w 569"/>
              <a:gd name="T25" fmla="*/ 2147483647 h 632"/>
              <a:gd name="T26" fmla="*/ 2147483647 w 569"/>
              <a:gd name="T27" fmla="*/ 2147483647 h 632"/>
              <a:gd name="T28" fmla="*/ 2147483647 w 569"/>
              <a:gd name="T29" fmla="*/ 2147483647 h 632"/>
              <a:gd name="T30" fmla="*/ 2147483647 w 569"/>
              <a:gd name="T31" fmla="*/ 2147483647 h 632"/>
              <a:gd name="T32" fmla="*/ 2147483647 w 569"/>
              <a:gd name="T33" fmla="*/ 2147483647 h 632"/>
              <a:gd name="T34" fmla="*/ 2147483647 w 569"/>
              <a:gd name="T35" fmla="*/ 2147483647 h 632"/>
              <a:gd name="T36" fmla="*/ 2147483647 w 569"/>
              <a:gd name="T37" fmla="*/ 2147483647 h 632"/>
              <a:gd name="T38" fmla="*/ 2147483647 w 569"/>
              <a:gd name="T39" fmla="*/ 2147483647 h 632"/>
              <a:gd name="T40" fmla="*/ 2147483647 w 569"/>
              <a:gd name="T41" fmla="*/ 2147483647 h 632"/>
              <a:gd name="T42" fmla="*/ 2147483647 w 569"/>
              <a:gd name="T43" fmla="*/ 2147483647 h 632"/>
              <a:gd name="T44" fmla="*/ 2147483647 w 569"/>
              <a:gd name="T45" fmla="*/ 2147483647 h 632"/>
              <a:gd name="T46" fmla="*/ 2147483647 w 569"/>
              <a:gd name="T47" fmla="*/ 2147483647 h 632"/>
              <a:gd name="T48" fmla="*/ 2147483647 w 569"/>
              <a:gd name="T49" fmla="*/ 2147483647 h 632"/>
              <a:gd name="T50" fmla="*/ 2147483647 w 569"/>
              <a:gd name="T51" fmla="*/ 2147483647 h 632"/>
              <a:gd name="T52" fmla="*/ 2147483647 w 569"/>
              <a:gd name="T53" fmla="*/ 2147483647 h 632"/>
              <a:gd name="T54" fmla="*/ 2147483647 w 569"/>
              <a:gd name="T55" fmla="*/ 2147483647 h 632"/>
              <a:gd name="T56" fmla="*/ 2147483647 w 569"/>
              <a:gd name="T57" fmla="*/ 2147483647 h 632"/>
              <a:gd name="T58" fmla="*/ 2147483647 w 569"/>
              <a:gd name="T59" fmla="*/ 2147483647 h 632"/>
              <a:gd name="T60" fmla="*/ 2147483647 w 569"/>
              <a:gd name="T61" fmla="*/ 2147483647 h 632"/>
              <a:gd name="T62" fmla="*/ 2147483647 w 569"/>
              <a:gd name="T63" fmla="*/ 2147483647 h 632"/>
              <a:gd name="T64" fmla="*/ 2147483647 w 569"/>
              <a:gd name="T65" fmla="*/ 2147483647 h 632"/>
              <a:gd name="T66" fmla="*/ 2147483647 w 569"/>
              <a:gd name="T67" fmla="*/ 2147483647 h 632"/>
              <a:gd name="T68" fmla="*/ 2147483647 w 569"/>
              <a:gd name="T69" fmla="*/ 2147483647 h 632"/>
              <a:gd name="T70" fmla="*/ 2147483647 w 569"/>
              <a:gd name="T71" fmla="*/ 2147483647 h 632"/>
              <a:gd name="T72" fmla="*/ 2147483647 w 569"/>
              <a:gd name="T73" fmla="*/ 2147483647 h 632"/>
              <a:gd name="T74" fmla="*/ 2147483647 w 569"/>
              <a:gd name="T75" fmla="*/ 2147483647 h 632"/>
              <a:gd name="T76" fmla="*/ 2147483647 w 569"/>
              <a:gd name="T77" fmla="*/ 2147483647 h 632"/>
              <a:gd name="T78" fmla="*/ 2147483647 w 569"/>
              <a:gd name="T79" fmla="*/ 2147483647 h 632"/>
              <a:gd name="T80" fmla="*/ 2147483647 w 569"/>
              <a:gd name="T81" fmla="*/ 2147483647 h 632"/>
              <a:gd name="T82" fmla="*/ 2147483647 w 569"/>
              <a:gd name="T83" fmla="*/ 2147483647 h 632"/>
              <a:gd name="T84" fmla="*/ 2147483647 w 569"/>
              <a:gd name="T85" fmla="*/ 2147483647 h 632"/>
              <a:gd name="T86" fmla="*/ 2147483647 w 569"/>
              <a:gd name="T87" fmla="*/ 2147483647 h 632"/>
              <a:gd name="T88" fmla="*/ 2147483647 w 569"/>
              <a:gd name="T89" fmla="*/ 2147483647 h 632"/>
              <a:gd name="T90" fmla="*/ 2147483647 w 569"/>
              <a:gd name="T91" fmla="*/ 2147483647 h 632"/>
              <a:gd name="T92" fmla="*/ 2147483647 w 569"/>
              <a:gd name="T93" fmla="*/ 2147483647 h 632"/>
              <a:gd name="T94" fmla="*/ 2147483647 w 569"/>
              <a:gd name="T95" fmla="*/ 2147483647 h 632"/>
              <a:gd name="T96" fmla="*/ 2147483647 w 569"/>
              <a:gd name="T97" fmla="*/ 2147483647 h 632"/>
              <a:gd name="T98" fmla="*/ 2147483647 w 569"/>
              <a:gd name="T99" fmla="*/ 2147483647 h 632"/>
              <a:gd name="T100" fmla="*/ 2147483647 w 569"/>
              <a:gd name="T101" fmla="*/ 2147483647 h 632"/>
              <a:gd name="T102" fmla="*/ 2147483647 w 569"/>
              <a:gd name="T103" fmla="*/ 2147483647 h 632"/>
              <a:gd name="T104" fmla="*/ 2147483647 w 569"/>
              <a:gd name="T105" fmla="*/ 2147483647 h 632"/>
              <a:gd name="T106" fmla="*/ 2147483647 w 569"/>
              <a:gd name="T107" fmla="*/ 2147483647 h 632"/>
              <a:gd name="T108" fmla="*/ 2147483647 w 569"/>
              <a:gd name="T109" fmla="*/ 2147483647 h 632"/>
              <a:gd name="T110" fmla="*/ 2147483647 w 569"/>
              <a:gd name="T111" fmla="*/ 2147483647 h 632"/>
              <a:gd name="T112" fmla="*/ 0 w 569"/>
              <a:gd name="T113" fmla="*/ 2147483647 h 632"/>
              <a:gd name="T114" fmla="*/ 2147483647 w 569"/>
              <a:gd name="T115" fmla="*/ 0 h 632"/>
              <a:gd name="T116" fmla="*/ 2147483647 w 569"/>
              <a:gd name="T117" fmla="*/ 0 h 63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9"/>
              <a:gd name="T178" fmla="*/ 0 h 632"/>
              <a:gd name="T179" fmla="*/ 569 w 569"/>
              <a:gd name="T180" fmla="*/ 632 h 63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9" h="632">
                <a:moveTo>
                  <a:pt x="291" y="209"/>
                </a:moveTo>
                <a:lnTo>
                  <a:pt x="305" y="202"/>
                </a:lnTo>
                <a:lnTo>
                  <a:pt x="340" y="230"/>
                </a:lnTo>
                <a:lnTo>
                  <a:pt x="347" y="223"/>
                </a:lnTo>
                <a:lnTo>
                  <a:pt x="319" y="140"/>
                </a:lnTo>
                <a:lnTo>
                  <a:pt x="326" y="133"/>
                </a:lnTo>
                <a:lnTo>
                  <a:pt x="340" y="133"/>
                </a:lnTo>
                <a:lnTo>
                  <a:pt x="350" y="137"/>
                </a:lnTo>
                <a:lnTo>
                  <a:pt x="359" y="141"/>
                </a:lnTo>
                <a:lnTo>
                  <a:pt x="368" y="145"/>
                </a:lnTo>
                <a:lnTo>
                  <a:pt x="377" y="149"/>
                </a:lnTo>
                <a:lnTo>
                  <a:pt x="386" y="154"/>
                </a:lnTo>
                <a:lnTo>
                  <a:pt x="395" y="158"/>
                </a:lnTo>
                <a:lnTo>
                  <a:pt x="403" y="163"/>
                </a:lnTo>
                <a:lnTo>
                  <a:pt x="411" y="167"/>
                </a:lnTo>
                <a:lnTo>
                  <a:pt x="419" y="172"/>
                </a:lnTo>
                <a:lnTo>
                  <a:pt x="427" y="177"/>
                </a:lnTo>
                <a:lnTo>
                  <a:pt x="434" y="182"/>
                </a:lnTo>
                <a:lnTo>
                  <a:pt x="442" y="188"/>
                </a:lnTo>
                <a:lnTo>
                  <a:pt x="449" y="193"/>
                </a:lnTo>
                <a:lnTo>
                  <a:pt x="456" y="198"/>
                </a:lnTo>
                <a:lnTo>
                  <a:pt x="463" y="203"/>
                </a:lnTo>
                <a:lnTo>
                  <a:pt x="470" y="209"/>
                </a:lnTo>
                <a:lnTo>
                  <a:pt x="477" y="214"/>
                </a:lnTo>
                <a:lnTo>
                  <a:pt x="484" y="220"/>
                </a:lnTo>
                <a:lnTo>
                  <a:pt x="490" y="226"/>
                </a:lnTo>
                <a:lnTo>
                  <a:pt x="497" y="232"/>
                </a:lnTo>
                <a:lnTo>
                  <a:pt x="509" y="243"/>
                </a:lnTo>
                <a:lnTo>
                  <a:pt x="522" y="255"/>
                </a:lnTo>
                <a:lnTo>
                  <a:pt x="534" y="268"/>
                </a:lnTo>
                <a:lnTo>
                  <a:pt x="545" y="280"/>
                </a:lnTo>
                <a:lnTo>
                  <a:pt x="557" y="293"/>
                </a:lnTo>
                <a:lnTo>
                  <a:pt x="569" y="306"/>
                </a:lnTo>
                <a:lnTo>
                  <a:pt x="569" y="313"/>
                </a:lnTo>
                <a:lnTo>
                  <a:pt x="562" y="320"/>
                </a:lnTo>
                <a:lnTo>
                  <a:pt x="479" y="320"/>
                </a:lnTo>
                <a:lnTo>
                  <a:pt x="472" y="327"/>
                </a:lnTo>
                <a:lnTo>
                  <a:pt x="493" y="348"/>
                </a:lnTo>
                <a:lnTo>
                  <a:pt x="472" y="375"/>
                </a:lnTo>
                <a:lnTo>
                  <a:pt x="451" y="355"/>
                </a:lnTo>
                <a:lnTo>
                  <a:pt x="451" y="382"/>
                </a:lnTo>
                <a:lnTo>
                  <a:pt x="452" y="385"/>
                </a:lnTo>
                <a:lnTo>
                  <a:pt x="472" y="410"/>
                </a:lnTo>
                <a:lnTo>
                  <a:pt x="458" y="424"/>
                </a:lnTo>
                <a:lnTo>
                  <a:pt x="444" y="424"/>
                </a:lnTo>
                <a:lnTo>
                  <a:pt x="430" y="438"/>
                </a:lnTo>
                <a:lnTo>
                  <a:pt x="402" y="417"/>
                </a:lnTo>
                <a:lnTo>
                  <a:pt x="389" y="431"/>
                </a:lnTo>
                <a:lnTo>
                  <a:pt x="389" y="459"/>
                </a:lnTo>
                <a:lnTo>
                  <a:pt x="382" y="466"/>
                </a:lnTo>
                <a:lnTo>
                  <a:pt x="384" y="468"/>
                </a:lnTo>
                <a:lnTo>
                  <a:pt x="385" y="471"/>
                </a:lnTo>
                <a:lnTo>
                  <a:pt x="386" y="474"/>
                </a:lnTo>
                <a:lnTo>
                  <a:pt x="387" y="476"/>
                </a:lnTo>
                <a:lnTo>
                  <a:pt x="388" y="479"/>
                </a:lnTo>
                <a:lnTo>
                  <a:pt x="389" y="482"/>
                </a:lnTo>
                <a:lnTo>
                  <a:pt x="389" y="484"/>
                </a:lnTo>
                <a:lnTo>
                  <a:pt x="389" y="487"/>
                </a:lnTo>
                <a:lnTo>
                  <a:pt x="389" y="489"/>
                </a:lnTo>
                <a:lnTo>
                  <a:pt x="388" y="492"/>
                </a:lnTo>
                <a:lnTo>
                  <a:pt x="388" y="494"/>
                </a:lnTo>
                <a:lnTo>
                  <a:pt x="387" y="496"/>
                </a:lnTo>
                <a:lnTo>
                  <a:pt x="386" y="499"/>
                </a:lnTo>
                <a:lnTo>
                  <a:pt x="385" y="501"/>
                </a:lnTo>
                <a:lnTo>
                  <a:pt x="384" y="503"/>
                </a:lnTo>
                <a:lnTo>
                  <a:pt x="382" y="505"/>
                </a:lnTo>
                <a:lnTo>
                  <a:pt x="381" y="506"/>
                </a:lnTo>
                <a:lnTo>
                  <a:pt x="379" y="508"/>
                </a:lnTo>
                <a:lnTo>
                  <a:pt x="378" y="509"/>
                </a:lnTo>
                <a:lnTo>
                  <a:pt x="376" y="511"/>
                </a:lnTo>
                <a:lnTo>
                  <a:pt x="374" y="511"/>
                </a:lnTo>
                <a:lnTo>
                  <a:pt x="371" y="512"/>
                </a:lnTo>
                <a:lnTo>
                  <a:pt x="369" y="513"/>
                </a:lnTo>
                <a:lnTo>
                  <a:pt x="367" y="513"/>
                </a:lnTo>
                <a:lnTo>
                  <a:pt x="365" y="513"/>
                </a:lnTo>
                <a:lnTo>
                  <a:pt x="362" y="513"/>
                </a:lnTo>
                <a:lnTo>
                  <a:pt x="360" y="513"/>
                </a:lnTo>
                <a:lnTo>
                  <a:pt x="357" y="513"/>
                </a:lnTo>
                <a:lnTo>
                  <a:pt x="355" y="512"/>
                </a:lnTo>
                <a:lnTo>
                  <a:pt x="352" y="511"/>
                </a:lnTo>
                <a:lnTo>
                  <a:pt x="350" y="509"/>
                </a:lnTo>
                <a:lnTo>
                  <a:pt x="347" y="507"/>
                </a:lnTo>
                <a:lnTo>
                  <a:pt x="319" y="528"/>
                </a:lnTo>
                <a:lnTo>
                  <a:pt x="326" y="542"/>
                </a:lnTo>
                <a:lnTo>
                  <a:pt x="389" y="570"/>
                </a:lnTo>
                <a:lnTo>
                  <a:pt x="389" y="573"/>
                </a:lnTo>
                <a:lnTo>
                  <a:pt x="388" y="577"/>
                </a:lnTo>
                <a:lnTo>
                  <a:pt x="388" y="580"/>
                </a:lnTo>
                <a:lnTo>
                  <a:pt x="387" y="583"/>
                </a:lnTo>
                <a:lnTo>
                  <a:pt x="387" y="586"/>
                </a:lnTo>
                <a:lnTo>
                  <a:pt x="386" y="588"/>
                </a:lnTo>
                <a:lnTo>
                  <a:pt x="385" y="590"/>
                </a:lnTo>
                <a:lnTo>
                  <a:pt x="383" y="592"/>
                </a:lnTo>
                <a:lnTo>
                  <a:pt x="382" y="594"/>
                </a:lnTo>
                <a:lnTo>
                  <a:pt x="380" y="596"/>
                </a:lnTo>
                <a:lnTo>
                  <a:pt x="379" y="597"/>
                </a:lnTo>
                <a:lnTo>
                  <a:pt x="377" y="599"/>
                </a:lnTo>
                <a:lnTo>
                  <a:pt x="375" y="600"/>
                </a:lnTo>
                <a:lnTo>
                  <a:pt x="373" y="602"/>
                </a:lnTo>
                <a:lnTo>
                  <a:pt x="370" y="603"/>
                </a:lnTo>
                <a:lnTo>
                  <a:pt x="368" y="604"/>
                </a:lnTo>
                <a:lnTo>
                  <a:pt x="361" y="597"/>
                </a:lnTo>
                <a:lnTo>
                  <a:pt x="361" y="600"/>
                </a:lnTo>
                <a:lnTo>
                  <a:pt x="361" y="602"/>
                </a:lnTo>
                <a:lnTo>
                  <a:pt x="360" y="604"/>
                </a:lnTo>
                <a:lnTo>
                  <a:pt x="360" y="607"/>
                </a:lnTo>
                <a:lnTo>
                  <a:pt x="359" y="608"/>
                </a:lnTo>
                <a:lnTo>
                  <a:pt x="358" y="610"/>
                </a:lnTo>
                <a:lnTo>
                  <a:pt x="357" y="612"/>
                </a:lnTo>
                <a:lnTo>
                  <a:pt x="356" y="613"/>
                </a:lnTo>
                <a:lnTo>
                  <a:pt x="356" y="614"/>
                </a:lnTo>
                <a:lnTo>
                  <a:pt x="354" y="615"/>
                </a:lnTo>
                <a:lnTo>
                  <a:pt x="353" y="616"/>
                </a:lnTo>
                <a:lnTo>
                  <a:pt x="352" y="617"/>
                </a:lnTo>
                <a:lnTo>
                  <a:pt x="351" y="617"/>
                </a:lnTo>
                <a:lnTo>
                  <a:pt x="350" y="618"/>
                </a:lnTo>
                <a:lnTo>
                  <a:pt x="348" y="618"/>
                </a:lnTo>
                <a:lnTo>
                  <a:pt x="347" y="618"/>
                </a:lnTo>
                <a:lnTo>
                  <a:pt x="340" y="611"/>
                </a:lnTo>
                <a:lnTo>
                  <a:pt x="333" y="632"/>
                </a:lnTo>
                <a:lnTo>
                  <a:pt x="312" y="618"/>
                </a:lnTo>
                <a:lnTo>
                  <a:pt x="312" y="597"/>
                </a:lnTo>
                <a:lnTo>
                  <a:pt x="285" y="556"/>
                </a:lnTo>
                <a:lnTo>
                  <a:pt x="271" y="556"/>
                </a:lnTo>
                <a:lnTo>
                  <a:pt x="264" y="563"/>
                </a:lnTo>
                <a:lnTo>
                  <a:pt x="257" y="562"/>
                </a:lnTo>
                <a:lnTo>
                  <a:pt x="236" y="563"/>
                </a:lnTo>
                <a:lnTo>
                  <a:pt x="229" y="570"/>
                </a:lnTo>
                <a:lnTo>
                  <a:pt x="222" y="570"/>
                </a:lnTo>
                <a:lnTo>
                  <a:pt x="208" y="597"/>
                </a:lnTo>
                <a:lnTo>
                  <a:pt x="206" y="597"/>
                </a:lnTo>
                <a:lnTo>
                  <a:pt x="203" y="597"/>
                </a:lnTo>
                <a:lnTo>
                  <a:pt x="201" y="597"/>
                </a:lnTo>
                <a:lnTo>
                  <a:pt x="199" y="596"/>
                </a:lnTo>
                <a:lnTo>
                  <a:pt x="197" y="596"/>
                </a:lnTo>
                <a:lnTo>
                  <a:pt x="195" y="595"/>
                </a:lnTo>
                <a:lnTo>
                  <a:pt x="194" y="594"/>
                </a:lnTo>
                <a:lnTo>
                  <a:pt x="193" y="593"/>
                </a:lnTo>
                <a:lnTo>
                  <a:pt x="191" y="592"/>
                </a:lnTo>
                <a:lnTo>
                  <a:pt x="190" y="591"/>
                </a:lnTo>
                <a:lnTo>
                  <a:pt x="189" y="590"/>
                </a:lnTo>
                <a:lnTo>
                  <a:pt x="189" y="589"/>
                </a:lnTo>
                <a:lnTo>
                  <a:pt x="188" y="587"/>
                </a:lnTo>
                <a:lnTo>
                  <a:pt x="188" y="586"/>
                </a:lnTo>
                <a:lnTo>
                  <a:pt x="188" y="585"/>
                </a:lnTo>
                <a:lnTo>
                  <a:pt x="188" y="583"/>
                </a:lnTo>
                <a:lnTo>
                  <a:pt x="208" y="563"/>
                </a:lnTo>
                <a:lnTo>
                  <a:pt x="194" y="549"/>
                </a:lnTo>
                <a:lnTo>
                  <a:pt x="174" y="577"/>
                </a:lnTo>
                <a:lnTo>
                  <a:pt x="172" y="576"/>
                </a:lnTo>
                <a:lnTo>
                  <a:pt x="171" y="576"/>
                </a:lnTo>
                <a:lnTo>
                  <a:pt x="170" y="576"/>
                </a:lnTo>
                <a:lnTo>
                  <a:pt x="168" y="575"/>
                </a:lnTo>
                <a:lnTo>
                  <a:pt x="167" y="575"/>
                </a:lnTo>
                <a:lnTo>
                  <a:pt x="166" y="574"/>
                </a:lnTo>
                <a:lnTo>
                  <a:pt x="165" y="573"/>
                </a:lnTo>
                <a:lnTo>
                  <a:pt x="164" y="571"/>
                </a:lnTo>
                <a:lnTo>
                  <a:pt x="163" y="570"/>
                </a:lnTo>
                <a:lnTo>
                  <a:pt x="162" y="568"/>
                </a:lnTo>
                <a:lnTo>
                  <a:pt x="162" y="567"/>
                </a:lnTo>
                <a:lnTo>
                  <a:pt x="161" y="565"/>
                </a:lnTo>
                <a:lnTo>
                  <a:pt x="160" y="563"/>
                </a:lnTo>
                <a:lnTo>
                  <a:pt x="160" y="561"/>
                </a:lnTo>
                <a:lnTo>
                  <a:pt x="160" y="558"/>
                </a:lnTo>
                <a:lnTo>
                  <a:pt x="160" y="556"/>
                </a:lnTo>
                <a:lnTo>
                  <a:pt x="188" y="535"/>
                </a:lnTo>
                <a:lnTo>
                  <a:pt x="180" y="514"/>
                </a:lnTo>
                <a:lnTo>
                  <a:pt x="146" y="507"/>
                </a:lnTo>
                <a:lnTo>
                  <a:pt x="132" y="500"/>
                </a:lnTo>
                <a:lnTo>
                  <a:pt x="132" y="480"/>
                </a:lnTo>
                <a:lnTo>
                  <a:pt x="146" y="466"/>
                </a:lnTo>
                <a:lnTo>
                  <a:pt x="125" y="452"/>
                </a:lnTo>
                <a:lnTo>
                  <a:pt x="111" y="466"/>
                </a:lnTo>
                <a:lnTo>
                  <a:pt x="97" y="459"/>
                </a:lnTo>
                <a:lnTo>
                  <a:pt x="97" y="438"/>
                </a:lnTo>
                <a:lnTo>
                  <a:pt x="111" y="438"/>
                </a:lnTo>
                <a:lnTo>
                  <a:pt x="97" y="424"/>
                </a:lnTo>
                <a:lnTo>
                  <a:pt x="97" y="421"/>
                </a:lnTo>
                <a:lnTo>
                  <a:pt x="97" y="419"/>
                </a:lnTo>
                <a:lnTo>
                  <a:pt x="98" y="417"/>
                </a:lnTo>
                <a:lnTo>
                  <a:pt x="99" y="415"/>
                </a:lnTo>
                <a:lnTo>
                  <a:pt x="99" y="413"/>
                </a:lnTo>
                <a:lnTo>
                  <a:pt x="100" y="411"/>
                </a:lnTo>
                <a:lnTo>
                  <a:pt x="101" y="410"/>
                </a:lnTo>
                <a:lnTo>
                  <a:pt x="102" y="408"/>
                </a:lnTo>
                <a:lnTo>
                  <a:pt x="104" y="407"/>
                </a:lnTo>
                <a:lnTo>
                  <a:pt x="105" y="406"/>
                </a:lnTo>
                <a:lnTo>
                  <a:pt x="107" y="405"/>
                </a:lnTo>
                <a:lnTo>
                  <a:pt x="109" y="405"/>
                </a:lnTo>
                <a:lnTo>
                  <a:pt x="111" y="404"/>
                </a:lnTo>
                <a:lnTo>
                  <a:pt x="113" y="403"/>
                </a:lnTo>
                <a:lnTo>
                  <a:pt x="115" y="403"/>
                </a:lnTo>
                <a:lnTo>
                  <a:pt x="118" y="403"/>
                </a:lnTo>
                <a:lnTo>
                  <a:pt x="111" y="396"/>
                </a:lnTo>
                <a:lnTo>
                  <a:pt x="112" y="394"/>
                </a:lnTo>
                <a:lnTo>
                  <a:pt x="114" y="392"/>
                </a:lnTo>
                <a:lnTo>
                  <a:pt x="115" y="390"/>
                </a:lnTo>
                <a:lnTo>
                  <a:pt x="116" y="388"/>
                </a:lnTo>
                <a:lnTo>
                  <a:pt x="118" y="387"/>
                </a:lnTo>
                <a:lnTo>
                  <a:pt x="119" y="386"/>
                </a:lnTo>
                <a:lnTo>
                  <a:pt x="121" y="385"/>
                </a:lnTo>
                <a:lnTo>
                  <a:pt x="122" y="384"/>
                </a:lnTo>
                <a:lnTo>
                  <a:pt x="124" y="384"/>
                </a:lnTo>
                <a:lnTo>
                  <a:pt x="126" y="383"/>
                </a:lnTo>
                <a:lnTo>
                  <a:pt x="128" y="383"/>
                </a:lnTo>
                <a:lnTo>
                  <a:pt x="130" y="383"/>
                </a:lnTo>
                <a:lnTo>
                  <a:pt x="134" y="382"/>
                </a:lnTo>
                <a:lnTo>
                  <a:pt x="139" y="382"/>
                </a:lnTo>
                <a:lnTo>
                  <a:pt x="180" y="431"/>
                </a:lnTo>
                <a:lnTo>
                  <a:pt x="194" y="417"/>
                </a:lnTo>
                <a:lnTo>
                  <a:pt x="194" y="396"/>
                </a:lnTo>
                <a:lnTo>
                  <a:pt x="243" y="334"/>
                </a:lnTo>
                <a:lnTo>
                  <a:pt x="257" y="334"/>
                </a:lnTo>
                <a:lnTo>
                  <a:pt x="250" y="320"/>
                </a:lnTo>
                <a:lnTo>
                  <a:pt x="55" y="375"/>
                </a:lnTo>
                <a:lnTo>
                  <a:pt x="55" y="369"/>
                </a:lnTo>
                <a:lnTo>
                  <a:pt x="250" y="313"/>
                </a:lnTo>
                <a:lnTo>
                  <a:pt x="257" y="292"/>
                </a:lnTo>
                <a:lnTo>
                  <a:pt x="146" y="35"/>
                </a:lnTo>
                <a:lnTo>
                  <a:pt x="153" y="35"/>
                </a:lnTo>
                <a:lnTo>
                  <a:pt x="264" y="292"/>
                </a:lnTo>
                <a:lnTo>
                  <a:pt x="243" y="84"/>
                </a:lnTo>
                <a:lnTo>
                  <a:pt x="250" y="84"/>
                </a:lnTo>
                <a:lnTo>
                  <a:pt x="271" y="285"/>
                </a:lnTo>
                <a:lnTo>
                  <a:pt x="291" y="292"/>
                </a:lnTo>
                <a:lnTo>
                  <a:pt x="312" y="264"/>
                </a:lnTo>
                <a:lnTo>
                  <a:pt x="0" y="15"/>
                </a:lnTo>
                <a:lnTo>
                  <a:pt x="0" y="1"/>
                </a:lnTo>
                <a:lnTo>
                  <a:pt x="1" y="1"/>
                </a:lnTo>
                <a:lnTo>
                  <a:pt x="2" y="1"/>
                </a:lnTo>
                <a:lnTo>
                  <a:pt x="3" y="0"/>
                </a:lnTo>
                <a:lnTo>
                  <a:pt x="4" y="0"/>
                </a:lnTo>
                <a:lnTo>
                  <a:pt x="5" y="0"/>
                </a:lnTo>
                <a:lnTo>
                  <a:pt x="6" y="0"/>
                </a:lnTo>
                <a:lnTo>
                  <a:pt x="291" y="209"/>
                </a:lnTo>
                <a:close/>
              </a:path>
            </a:pathLst>
          </a:custGeom>
          <a:solidFill>
            <a:srgbClr val="C2C2C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5583238" y="3913188"/>
            <a:ext cx="100012" cy="98425"/>
          </a:xfrm>
          <a:custGeom>
            <a:avLst/>
            <a:gdLst>
              <a:gd name="T0" fmla="*/ 2147483647 w 63"/>
              <a:gd name="T1" fmla="*/ 0 h 62"/>
              <a:gd name="T2" fmla="*/ 0 w 63"/>
              <a:gd name="T3" fmla="*/ 2147483647 h 62"/>
              <a:gd name="T4" fmla="*/ 2147483647 w 63"/>
              <a:gd name="T5" fmla="*/ 2147483647 h 62"/>
              <a:gd name="T6" fmla="*/ 2147483647 w 63"/>
              <a:gd name="T7" fmla="*/ 2147483647 h 62"/>
              <a:gd name="T8" fmla="*/ 2147483647 w 63"/>
              <a:gd name="T9" fmla="*/ 2147483647 h 62"/>
              <a:gd name="T10" fmla="*/ 2147483647 w 63"/>
              <a:gd name="T11" fmla="*/ 2147483647 h 62"/>
              <a:gd name="T12" fmla="*/ 2147483647 w 63"/>
              <a:gd name="T13" fmla="*/ 0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62"/>
              <a:gd name="T23" fmla="*/ 63 w 63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62">
                <a:moveTo>
                  <a:pt x="28" y="0"/>
                </a:moveTo>
                <a:lnTo>
                  <a:pt x="0" y="34"/>
                </a:lnTo>
                <a:lnTo>
                  <a:pt x="14" y="62"/>
                </a:lnTo>
                <a:lnTo>
                  <a:pt x="35" y="62"/>
                </a:lnTo>
                <a:lnTo>
                  <a:pt x="63" y="28"/>
                </a:lnTo>
                <a:lnTo>
                  <a:pt x="56" y="7"/>
                </a:lnTo>
                <a:lnTo>
                  <a:pt x="28" y="0"/>
                </a:lnTo>
                <a:close/>
              </a:path>
            </a:pathLst>
          </a:custGeom>
          <a:solidFill>
            <a:srgbClr val="A9A9A8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9" name="Freeform 13"/>
          <p:cNvSpPr>
            <a:spLocks/>
          </p:cNvSpPr>
          <p:nvPr/>
        </p:nvSpPr>
        <p:spPr bwMode="auto">
          <a:xfrm>
            <a:off x="5572125" y="3902076"/>
            <a:ext cx="122238" cy="109537"/>
          </a:xfrm>
          <a:custGeom>
            <a:avLst/>
            <a:gdLst>
              <a:gd name="T0" fmla="*/ 2147483647 w 77"/>
              <a:gd name="T1" fmla="*/ 0 h 69"/>
              <a:gd name="T2" fmla="*/ 2147483647 w 77"/>
              <a:gd name="T3" fmla="*/ 2147483647 h 69"/>
              <a:gd name="T4" fmla="*/ 2147483647 w 77"/>
              <a:gd name="T5" fmla="*/ 2147483647 h 69"/>
              <a:gd name="T6" fmla="*/ 2147483647 w 77"/>
              <a:gd name="T7" fmla="*/ 2147483647 h 69"/>
              <a:gd name="T8" fmla="*/ 2147483647 w 77"/>
              <a:gd name="T9" fmla="*/ 2147483647 h 69"/>
              <a:gd name="T10" fmla="*/ 2147483647 w 77"/>
              <a:gd name="T11" fmla="*/ 2147483647 h 69"/>
              <a:gd name="T12" fmla="*/ 0 w 77"/>
              <a:gd name="T13" fmla="*/ 2147483647 h 69"/>
              <a:gd name="T14" fmla="*/ 2147483647 w 77"/>
              <a:gd name="T15" fmla="*/ 0 h 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7"/>
              <a:gd name="T25" fmla="*/ 0 h 69"/>
              <a:gd name="T26" fmla="*/ 77 w 77"/>
              <a:gd name="T27" fmla="*/ 69 h 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7" h="69">
                <a:moveTo>
                  <a:pt x="14" y="0"/>
                </a:moveTo>
                <a:lnTo>
                  <a:pt x="35" y="21"/>
                </a:lnTo>
                <a:lnTo>
                  <a:pt x="77" y="48"/>
                </a:lnTo>
                <a:lnTo>
                  <a:pt x="63" y="69"/>
                </a:lnTo>
                <a:lnTo>
                  <a:pt x="28" y="35"/>
                </a:lnTo>
                <a:lnTo>
                  <a:pt x="7" y="35"/>
                </a:lnTo>
                <a:lnTo>
                  <a:pt x="0" y="14"/>
                </a:lnTo>
                <a:lnTo>
                  <a:pt x="14" y="0"/>
                </a:lnTo>
                <a:close/>
              </a:path>
            </a:pathLst>
          </a:custGeom>
          <a:solidFill>
            <a:srgbClr val="8382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0" name="Freeform 14"/>
          <p:cNvSpPr>
            <a:spLocks/>
          </p:cNvSpPr>
          <p:nvPr/>
        </p:nvSpPr>
        <p:spPr bwMode="auto">
          <a:xfrm>
            <a:off x="5583238" y="3978276"/>
            <a:ext cx="77787" cy="66675"/>
          </a:xfrm>
          <a:custGeom>
            <a:avLst/>
            <a:gdLst>
              <a:gd name="T0" fmla="*/ 2147483647 w 49"/>
              <a:gd name="T1" fmla="*/ 0 h 42"/>
              <a:gd name="T2" fmla="*/ 0 w 49"/>
              <a:gd name="T3" fmla="*/ 2147483647 h 42"/>
              <a:gd name="T4" fmla="*/ 2147483647 w 49"/>
              <a:gd name="T5" fmla="*/ 2147483647 h 42"/>
              <a:gd name="T6" fmla="*/ 2147483647 w 49"/>
              <a:gd name="T7" fmla="*/ 2147483647 h 42"/>
              <a:gd name="T8" fmla="*/ 2147483647 w 49"/>
              <a:gd name="T9" fmla="*/ 2147483647 h 42"/>
              <a:gd name="T10" fmla="*/ 2147483647 w 49"/>
              <a:gd name="T11" fmla="*/ 2147483647 h 42"/>
              <a:gd name="T12" fmla="*/ 2147483647 w 49"/>
              <a:gd name="T13" fmla="*/ 2147483647 h 42"/>
              <a:gd name="T14" fmla="*/ 2147483647 w 49"/>
              <a:gd name="T15" fmla="*/ 0 h 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9"/>
              <a:gd name="T25" fmla="*/ 0 h 42"/>
              <a:gd name="T26" fmla="*/ 49 w 49"/>
              <a:gd name="T27" fmla="*/ 42 h 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9" h="42">
                <a:moveTo>
                  <a:pt x="14" y="0"/>
                </a:moveTo>
                <a:lnTo>
                  <a:pt x="0" y="14"/>
                </a:lnTo>
                <a:lnTo>
                  <a:pt x="7" y="28"/>
                </a:lnTo>
                <a:lnTo>
                  <a:pt x="28" y="28"/>
                </a:lnTo>
                <a:lnTo>
                  <a:pt x="42" y="42"/>
                </a:lnTo>
                <a:lnTo>
                  <a:pt x="49" y="35"/>
                </a:lnTo>
                <a:lnTo>
                  <a:pt x="28" y="21"/>
                </a:lnTo>
                <a:lnTo>
                  <a:pt x="14" y="0"/>
                </a:lnTo>
                <a:close/>
              </a:path>
            </a:pathLst>
          </a:custGeom>
          <a:solidFill>
            <a:srgbClr val="8382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669925" y="1295400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J</a:t>
            </a:r>
            <a:endParaRPr lang="en-US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777875" y="1295400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885825" y="1295400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993775" y="1295400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1100138" y="1295400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1208088" y="1295400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647700" y="1512887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766763" y="1512887"/>
            <a:ext cx="793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841375" y="1512887"/>
            <a:ext cx="112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949325" y="1512887"/>
            <a:ext cx="1809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1122363" y="1512887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6315075" y="2687637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3814763" y="4005263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3932238" y="4005263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3986213" y="4005263"/>
            <a:ext cx="68930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496" name="Rectangle 40"/>
          <p:cNvSpPr>
            <a:spLocks noChangeArrowheads="1"/>
          </p:cNvSpPr>
          <p:nvPr/>
        </p:nvSpPr>
        <p:spPr bwMode="auto">
          <a:xfrm>
            <a:off x="4051300" y="4005263"/>
            <a:ext cx="112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4159250" y="4005263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4276725" y="4005263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ヒラギノ角ゴ Pro W3" charset="-128"/>
                <a:cs typeface="ヒラギノ角ゴ Pro W3" charset="-128"/>
              </a:rPr>
              <a:t>‘</a:t>
            </a:r>
            <a:endParaRPr lang="en-US" dirty="0"/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4330700" y="4005263"/>
            <a:ext cx="112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9500" name="Rectangle 44"/>
          <p:cNvSpPr>
            <a:spLocks noChangeArrowheads="1"/>
          </p:cNvSpPr>
          <p:nvPr/>
        </p:nvSpPr>
        <p:spPr bwMode="auto">
          <a:xfrm>
            <a:off x="4438650" y="4005263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01" name="Rectangle 45"/>
          <p:cNvSpPr>
            <a:spLocks noChangeArrowheads="1"/>
          </p:cNvSpPr>
          <p:nvPr/>
        </p:nvSpPr>
        <p:spPr bwMode="auto">
          <a:xfrm>
            <a:off x="4492625" y="4005263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02" name="Rectangle 46"/>
          <p:cNvSpPr>
            <a:spLocks noChangeArrowheads="1"/>
          </p:cNvSpPr>
          <p:nvPr/>
        </p:nvSpPr>
        <p:spPr bwMode="auto">
          <a:xfrm>
            <a:off x="4546600" y="4005263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4686300" y="4005263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U</a:t>
            </a:r>
            <a:endParaRPr lang="en-US"/>
          </a:p>
        </p:txBody>
      </p:sp>
      <p:sp>
        <p:nvSpPr>
          <p:cNvPr id="19504" name="Rectangle 48"/>
          <p:cNvSpPr>
            <a:spLocks noChangeArrowheads="1"/>
          </p:cNvSpPr>
          <p:nvPr/>
        </p:nvSpPr>
        <p:spPr bwMode="auto">
          <a:xfrm>
            <a:off x="4827588" y="4005263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3814763" y="4222751"/>
            <a:ext cx="1460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19506" name="Rectangle 50"/>
          <p:cNvSpPr>
            <a:spLocks noChangeArrowheads="1"/>
          </p:cNvSpPr>
          <p:nvPr/>
        </p:nvSpPr>
        <p:spPr bwMode="auto">
          <a:xfrm>
            <a:off x="3954463" y="422275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9507" name="Rectangle 51"/>
          <p:cNvSpPr>
            <a:spLocks noChangeArrowheads="1"/>
          </p:cNvSpPr>
          <p:nvPr/>
        </p:nvSpPr>
        <p:spPr bwMode="auto">
          <a:xfrm>
            <a:off x="4071938" y="422275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19508" name="Rectangle 52"/>
          <p:cNvSpPr>
            <a:spLocks noChangeArrowheads="1"/>
          </p:cNvSpPr>
          <p:nvPr/>
        </p:nvSpPr>
        <p:spPr bwMode="auto">
          <a:xfrm>
            <a:off x="4191000" y="422275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y</a:t>
            </a:r>
            <a:endParaRPr lang="en-US"/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4298950" y="4222751"/>
            <a:ext cx="6826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-</a:t>
            </a:r>
            <a:endParaRPr lang="en-US"/>
          </a:p>
        </p:txBody>
      </p:sp>
      <p:sp>
        <p:nvSpPr>
          <p:cNvPr id="19510" name="Rectangle 54"/>
          <p:cNvSpPr>
            <a:spLocks noChangeArrowheads="1"/>
          </p:cNvSpPr>
          <p:nvPr/>
        </p:nvSpPr>
        <p:spPr bwMode="auto">
          <a:xfrm>
            <a:off x="4364038" y="4222751"/>
            <a:ext cx="68930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9511" name="Rectangle 55"/>
          <p:cNvSpPr>
            <a:spLocks noChangeArrowheads="1"/>
          </p:cNvSpPr>
          <p:nvPr/>
        </p:nvSpPr>
        <p:spPr bwMode="auto">
          <a:xfrm>
            <a:off x="4427538" y="422275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12" name="Rectangle 56"/>
          <p:cNvSpPr>
            <a:spLocks noChangeArrowheads="1"/>
          </p:cNvSpPr>
          <p:nvPr/>
        </p:nvSpPr>
        <p:spPr bwMode="auto">
          <a:xfrm>
            <a:off x="4481513" y="4222751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x</a:t>
            </a:r>
            <a:endParaRPr lang="en-US"/>
          </a:p>
        </p:txBody>
      </p:sp>
      <p:sp>
        <p:nvSpPr>
          <p:cNvPr id="19513" name="Rectangle 57"/>
          <p:cNvSpPr>
            <a:spLocks noChangeArrowheads="1"/>
          </p:cNvSpPr>
          <p:nvPr/>
        </p:nvSpPr>
        <p:spPr bwMode="auto">
          <a:xfrm>
            <a:off x="4589463" y="4222751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14" name="Rectangle 58"/>
          <p:cNvSpPr>
            <a:spLocks noChangeArrowheads="1"/>
          </p:cNvSpPr>
          <p:nvPr/>
        </p:nvSpPr>
        <p:spPr bwMode="auto">
          <a:xfrm>
            <a:off x="4697413" y="422275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19515" name="Rectangle 59"/>
          <p:cNvSpPr>
            <a:spLocks noChangeArrowheads="1"/>
          </p:cNvSpPr>
          <p:nvPr/>
        </p:nvSpPr>
        <p:spPr bwMode="auto">
          <a:xfrm>
            <a:off x="4814888" y="422275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16" name="Rectangle 60"/>
          <p:cNvSpPr>
            <a:spLocks noChangeArrowheads="1"/>
          </p:cNvSpPr>
          <p:nvPr/>
        </p:nvSpPr>
        <p:spPr bwMode="auto">
          <a:xfrm>
            <a:off x="4051300" y="4438651"/>
            <a:ext cx="6826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9517" name="Rectangle 61"/>
          <p:cNvSpPr>
            <a:spLocks noChangeArrowheads="1"/>
          </p:cNvSpPr>
          <p:nvPr/>
        </p:nvSpPr>
        <p:spPr bwMode="auto">
          <a:xfrm>
            <a:off x="4116388" y="4438651"/>
            <a:ext cx="793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9518" name="Rectangle 62"/>
          <p:cNvSpPr>
            <a:spLocks noChangeArrowheads="1"/>
          </p:cNvSpPr>
          <p:nvPr/>
        </p:nvSpPr>
        <p:spPr bwMode="auto">
          <a:xfrm>
            <a:off x="4191000" y="443865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19" name="Rectangle 63"/>
          <p:cNvSpPr>
            <a:spLocks noChangeArrowheads="1"/>
          </p:cNvSpPr>
          <p:nvPr/>
        </p:nvSpPr>
        <p:spPr bwMode="auto">
          <a:xfrm>
            <a:off x="4298950" y="4438651"/>
            <a:ext cx="180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9520" name="Rectangle 64"/>
          <p:cNvSpPr>
            <a:spLocks noChangeArrowheads="1"/>
          </p:cNvSpPr>
          <p:nvPr/>
        </p:nvSpPr>
        <p:spPr bwMode="auto">
          <a:xfrm>
            <a:off x="4471988" y="4438651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21" name="Rectangle 65"/>
          <p:cNvSpPr>
            <a:spLocks noChangeArrowheads="1"/>
          </p:cNvSpPr>
          <p:nvPr/>
        </p:nvSpPr>
        <p:spPr bwMode="auto">
          <a:xfrm>
            <a:off x="1954213" y="381000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22" name="Rectangle 66"/>
          <p:cNvSpPr>
            <a:spLocks noChangeArrowheads="1"/>
          </p:cNvSpPr>
          <p:nvPr/>
        </p:nvSpPr>
        <p:spPr bwMode="auto">
          <a:xfrm>
            <a:off x="2073275" y="381000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2190750" y="381000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9524" name="Rectangle 68"/>
          <p:cNvSpPr>
            <a:spLocks noChangeArrowheads="1"/>
          </p:cNvSpPr>
          <p:nvPr/>
        </p:nvSpPr>
        <p:spPr bwMode="auto">
          <a:xfrm>
            <a:off x="2298700" y="381000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2406650" y="381000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26" name="Rectangle 70"/>
          <p:cNvSpPr>
            <a:spLocks noChangeArrowheads="1"/>
          </p:cNvSpPr>
          <p:nvPr/>
        </p:nvSpPr>
        <p:spPr bwMode="auto">
          <a:xfrm>
            <a:off x="2460625" y="381000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27" name="Rectangle 71"/>
          <p:cNvSpPr>
            <a:spLocks noChangeArrowheads="1"/>
          </p:cNvSpPr>
          <p:nvPr/>
        </p:nvSpPr>
        <p:spPr bwMode="auto">
          <a:xfrm>
            <a:off x="2514600" y="381000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28" name="Rectangle 72"/>
          <p:cNvSpPr>
            <a:spLocks noChangeArrowheads="1"/>
          </p:cNvSpPr>
          <p:nvPr/>
        </p:nvSpPr>
        <p:spPr bwMode="auto">
          <a:xfrm>
            <a:off x="2633663" y="3810001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29" name="Rectangle 73"/>
          <p:cNvSpPr>
            <a:spLocks noChangeArrowheads="1"/>
          </p:cNvSpPr>
          <p:nvPr/>
        </p:nvSpPr>
        <p:spPr bwMode="auto">
          <a:xfrm>
            <a:off x="2740025" y="381000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v</a:t>
            </a:r>
            <a:endParaRPr lang="en-US"/>
          </a:p>
        </p:txBody>
      </p:sp>
      <p:sp>
        <p:nvSpPr>
          <p:cNvPr id="19530" name="Rectangle 74"/>
          <p:cNvSpPr>
            <a:spLocks noChangeArrowheads="1"/>
          </p:cNvSpPr>
          <p:nvPr/>
        </p:nvSpPr>
        <p:spPr bwMode="auto">
          <a:xfrm>
            <a:off x="2847975" y="381000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31" name="Rectangle 75"/>
          <p:cNvSpPr>
            <a:spLocks noChangeArrowheads="1"/>
          </p:cNvSpPr>
          <p:nvPr/>
        </p:nvSpPr>
        <p:spPr bwMode="auto">
          <a:xfrm>
            <a:off x="2955925" y="381000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32" name="Rectangle 76"/>
          <p:cNvSpPr>
            <a:spLocks noChangeArrowheads="1"/>
          </p:cNvSpPr>
          <p:nvPr/>
        </p:nvSpPr>
        <p:spPr bwMode="auto">
          <a:xfrm>
            <a:off x="1906588" y="402590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9533" name="Rectangle 77"/>
          <p:cNvSpPr>
            <a:spLocks noChangeArrowheads="1"/>
          </p:cNvSpPr>
          <p:nvPr/>
        </p:nvSpPr>
        <p:spPr bwMode="auto">
          <a:xfrm>
            <a:off x="2024063" y="4025901"/>
            <a:ext cx="793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9534" name="Rectangle 78"/>
          <p:cNvSpPr>
            <a:spLocks noChangeArrowheads="1"/>
          </p:cNvSpPr>
          <p:nvPr/>
        </p:nvSpPr>
        <p:spPr bwMode="auto">
          <a:xfrm>
            <a:off x="2100263" y="4025901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35" name="Rectangle 79"/>
          <p:cNvSpPr>
            <a:spLocks noChangeArrowheads="1"/>
          </p:cNvSpPr>
          <p:nvPr/>
        </p:nvSpPr>
        <p:spPr bwMode="auto">
          <a:xfrm>
            <a:off x="2208213" y="4025901"/>
            <a:ext cx="180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9536" name="Rectangle 80"/>
          <p:cNvSpPr>
            <a:spLocks noChangeArrowheads="1"/>
          </p:cNvSpPr>
          <p:nvPr/>
        </p:nvSpPr>
        <p:spPr bwMode="auto">
          <a:xfrm>
            <a:off x="2381250" y="402590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37" name="Rectangle 81"/>
          <p:cNvSpPr>
            <a:spLocks noChangeArrowheads="1"/>
          </p:cNvSpPr>
          <p:nvPr/>
        </p:nvSpPr>
        <p:spPr bwMode="auto">
          <a:xfrm>
            <a:off x="2489200" y="402590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38" name="Rectangle 82"/>
          <p:cNvSpPr>
            <a:spLocks noChangeArrowheads="1"/>
          </p:cNvSpPr>
          <p:nvPr/>
        </p:nvSpPr>
        <p:spPr bwMode="auto">
          <a:xfrm>
            <a:off x="2543175" y="402590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39" name="Rectangle 83"/>
          <p:cNvSpPr>
            <a:spLocks noChangeArrowheads="1"/>
          </p:cNvSpPr>
          <p:nvPr/>
        </p:nvSpPr>
        <p:spPr bwMode="auto">
          <a:xfrm>
            <a:off x="2649538" y="4025901"/>
            <a:ext cx="68930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540" name="Rectangle 84"/>
          <p:cNvSpPr>
            <a:spLocks noChangeArrowheads="1"/>
          </p:cNvSpPr>
          <p:nvPr/>
        </p:nvSpPr>
        <p:spPr bwMode="auto">
          <a:xfrm>
            <a:off x="2714625" y="402590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41" name="Rectangle 85"/>
          <p:cNvSpPr>
            <a:spLocks noChangeArrowheads="1"/>
          </p:cNvSpPr>
          <p:nvPr/>
        </p:nvSpPr>
        <p:spPr bwMode="auto">
          <a:xfrm>
            <a:off x="2768600" y="4025901"/>
            <a:ext cx="6826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542" name="Rectangle 86"/>
          <p:cNvSpPr>
            <a:spLocks noChangeArrowheads="1"/>
          </p:cNvSpPr>
          <p:nvPr/>
        </p:nvSpPr>
        <p:spPr bwMode="auto">
          <a:xfrm>
            <a:off x="2833688" y="402590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h</a:t>
            </a:r>
            <a:endParaRPr lang="en-US"/>
          </a:p>
        </p:txBody>
      </p:sp>
      <p:sp>
        <p:nvSpPr>
          <p:cNvPr id="19543" name="Rectangle 87"/>
          <p:cNvSpPr>
            <a:spLocks noChangeArrowheads="1"/>
          </p:cNvSpPr>
          <p:nvPr/>
        </p:nvSpPr>
        <p:spPr bwMode="auto">
          <a:xfrm>
            <a:off x="2951163" y="4025901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44" name="Rectangle 88"/>
          <p:cNvSpPr>
            <a:spLocks noChangeArrowheads="1"/>
          </p:cNvSpPr>
          <p:nvPr/>
        </p:nvSpPr>
        <p:spPr bwMode="auto">
          <a:xfrm>
            <a:off x="1809750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p</a:t>
            </a:r>
            <a:endParaRPr lang="en-US"/>
          </a:p>
        </p:txBody>
      </p:sp>
      <p:sp>
        <p:nvSpPr>
          <p:cNvPr id="19545" name="Rectangle 89"/>
          <p:cNvSpPr>
            <a:spLocks noChangeArrowheads="1"/>
          </p:cNvSpPr>
          <p:nvPr/>
        </p:nvSpPr>
        <p:spPr bwMode="auto">
          <a:xfrm>
            <a:off x="1927225" y="4243388"/>
            <a:ext cx="793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9546" name="Rectangle 90"/>
          <p:cNvSpPr>
            <a:spLocks noChangeArrowheads="1"/>
          </p:cNvSpPr>
          <p:nvPr/>
        </p:nvSpPr>
        <p:spPr bwMode="auto">
          <a:xfrm>
            <a:off x="2003425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9547" name="Rectangle 91"/>
          <p:cNvSpPr>
            <a:spLocks noChangeArrowheads="1"/>
          </p:cNvSpPr>
          <p:nvPr/>
        </p:nvSpPr>
        <p:spPr bwMode="auto">
          <a:xfrm>
            <a:off x="2120900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19548" name="Rectangle 92"/>
          <p:cNvSpPr>
            <a:spLocks noChangeArrowheads="1"/>
          </p:cNvSpPr>
          <p:nvPr/>
        </p:nvSpPr>
        <p:spPr bwMode="auto">
          <a:xfrm>
            <a:off x="2239963" y="4243388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49" name="Rectangle 93"/>
          <p:cNvSpPr>
            <a:spLocks noChangeArrowheads="1"/>
          </p:cNvSpPr>
          <p:nvPr/>
        </p:nvSpPr>
        <p:spPr bwMode="auto">
          <a:xfrm>
            <a:off x="2347913" y="4243388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50" name="Rectangle 94"/>
          <p:cNvSpPr>
            <a:spLocks noChangeArrowheads="1"/>
          </p:cNvSpPr>
          <p:nvPr/>
        </p:nvSpPr>
        <p:spPr bwMode="auto">
          <a:xfrm>
            <a:off x="2401888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51" name="Rectangle 95"/>
          <p:cNvSpPr>
            <a:spLocks noChangeArrowheads="1"/>
          </p:cNvSpPr>
          <p:nvPr/>
        </p:nvSpPr>
        <p:spPr bwMode="auto">
          <a:xfrm>
            <a:off x="2519363" y="4243388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52" name="Rectangle 96"/>
          <p:cNvSpPr>
            <a:spLocks noChangeArrowheads="1"/>
          </p:cNvSpPr>
          <p:nvPr/>
        </p:nvSpPr>
        <p:spPr bwMode="auto">
          <a:xfrm>
            <a:off x="2627313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553" name="Rectangle 97"/>
          <p:cNvSpPr>
            <a:spLocks noChangeArrowheads="1"/>
          </p:cNvSpPr>
          <p:nvPr/>
        </p:nvSpPr>
        <p:spPr bwMode="auto">
          <a:xfrm>
            <a:off x="2746375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19554" name="Rectangle 98"/>
          <p:cNvSpPr>
            <a:spLocks noChangeArrowheads="1"/>
          </p:cNvSpPr>
          <p:nvPr/>
        </p:nvSpPr>
        <p:spPr bwMode="auto">
          <a:xfrm>
            <a:off x="2863850" y="4243388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55" name="Rectangle 99"/>
          <p:cNvSpPr>
            <a:spLocks noChangeArrowheads="1"/>
          </p:cNvSpPr>
          <p:nvPr/>
        </p:nvSpPr>
        <p:spPr bwMode="auto">
          <a:xfrm>
            <a:off x="2917825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556" name="Rectangle 100"/>
          <p:cNvSpPr>
            <a:spLocks noChangeArrowheads="1"/>
          </p:cNvSpPr>
          <p:nvPr/>
        </p:nvSpPr>
        <p:spPr bwMode="auto">
          <a:xfrm>
            <a:off x="3036888" y="4243388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g</a:t>
            </a:r>
            <a:endParaRPr lang="en-US"/>
          </a:p>
        </p:txBody>
      </p:sp>
      <p:sp>
        <p:nvSpPr>
          <p:cNvPr id="19557" name="Rectangle 101"/>
          <p:cNvSpPr>
            <a:spLocks noChangeArrowheads="1"/>
          </p:cNvSpPr>
          <p:nvPr/>
        </p:nvSpPr>
        <p:spPr bwMode="auto">
          <a:xfrm>
            <a:off x="3154363" y="4243388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58" name="Rectangle 102"/>
          <p:cNvSpPr>
            <a:spLocks noChangeArrowheads="1"/>
          </p:cNvSpPr>
          <p:nvPr/>
        </p:nvSpPr>
        <p:spPr bwMode="auto">
          <a:xfrm>
            <a:off x="2305050" y="4459288"/>
            <a:ext cx="1349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9559" name="Rectangle 103"/>
          <p:cNvSpPr>
            <a:spLocks noChangeArrowheads="1"/>
          </p:cNvSpPr>
          <p:nvPr/>
        </p:nvSpPr>
        <p:spPr bwMode="auto">
          <a:xfrm>
            <a:off x="2435225" y="4459288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60" name="Rectangle 104"/>
          <p:cNvSpPr>
            <a:spLocks noChangeArrowheads="1"/>
          </p:cNvSpPr>
          <p:nvPr/>
        </p:nvSpPr>
        <p:spPr bwMode="auto">
          <a:xfrm>
            <a:off x="2489200" y="4459288"/>
            <a:ext cx="682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561" name="Rectangle 105"/>
          <p:cNvSpPr>
            <a:spLocks noChangeArrowheads="1"/>
          </p:cNvSpPr>
          <p:nvPr/>
        </p:nvSpPr>
        <p:spPr bwMode="auto">
          <a:xfrm>
            <a:off x="2552700" y="4459288"/>
            <a:ext cx="112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62" name="Rectangle 106"/>
          <p:cNvSpPr>
            <a:spLocks noChangeArrowheads="1"/>
          </p:cNvSpPr>
          <p:nvPr/>
        </p:nvSpPr>
        <p:spPr bwMode="auto">
          <a:xfrm>
            <a:off x="3249613" y="3021012"/>
            <a:ext cx="136256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S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3" name="Rectangle 107"/>
          <p:cNvSpPr>
            <a:spLocks noChangeArrowheads="1"/>
          </p:cNvSpPr>
          <p:nvPr/>
        </p:nvSpPr>
        <p:spPr bwMode="auto">
          <a:xfrm>
            <a:off x="3373438" y="3021012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o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4" name="Rectangle 108"/>
          <p:cNvSpPr>
            <a:spLocks noChangeArrowheads="1"/>
          </p:cNvSpPr>
          <p:nvPr/>
        </p:nvSpPr>
        <p:spPr bwMode="auto">
          <a:xfrm>
            <a:off x="3497263" y="3021012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l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5" name="Rectangle 109"/>
          <p:cNvSpPr>
            <a:spLocks noChangeArrowheads="1"/>
          </p:cNvSpPr>
          <p:nvPr/>
        </p:nvSpPr>
        <p:spPr bwMode="auto">
          <a:xfrm>
            <a:off x="3551238" y="3021012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a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6" name="Rectangle 110"/>
          <p:cNvSpPr>
            <a:spLocks noChangeArrowheads="1"/>
          </p:cNvSpPr>
          <p:nvPr/>
        </p:nvSpPr>
        <p:spPr bwMode="auto">
          <a:xfrm>
            <a:off x="3652838" y="3021012"/>
            <a:ext cx="793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r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7" name="Rectangle 111"/>
          <p:cNvSpPr>
            <a:spLocks noChangeArrowheads="1"/>
          </p:cNvSpPr>
          <p:nvPr/>
        </p:nvSpPr>
        <p:spPr bwMode="auto">
          <a:xfrm>
            <a:off x="3659188" y="3205163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 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8" name="Rectangle 112"/>
          <p:cNvSpPr>
            <a:spLocks noChangeArrowheads="1"/>
          </p:cNvSpPr>
          <p:nvPr/>
        </p:nvSpPr>
        <p:spPr bwMode="auto">
          <a:xfrm>
            <a:off x="3355975" y="3238501"/>
            <a:ext cx="1460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A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69" name="Rectangle 113"/>
          <p:cNvSpPr>
            <a:spLocks noChangeArrowheads="1"/>
          </p:cNvSpPr>
          <p:nvPr/>
        </p:nvSpPr>
        <p:spPr bwMode="auto">
          <a:xfrm>
            <a:off x="3497263" y="323850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Z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0" name="Rectangle 114"/>
          <p:cNvSpPr>
            <a:spLocks noChangeArrowheads="1"/>
          </p:cNvSpPr>
          <p:nvPr/>
        </p:nvSpPr>
        <p:spPr bwMode="auto">
          <a:xfrm>
            <a:off x="2435225" y="2632075"/>
            <a:ext cx="134938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9240"/>
                </a:solidFill>
              </a:rPr>
              <a:t>S</a:t>
            </a:r>
            <a:endParaRPr lang="en-US" dirty="0">
              <a:solidFill>
                <a:srgbClr val="009240"/>
              </a:solidFill>
            </a:endParaRPr>
          </a:p>
        </p:txBody>
      </p:sp>
      <p:sp>
        <p:nvSpPr>
          <p:cNvPr id="19571" name="Rectangle 115"/>
          <p:cNvSpPr>
            <a:spLocks noChangeArrowheads="1"/>
          </p:cNvSpPr>
          <p:nvPr/>
        </p:nvSpPr>
        <p:spPr bwMode="auto">
          <a:xfrm>
            <a:off x="2565400" y="263207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o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2" name="Rectangle 116"/>
          <p:cNvSpPr>
            <a:spLocks noChangeArrowheads="1"/>
          </p:cNvSpPr>
          <p:nvPr/>
        </p:nvSpPr>
        <p:spPr bwMode="auto">
          <a:xfrm>
            <a:off x="2682875" y="263207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l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3" name="Rectangle 117"/>
          <p:cNvSpPr>
            <a:spLocks noChangeArrowheads="1"/>
          </p:cNvSpPr>
          <p:nvPr/>
        </p:nvSpPr>
        <p:spPr bwMode="auto">
          <a:xfrm>
            <a:off x="2736850" y="2632075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a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4" name="Rectangle 118"/>
          <p:cNvSpPr>
            <a:spLocks noChangeArrowheads="1"/>
          </p:cNvSpPr>
          <p:nvPr/>
        </p:nvSpPr>
        <p:spPr bwMode="auto">
          <a:xfrm>
            <a:off x="2844800" y="2632075"/>
            <a:ext cx="793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r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5" name="Rectangle 119"/>
          <p:cNvSpPr>
            <a:spLocks noChangeArrowheads="1"/>
          </p:cNvSpPr>
          <p:nvPr/>
        </p:nvSpPr>
        <p:spPr bwMode="auto">
          <a:xfrm>
            <a:off x="2921000" y="263207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 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6" name="Rectangle 120"/>
          <p:cNvSpPr>
            <a:spLocks noChangeArrowheads="1"/>
          </p:cNvSpPr>
          <p:nvPr/>
        </p:nvSpPr>
        <p:spPr bwMode="auto">
          <a:xfrm>
            <a:off x="2554288" y="2847975"/>
            <a:ext cx="136256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E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7" name="Rectangle 121"/>
          <p:cNvSpPr>
            <a:spLocks noChangeArrowheads="1"/>
          </p:cNvSpPr>
          <p:nvPr/>
        </p:nvSpPr>
        <p:spPr bwMode="auto">
          <a:xfrm>
            <a:off x="2684463" y="284797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9240"/>
                </a:solidFill>
              </a:rPr>
              <a:t>L</a:t>
            </a:r>
            <a:endParaRPr lang="en-US">
              <a:solidFill>
                <a:srgbClr val="009240"/>
              </a:solidFill>
            </a:endParaRPr>
          </a:p>
        </p:txBody>
      </p:sp>
      <p:sp>
        <p:nvSpPr>
          <p:cNvPr id="19578" name="Rectangle 122"/>
          <p:cNvSpPr>
            <a:spLocks noChangeArrowheads="1"/>
          </p:cNvSpPr>
          <p:nvPr/>
        </p:nvSpPr>
        <p:spPr bwMode="auto">
          <a:xfrm>
            <a:off x="612775" y="2801937"/>
            <a:ext cx="1349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9579" name="Rectangle 123"/>
          <p:cNvSpPr>
            <a:spLocks noChangeArrowheads="1"/>
          </p:cNvSpPr>
          <p:nvPr/>
        </p:nvSpPr>
        <p:spPr bwMode="auto">
          <a:xfrm>
            <a:off x="742950" y="2801937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u</a:t>
            </a:r>
            <a:endParaRPr lang="en-US"/>
          </a:p>
        </p:txBody>
      </p:sp>
      <p:sp>
        <p:nvSpPr>
          <p:cNvPr id="19580" name="Rectangle 124"/>
          <p:cNvSpPr>
            <a:spLocks noChangeArrowheads="1"/>
          </p:cNvSpPr>
          <p:nvPr/>
        </p:nvSpPr>
        <p:spPr bwMode="auto">
          <a:xfrm>
            <a:off x="860425" y="2801937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581" name="Rectangle 125"/>
          <p:cNvSpPr>
            <a:spLocks noChangeArrowheads="1"/>
          </p:cNvSpPr>
          <p:nvPr/>
        </p:nvSpPr>
        <p:spPr bwMode="auto">
          <a:xfrm>
            <a:off x="979488" y="2801937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82" name="Rectangle 126"/>
          <p:cNvSpPr>
            <a:spLocks noChangeArrowheads="1"/>
          </p:cNvSpPr>
          <p:nvPr/>
        </p:nvSpPr>
        <p:spPr bwMode="auto">
          <a:xfrm>
            <a:off x="1033463" y="2801937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19583" name="Rectangle 127"/>
          <p:cNvSpPr>
            <a:spLocks noChangeArrowheads="1"/>
          </p:cNvSpPr>
          <p:nvPr/>
        </p:nvSpPr>
        <p:spPr bwMode="auto">
          <a:xfrm>
            <a:off x="1173163" y="2801937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84" name="Rectangle 128"/>
          <p:cNvSpPr>
            <a:spLocks noChangeArrowheads="1"/>
          </p:cNvSpPr>
          <p:nvPr/>
        </p:nvSpPr>
        <p:spPr bwMode="auto">
          <a:xfrm>
            <a:off x="1227138" y="2801937"/>
            <a:ext cx="793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9585" name="Rectangle 129"/>
          <p:cNvSpPr>
            <a:spLocks noChangeArrowheads="1"/>
          </p:cNvSpPr>
          <p:nvPr/>
        </p:nvSpPr>
        <p:spPr bwMode="auto">
          <a:xfrm>
            <a:off x="1303338" y="2801937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586" name="Rectangle 130"/>
          <p:cNvSpPr>
            <a:spLocks noChangeArrowheads="1"/>
          </p:cNvSpPr>
          <p:nvPr/>
        </p:nvSpPr>
        <p:spPr bwMode="auto">
          <a:xfrm>
            <a:off x="1411288" y="2801937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9587" name="Rectangle 131"/>
          <p:cNvSpPr>
            <a:spLocks noChangeArrowheads="1"/>
          </p:cNvSpPr>
          <p:nvPr/>
        </p:nvSpPr>
        <p:spPr bwMode="auto">
          <a:xfrm>
            <a:off x="1519238" y="2801937"/>
            <a:ext cx="68930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588" name="Rectangle 132"/>
          <p:cNvSpPr>
            <a:spLocks noChangeArrowheads="1"/>
          </p:cNvSpPr>
          <p:nvPr/>
        </p:nvSpPr>
        <p:spPr bwMode="auto">
          <a:xfrm>
            <a:off x="1582738" y="2801937"/>
            <a:ext cx="571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89" name="Rectangle 133"/>
          <p:cNvSpPr>
            <a:spLocks noChangeArrowheads="1"/>
          </p:cNvSpPr>
          <p:nvPr/>
        </p:nvSpPr>
        <p:spPr bwMode="auto">
          <a:xfrm>
            <a:off x="1636713" y="2801937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9590" name="Rectangle 134"/>
          <p:cNvSpPr>
            <a:spLocks noChangeArrowheads="1"/>
          </p:cNvSpPr>
          <p:nvPr/>
        </p:nvSpPr>
        <p:spPr bwMode="auto">
          <a:xfrm>
            <a:off x="1755775" y="2801937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591" name="Rectangle 135"/>
          <p:cNvSpPr>
            <a:spLocks noChangeArrowheads="1"/>
          </p:cNvSpPr>
          <p:nvPr/>
        </p:nvSpPr>
        <p:spPr bwMode="auto">
          <a:xfrm>
            <a:off x="601663" y="301942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592" name="Rectangle 136"/>
          <p:cNvSpPr>
            <a:spLocks noChangeArrowheads="1"/>
          </p:cNvSpPr>
          <p:nvPr/>
        </p:nvSpPr>
        <p:spPr bwMode="auto">
          <a:xfrm>
            <a:off x="655638" y="301942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593" name="Rectangle 137"/>
          <p:cNvSpPr>
            <a:spLocks noChangeArrowheads="1"/>
          </p:cNvSpPr>
          <p:nvPr/>
        </p:nvSpPr>
        <p:spPr bwMode="auto">
          <a:xfrm>
            <a:off x="774700" y="301942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594" name="Rectangle 138"/>
          <p:cNvSpPr>
            <a:spLocks noChangeArrowheads="1"/>
          </p:cNvSpPr>
          <p:nvPr/>
        </p:nvSpPr>
        <p:spPr bwMode="auto">
          <a:xfrm>
            <a:off x="828675" y="301942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95" name="Rectangle 139"/>
          <p:cNvSpPr>
            <a:spLocks noChangeArrowheads="1"/>
          </p:cNvSpPr>
          <p:nvPr/>
        </p:nvSpPr>
        <p:spPr bwMode="auto">
          <a:xfrm>
            <a:off x="946150" y="301942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o</a:t>
            </a:r>
            <a:endParaRPr lang="en-US"/>
          </a:p>
        </p:txBody>
      </p:sp>
      <p:sp>
        <p:nvSpPr>
          <p:cNvPr id="19596" name="Rectangle 140"/>
          <p:cNvSpPr>
            <a:spLocks noChangeArrowheads="1"/>
          </p:cNvSpPr>
          <p:nvPr/>
        </p:nvSpPr>
        <p:spPr bwMode="auto">
          <a:xfrm>
            <a:off x="1065213" y="3019425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c</a:t>
            </a:r>
            <a:endParaRPr lang="en-US"/>
          </a:p>
        </p:txBody>
      </p:sp>
      <p:sp>
        <p:nvSpPr>
          <p:cNvPr id="19597" name="Rectangle 141"/>
          <p:cNvSpPr>
            <a:spLocks noChangeArrowheads="1"/>
          </p:cNvSpPr>
          <p:nvPr/>
        </p:nvSpPr>
        <p:spPr bwMode="auto">
          <a:xfrm>
            <a:off x="1173163" y="3019425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598" name="Rectangle 142"/>
          <p:cNvSpPr>
            <a:spLocks noChangeArrowheads="1"/>
          </p:cNvSpPr>
          <p:nvPr/>
        </p:nvSpPr>
        <p:spPr bwMode="auto">
          <a:xfrm>
            <a:off x="1281113" y="301942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599" name="Rectangle 143"/>
          <p:cNvSpPr>
            <a:spLocks noChangeArrowheads="1"/>
          </p:cNvSpPr>
          <p:nvPr/>
        </p:nvSpPr>
        <p:spPr bwMode="auto">
          <a:xfrm>
            <a:off x="1333500" y="301942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9600" name="Rectangle 144"/>
          <p:cNvSpPr>
            <a:spLocks noChangeArrowheads="1"/>
          </p:cNvSpPr>
          <p:nvPr/>
        </p:nvSpPr>
        <p:spPr bwMode="auto">
          <a:xfrm>
            <a:off x="1387475" y="301942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601" name="Rectangle 145"/>
          <p:cNvSpPr>
            <a:spLocks noChangeArrowheads="1"/>
          </p:cNvSpPr>
          <p:nvPr/>
        </p:nvSpPr>
        <p:spPr bwMode="auto">
          <a:xfrm>
            <a:off x="1506538" y="3019425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602" name="Rectangle 146"/>
          <p:cNvSpPr>
            <a:spLocks noChangeArrowheads="1"/>
          </p:cNvSpPr>
          <p:nvPr/>
        </p:nvSpPr>
        <p:spPr bwMode="auto">
          <a:xfrm>
            <a:off x="1614488" y="3019425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v</a:t>
            </a:r>
            <a:endParaRPr lang="en-US"/>
          </a:p>
        </p:txBody>
      </p:sp>
      <p:sp>
        <p:nvSpPr>
          <p:cNvPr id="19603" name="Rectangle 147"/>
          <p:cNvSpPr>
            <a:spLocks noChangeArrowheads="1"/>
          </p:cNvSpPr>
          <p:nvPr/>
        </p:nvSpPr>
        <p:spPr bwMode="auto">
          <a:xfrm>
            <a:off x="1722438" y="3019425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604" name="Rectangle 148"/>
          <p:cNvSpPr>
            <a:spLocks noChangeArrowheads="1"/>
          </p:cNvSpPr>
          <p:nvPr/>
        </p:nvSpPr>
        <p:spPr bwMode="auto">
          <a:xfrm>
            <a:off x="1830388" y="3019425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l</a:t>
            </a:r>
            <a:endParaRPr lang="en-US"/>
          </a:p>
        </p:txBody>
      </p:sp>
      <p:sp>
        <p:nvSpPr>
          <p:cNvPr id="19605" name="Rectangle 149"/>
          <p:cNvSpPr>
            <a:spLocks noChangeArrowheads="1"/>
          </p:cNvSpPr>
          <p:nvPr/>
        </p:nvSpPr>
        <p:spPr bwMode="auto">
          <a:xfrm>
            <a:off x="952500" y="3235326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19606" name="Rectangle 150"/>
          <p:cNvSpPr>
            <a:spLocks noChangeArrowheads="1"/>
          </p:cNvSpPr>
          <p:nvPr/>
        </p:nvSpPr>
        <p:spPr bwMode="auto">
          <a:xfrm>
            <a:off x="1071563" y="3235326"/>
            <a:ext cx="793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</a:t>
            </a:r>
            <a:endParaRPr lang="en-US"/>
          </a:p>
        </p:txBody>
      </p:sp>
      <p:sp>
        <p:nvSpPr>
          <p:cNvPr id="19607" name="Rectangle 151"/>
          <p:cNvSpPr>
            <a:spLocks noChangeArrowheads="1"/>
          </p:cNvSpPr>
          <p:nvPr/>
        </p:nvSpPr>
        <p:spPr bwMode="auto">
          <a:xfrm>
            <a:off x="1146175" y="3235326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608" name="Rectangle 152"/>
          <p:cNvSpPr>
            <a:spLocks noChangeArrowheads="1"/>
          </p:cNvSpPr>
          <p:nvPr/>
        </p:nvSpPr>
        <p:spPr bwMode="auto">
          <a:xfrm>
            <a:off x="1254125" y="3235326"/>
            <a:ext cx="180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19609" name="Rectangle 153"/>
          <p:cNvSpPr>
            <a:spLocks noChangeArrowheads="1"/>
          </p:cNvSpPr>
          <p:nvPr/>
        </p:nvSpPr>
        <p:spPr bwMode="auto">
          <a:xfrm>
            <a:off x="1427163" y="3235326"/>
            <a:ext cx="113814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19610" name="Rectangle 154"/>
          <p:cNvSpPr>
            <a:spLocks noChangeArrowheads="1"/>
          </p:cNvSpPr>
          <p:nvPr/>
        </p:nvSpPr>
        <p:spPr bwMode="auto">
          <a:xfrm>
            <a:off x="4379913" y="343535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611" name="Rectangle 155"/>
          <p:cNvSpPr>
            <a:spLocks noChangeArrowheads="1"/>
          </p:cNvSpPr>
          <p:nvPr/>
        </p:nvSpPr>
        <p:spPr bwMode="auto">
          <a:xfrm>
            <a:off x="4497388" y="3435351"/>
            <a:ext cx="571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i</a:t>
            </a:r>
            <a:endParaRPr lang="en-US"/>
          </a:p>
        </p:txBody>
      </p:sp>
      <p:sp>
        <p:nvSpPr>
          <p:cNvPr id="19612" name="Rectangle 156"/>
          <p:cNvSpPr>
            <a:spLocks noChangeArrowheads="1"/>
          </p:cNvSpPr>
          <p:nvPr/>
        </p:nvSpPr>
        <p:spPr bwMode="auto">
          <a:xfrm>
            <a:off x="4551363" y="3435351"/>
            <a:ext cx="68930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t</a:t>
            </a:r>
            <a:endParaRPr lang="en-US"/>
          </a:p>
        </p:txBody>
      </p:sp>
      <p:sp>
        <p:nvSpPr>
          <p:cNvPr id="19613" name="Rectangle 157"/>
          <p:cNvSpPr>
            <a:spLocks noChangeArrowheads="1"/>
          </p:cNvSpPr>
          <p:nvPr/>
        </p:nvSpPr>
        <p:spPr bwMode="auto">
          <a:xfrm>
            <a:off x="4616450" y="3435351"/>
            <a:ext cx="1127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19614" name="Rectangle 158"/>
          <p:cNvSpPr>
            <a:spLocks noChangeArrowheads="1"/>
          </p:cNvSpPr>
          <p:nvPr/>
        </p:nvSpPr>
        <p:spPr bwMode="auto">
          <a:xfrm>
            <a:off x="4724400" y="3435351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621" name="Rectangle 165"/>
          <p:cNvSpPr>
            <a:spLocks noChangeArrowheads="1"/>
          </p:cNvSpPr>
          <p:nvPr/>
        </p:nvSpPr>
        <p:spPr bwMode="auto">
          <a:xfrm>
            <a:off x="539750" y="2206625"/>
            <a:ext cx="134938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S</a:t>
            </a:r>
            <a:endParaRPr lang="en-US"/>
          </a:p>
        </p:txBody>
      </p:sp>
      <p:sp>
        <p:nvSpPr>
          <p:cNvPr id="19622" name="Rectangle 166"/>
          <p:cNvSpPr>
            <a:spLocks noChangeArrowheads="1"/>
          </p:cNvSpPr>
          <p:nvPr/>
        </p:nvSpPr>
        <p:spPr bwMode="auto">
          <a:xfrm>
            <a:off x="668338" y="220662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u</a:t>
            </a:r>
            <a:endParaRPr lang="en-US"/>
          </a:p>
        </p:txBody>
      </p:sp>
      <p:sp>
        <p:nvSpPr>
          <p:cNvPr id="19623" name="Rectangle 167"/>
          <p:cNvSpPr>
            <a:spLocks noChangeArrowheads="1"/>
          </p:cNvSpPr>
          <p:nvPr/>
        </p:nvSpPr>
        <p:spPr bwMode="auto">
          <a:xfrm>
            <a:off x="787400" y="2206625"/>
            <a:ext cx="1238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n</a:t>
            </a:r>
            <a:endParaRPr lang="en-US"/>
          </a:p>
        </p:txBody>
      </p:sp>
      <p:sp>
        <p:nvSpPr>
          <p:cNvPr id="19627" name="Freeform 171"/>
          <p:cNvSpPr>
            <a:spLocks/>
          </p:cNvSpPr>
          <p:nvPr/>
        </p:nvSpPr>
        <p:spPr bwMode="auto">
          <a:xfrm>
            <a:off x="990600" y="1941512"/>
            <a:ext cx="587375" cy="587375"/>
          </a:xfrm>
          <a:custGeom>
            <a:avLst/>
            <a:gdLst>
              <a:gd name="T0" fmla="*/ 2147483647 w 370"/>
              <a:gd name="T1" fmla="*/ 2147483647 h 370"/>
              <a:gd name="T2" fmla="*/ 2147483647 w 370"/>
              <a:gd name="T3" fmla="*/ 2147483647 h 370"/>
              <a:gd name="T4" fmla="*/ 2147483647 w 370"/>
              <a:gd name="T5" fmla="*/ 2147483647 h 370"/>
              <a:gd name="T6" fmla="*/ 2147483647 w 370"/>
              <a:gd name="T7" fmla="*/ 2147483647 h 370"/>
              <a:gd name="T8" fmla="*/ 2147483647 w 370"/>
              <a:gd name="T9" fmla="*/ 2147483647 h 370"/>
              <a:gd name="T10" fmla="*/ 2147483647 w 370"/>
              <a:gd name="T11" fmla="*/ 2147483647 h 370"/>
              <a:gd name="T12" fmla="*/ 2147483647 w 370"/>
              <a:gd name="T13" fmla="*/ 2147483647 h 370"/>
              <a:gd name="T14" fmla="*/ 2147483647 w 370"/>
              <a:gd name="T15" fmla="*/ 2147483647 h 370"/>
              <a:gd name="T16" fmla="*/ 2147483647 w 370"/>
              <a:gd name="T17" fmla="*/ 2147483647 h 370"/>
              <a:gd name="T18" fmla="*/ 2147483647 w 370"/>
              <a:gd name="T19" fmla="*/ 2147483647 h 370"/>
              <a:gd name="T20" fmla="*/ 2147483647 w 370"/>
              <a:gd name="T21" fmla="*/ 2147483647 h 370"/>
              <a:gd name="T22" fmla="*/ 2147483647 w 370"/>
              <a:gd name="T23" fmla="*/ 2147483647 h 370"/>
              <a:gd name="T24" fmla="*/ 2147483647 w 370"/>
              <a:gd name="T25" fmla="*/ 2147483647 h 370"/>
              <a:gd name="T26" fmla="*/ 2147483647 w 370"/>
              <a:gd name="T27" fmla="*/ 2147483647 h 370"/>
              <a:gd name="T28" fmla="*/ 2147483647 w 370"/>
              <a:gd name="T29" fmla="*/ 2147483647 h 370"/>
              <a:gd name="T30" fmla="*/ 2147483647 w 370"/>
              <a:gd name="T31" fmla="*/ 2147483647 h 370"/>
              <a:gd name="T32" fmla="*/ 2147483647 w 370"/>
              <a:gd name="T33" fmla="*/ 2147483647 h 370"/>
              <a:gd name="T34" fmla="*/ 2147483647 w 370"/>
              <a:gd name="T35" fmla="*/ 2147483647 h 370"/>
              <a:gd name="T36" fmla="*/ 2147483647 w 370"/>
              <a:gd name="T37" fmla="*/ 2147483647 h 370"/>
              <a:gd name="T38" fmla="*/ 2147483647 w 370"/>
              <a:gd name="T39" fmla="*/ 2147483647 h 370"/>
              <a:gd name="T40" fmla="*/ 2147483647 w 370"/>
              <a:gd name="T41" fmla="*/ 2147483647 h 370"/>
              <a:gd name="T42" fmla="*/ 2147483647 w 370"/>
              <a:gd name="T43" fmla="*/ 2147483647 h 370"/>
              <a:gd name="T44" fmla="*/ 2147483647 w 370"/>
              <a:gd name="T45" fmla="*/ 2147483647 h 370"/>
              <a:gd name="T46" fmla="*/ 2147483647 w 370"/>
              <a:gd name="T47" fmla="*/ 2147483647 h 370"/>
              <a:gd name="T48" fmla="*/ 2147483647 w 370"/>
              <a:gd name="T49" fmla="*/ 2147483647 h 370"/>
              <a:gd name="T50" fmla="*/ 2147483647 w 370"/>
              <a:gd name="T51" fmla="*/ 2147483647 h 370"/>
              <a:gd name="T52" fmla="*/ 2147483647 w 370"/>
              <a:gd name="T53" fmla="*/ 2147483647 h 370"/>
              <a:gd name="T54" fmla="*/ 2147483647 w 370"/>
              <a:gd name="T55" fmla="*/ 2147483647 h 370"/>
              <a:gd name="T56" fmla="*/ 2147483647 w 370"/>
              <a:gd name="T57" fmla="*/ 2147483647 h 370"/>
              <a:gd name="T58" fmla="*/ 2147483647 w 370"/>
              <a:gd name="T59" fmla="*/ 2147483647 h 370"/>
              <a:gd name="T60" fmla="*/ 2147483647 w 370"/>
              <a:gd name="T61" fmla="*/ 2147483647 h 370"/>
              <a:gd name="T62" fmla="*/ 2147483647 w 370"/>
              <a:gd name="T63" fmla="*/ 2147483647 h 370"/>
              <a:gd name="T64" fmla="*/ 2147483647 w 370"/>
              <a:gd name="T65" fmla="*/ 2147483647 h 370"/>
              <a:gd name="T66" fmla="*/ 2147483647 w 370"/>
              <a:gd name="T67" fmla="*/ 2147483647 h 370"/>
              <a:gd name="T68" fmla="*/ 2147483647 w 370"/>
              <a:gd name="T69" fmla="*/ 2147483647 h 370"/>
              <a:gd name="T70" fmla="*/ 2147483647 w 370"/>
              <a:gd name="T71" fmla="*/ 2147483647 h 370"/>
              <a:gd name="T72" fmla="*/ 2147483647 w 370"/>
              <a:gd name="T73" fmla="*/ 2147483647 h 370"/>
              <a:gd name="T74" fmla="*/ 2147483647 w 370"/>
              <a:gd name="T75" fmla="*/ 2147483647 h 370"/>
              <a:gd name="T76" fmla="*/ 2147483647 w 370"/>
              <a:gd name="T77" fmla="*/ 2147483647 h 370"/>
              <a:gd name="T78" fmla="*/ 2147483647 w 370"/>
              <a:gd name="T79" fmla="*/ 2147483647 h 370"/>
              <a:gd name="T80" fmla="*/ 2147483647 w 370"/>
              <a:gd name="T81" fmla="*/ 2147483647 h 370"/>
              <a:gd name="T82" fmla="*/ 2147483647 w 370"/>
              <a:gd name="T83" fmla="*/ 2147483647 h 370"/>
              <a:gd name="T84" fmla="*/ 2147483647 w 370"/>
              <a:gd name="T85" fmla="*/ 2147483647 h 370"/>
              <a:gd name="T86" fmla="*/ 2147483647 w 370"/>
              <a:gd name="T87" fmla="*/ 2147483647 h 370"/>
              <a:gd name="T88" fmla="*/ 2147483647 w 370"/>
              <a:gd name="T89" fmla="*/ 2147483647 h 370"/>
              <a:gd name="T90" fmla="*/ 2147483647 w 370"/>
              <a:gd name="T91" fmla="*/ 2147483647 h 370"/>
              <a:gd name="T92" fmla="*/ 2147483647 w 370"/>
              <a:gd name="T93" fmla="*/ 2147483647 h 370"/>
              <a:gd name="T94" fmla="*/ 2147483647 w 370"/>
              <a:gd name="T95" fmla="*/ 2147483647 h 370"/>
              <a:gd name="T96" fmla="*/ 2147483647 w 370"/>
              <a:gd name="T97" fmla="*/ 2147483647 h 370"/>
              <a:gd name="T98" fmla="*/ 2147483647 w 370"/>
              <a:gd name="T99" fmla="*/ 2147483647 h 370"/>
              <a:gd name="T100" fmla="*/ 2147483647 w 370"/>
              <a:gd name="T101" fmla="*/ 2147483647 h 370"/>
              <a:gd name="T102" fmla="*/ 2147483647 w 370"/>
              <a:gd name="T103" fmla="*/ 2147483647 h 370"/>
              <a:gd name="T104" fmla="*/ 2147483647 w 370"/>
              <a:gd name="T105" fmla="*/ 2147483647 h 370"/>
              <a:gd name="T106" fmla="*/ 2147483647 w 370"/>
              <a:gd name="T107" fmla="*/ 2147483647 h 370"/>
              <a:gd name="T108" fmla="*/ 2147483647 w 370"/>
              <a:gd name="T109" fmla="*/ 2147483647 h 370"/>
              <a:gd name="T110" fmla="*/ 2147483647 w 370"/>
              <a:gd name="T111" fmla="*/ 2147483647 h 370"/>
              <a:gd name="T112" fmla="*/ 2147483647 w 370"/>
              <a:gd name="T113" fmla="*/ 2147483647 h 370"/>
              <a:gd name="T114" fmla="*/ 2147483647 w 370"/>
              <a:gd name="T115" fmla="*/ 2147483647 h 37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70"/>
              <a:gd name="T175" fmla="*/ 0 h 370"/>
              <a:gd name="T176" fmla="*/ 370 w 370"/>
              <a:gd name="T177" fmla="*/ 370 h 37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70" h="370">
                <a:moveTo>
                  <a:pt x="129" y="57"/>
                </a:moveTo>
                <a:lnTo>
                  <a:pt x="125" y="56"/>
                </a:lnTo>
                <a:lnTo>
                  <a:pt x="120" y="55"/>
                </a:lnTo>
                <a:lnTo>
                  <a:pt x="115" y="54"/>
                </a:lnTo>
                <a:lnTo>
                  <a:pt x="110" y="54"/>
                </a:lnTo>
                <a:lnTo>
                  <a:pt x="105" y="53"/>
                </a:lnTo>
                <a:lnTo>
                  <a:pt x="101" y="52"/>
                </a:lnTo>
                <a:lnTo>
                  <a:pt x="96" y="52"/>
                </a:lnTo>
                <a:lnTo>
                  <a:pt x="91" y="52"/>
                </a:lnTo>
                <a:lnTo>
                  <a:pt x="91" y="51"/>
                </a:lnTo>
                <a:lnTo>
                  <a:pt x="90" y="50"/>
                </a:lnTo>
                <a:lnTo>
                  <a:pt x="89" y="49"/>
                </a:lnTo>
                <a:lnTo>
                  <a:pt x="88" y="48"/>
                </a:lnTo>
                <a:lnTo>
                  <a:pt x="86" y="46"/>
                </a:lnTo>
                <a:lnTo>
                  <a:pt x="83" y="44"/>
                </a:lnTo>
                <a:lnTo>
                  <a:pt x="77" y="41"/>
                </a:lnTo>
                <a:lnTo>
                  <a:pt x="70" y="39"/>
                </a:lnTo>
                <a:lnTo>
                  <a:pt x="67" y="37"/>
                </a:lnTo>
                <a:lnTo>
                  <a:pt x="63" y="35"/>
                </a:lnTo>
                <a:lnTo>
                  <a:pt x="60" y="34"/>
                </a:lnTo>
                <a:lnTo>
                  <a:pt x="57" y="32"/>
                </a:lnTo>
                <a:lnTo>
                  <a:pt x="54" y="30"/>
                </a:lnTo>
                <a:lnTo>
                  <a:pt x="52" y="28"/>
                </a:lnTo>
                <a:lnTo>
                  <a:pt x="51" y="27"/>
                </a:lnTo>
                <a:lnTo>
                  <a:pt x="50" y="26"/>
                </a:lnTo>
                <a:lnTo>
                  <a:pt x="49" y="24"/>
                </a:lnTo>
                <a:lnTo>
                  <a:pt x="49" y="23"/>
                </a:lnTo>
                <a:lnTo>
                  <a:pt x="48" y="26"/>
                </a:lnTo>
                <a:lnTo>
                  <a:pt x="48" y="30"/>
                </a:lnTo>
                <a:lnTo>
                  <a:pt x="48" y="35"/>
                </a:lnTo>
                <a:lnTo>
                  <a:pt x="49" y="41"/>
                </a:lnTo>
                <a:lnTo>
                  <a:pt x="49" y="47"/>
                </a:lnTo>
                <a:lnTo>
                  <a:pt x="50" y="53"/>
                </a:lnTo>
                <a:lnTo>
                  <a:pt x="51" y="60"/>
                </a:lnTo>
                <a:lnTo>
                  <a:pt x="53" y="67"/>
                </a:lnTo>
                <a:lnTo>
                  <a:pt x="55" y="73"/>
                </a:lnTo>
                <a:lnTo>
                  <a:pt x="57" y="80"/>
                </a:lnTo>
                <a:lnTo>
                  <a:pt x="59" y="86"/>
                </a:lnTo>
                <a:lnTo>
                  <a:pt x="61" y="92"/>
                </a:lnTo>
                <a:lnTo>
                  <a:pt x="63" y="94"/>
                </a:lnTo>
                <a:lnTo>
                  <a:pt x="64" y="97"/>
                </a:lnTo>
                <a:lnTo>
                  <a:pt x="66" y="99"/>
                </a:lnTo>
                <a:lnTo>
                  <a:pt x="67" y="101"/>
                </a:lnTo>
                <a:lnTo>
                  <a:pt x="69" y="103"/>
                </a:lnTo>
                <a:lnTo>
                  <a:pt x="71" y="104"/>
                </a:lnTo>
                <a:lnTo>
                  <a:pt x="73" y="105"/>
                </a:lnTo>
                <a:lnTo>
                  <a:pt x="74" y="106"/>
                </a:lnTo>
                <a:lnTo>
                  <a:pt x="74" y="107"/>
                </a:lnTo>
                <a:lnTo>
                  <a:pt x="75" y="109"/>
                </a:lnTo>
                <a:lnTo>
                  <a:pt x="76" y="111"/>
                </a:lnTo>
                <a:lnTo>
                  <a:pt x="76" y="112"/>
                </a:lnTo>
                <a:lnTo>
                  <a:pt x="77" y="113"/>
                </a:lnTo>
                <a:lnTo>
                  <a:pt x="77" y="114"/>
                </a:lnTo>
                <a:lnTo>
                  <a:pt x="77" y="115"/>
                </a:lnTo>
                <a:lnTo>
                  <a:pt x="76" y="116"/>
                </a:lnTo>
                <a:lnTo>
                  <a:pt x="75" y="117"/>
                </a:lnTo>
                <a:lnTo>
                  <a:pt x="73" y="119"/>
                </a:lnTo>
                <a:lnTo>
                  <a:pt x="72" y="121"/>
                </a:lnTo>
                <a:lnTo>
                  <a:pt x="71" y="122"/>
                </a:lnTo>
                <a:lnTo>
                  <a:pt x="70" y="124"/>
                </a:lnTo>
                <a:lnTo>
                  <a:pt x="69" y="125"/>
                </a:lnTo>
                <a:lnTo>
                  <a:pt x="69" y="126"/>
                </a:lnTo>
                <a:lnTo>
                  <a:pt x="65" y="127"/>
                </a:lnTo>
                <a:lnTo>
                  <a:pt x="62" y="127"/>
                </a:lnTo>
                <a:lnTo>
                  <a:pt x="58" y="128"/>
                </a:lnTo>
                <a:lnTo>
                  <a:pt x="55" y="129"/>
                </a:lnTo>
                <a:lnTo>
                  <a:pt x="47" y="133"/>
                </a:lnTo>
                <a:lnTo>
                  <a:pt x="39" y="136"/>
                </a:lnTo>
                <a:lnTo>
                  <a:pt x="35" y="138"/>
                </a:lnTo>
                <a:lnTo>
                  <a:pt x="31" y="140"/>
                </a:lnTo>
                <a:lnTo>
                  <a:pt x="27" y="142"/>
                </a:lnTo>
                <a:lnTo>
                  <a:pt x="23" y="143"/>
                </a:lnTo>
                <a:lnTo>
                  <a:pt x="18" y="145"/>
                </a:lnTo>
                <a:lnTo>
                  <a:pt x="14" y="146"/>
                </a:lnTo>
                <a:lnTo>
                  <a:pt x="10" y="146"/>
                </a:lnTo>
                <a:lnTo>
                  <a:pt x="6" y="146"/>
                </a:lnTo>
                <a:lnTo>
                  <a:pt x="5" y="148"/>
                </a:lnTo>
                <a:lnTo>
                  <a:pt x="5" y="149"/>
                </a:lnTo>
                <a:lnTo>
                  <a:pt x="5" y="151"/>
                </a:lnTo>
                <a:lnTo>
                  <a:pt x="4" y="152"/>
                </a:lnTo>
                <a:lnTo>
                  <a:pt x="3" y="154"/>
                </a:lnTo>
                <a:lnTo>
                  <a:pt x="3" y="155"/>
                </a:lnTo>
                <a:lnTo>
                  <a:pt x="3" y="157"/>
                </a:lnTo>
                <a:lnTo>
                  <a:pt x="3" y="158"/>
                </a:lnTo>
                <a:lnTo>
                  <a:pt x="7" y="159"/>
                </a:lnTo>
                <a:lnTo>
                  <a:pt x="13" y="161"/>
                </a:lnTo>
                <a:lnTo>
                  <a:pt x="20" y="163"/>
                </a:lnTo>
                <a:lnTo>
                  <a:pt x="28" y="165"/>
                </a:lnTo>
                <a:lnTo>
                  <a:pt x="36" y="166"/>
                </a:lnTo>
                <a:lnTo>
                  <a:pt x="44" y="168"/>
                </a:lnTo>
                <a:lnTo>
                  <a:pt x="50" y="169"/>
                </a:lnTo>
                <a:lnTo>
                  <a:pt x="54" y="169"/>
                </a:lnTo>
                <a:lnTo>
                  <a:pt x="55" y="171"/>
                </a:lnTo>
                <a:lnTo>
                  <a:pt x="56" y="173"/>
                </a:lnTo>
                <a:lnTo>
                  <a:pt x="57" y="174"/>
                </a:lnTo>
                <a:lnTo>
                  <a:pt x="58" y="176"/>
                </a:lnTo>
                <a:lnTo>
                  <a:pt x="60" y="178"/>
                </a:lnTo>
                <a:lnTo>
                  <a:pt x="63" y="182"/>
                </a:lnTo>
                <a:lnTo>
                  <a:pt x="64" y="183"/>
                </a:lnTo>
                <a:lnTo>
                  <a:pt x="65" y="185"/>
                </a:lnTo>
                <a:lnTo>
                  <a:pt x="66" y="187"/>
                </a:lnTo>
                <a:lnTo>
                  <a:pt x="67" y="189"/>
                </a:lnTo>
                <a:lnTo>
                  <a:pt x="68" y="191"/>
                </a:lnTo>
                <a:lnTo>
                  <a:pt x="68" y="193"/>
                </a:lnTo>
                <a:lnTo>
                  <a:pt x="68" y="196"/>
                </a:lnTo>
                <a:lnTo>
                  <a:pt x="69" y="198"/>
                </a:lnTo>
                <a:lnTo>
                  <a:pt x="65" y="198"/>
                </a:lnTo>
                <a:lnTo>
                  <a:pt x="62" y="199"/>
                </a:lnTo>
                <a:lnTo>
                  <a:pt x="59" y="201"/>
                </a:lnTo>
                <a:lnTo>
                  <a:pt x="56" y="202"/>
                </a:lnTo>
                <a:lnTo>
                  <a:pt x="54" y="205"/>
                </a:lnTo>
                <a:lnTo>
                  <a:pt x="51" y="208"/>
                </a:lnTo>
                <a:lnTo>
                  <a:pt x="49" y="211"/>
                </a:lnTo>
                <a:lnTo>
                  <a:pt x="47" y="214"/>
                </a:lnTo>
                <a:lnTo>
                  <a:pt x="45" y="218"/>
                </a:lnTo>
                <a:lnTo>
                  <a:pt x="42" y="222"/>
                </a:lnTo>
                <a:lnTo>
                  <a:pt x="41" y="226"/>
                </a:lnTo>
                <a:lnTo>
                  <a:pt x="39" y="231"/>
                </a:lnTo>
                <a:lnTo>
                  <a:pt x="35" y="240"/>
                </a:lnTo>
                <a:lnTo>
                  <a:pt x="32" y="250"/>
                </a:lnTo>
                <a:lnTo>
                  <a:pt x="29" y="259"/>
                </a:lnTo>
                <a:lnTo>
                  <a:pt x="26" y="269"/>
                </a:lnTo>
                <a:lnTo>
                  <a:pt x="24" y="273"/>
                </a:lnTo>
                <a:lnTo>
                  <a:pt x="22" y="277"/>
                </a:lnTo>
                <a:lnTo>
                  <a:pt x="20" y="282"/>
                </a:lnTo>
                <a:lnTo>
                  <a:pt x="19" y="285"/>
                </a:lnTo>
                <a:lnTo>
                  <a:pt x="17" y="289"/>
                </a:lnTo>
                <a:lnTo>
                  <a:pt x="15" y="292"/>
                </a:lnTo>
                <a:lnTo>
                  <a:pt x="12" y="295"/>
                </a:lnTo>
                <a:lnTo>
                  <a:pt x="10" y="297"/>
                </a:lnTo>
                <a:lnTo>
                  <a:pt x="8" y="299"/>
                </a:lnTo>
                <a:lnTo>
                  <a:pt x="5" y="300"/>
                </a:lnTo>
                <a:lnTo>
                  <a:pt x="3" y="301"/>
                </a:lnTo>
                <a:lnTo>
                  <a:pt x="0" y="301"/>
                </a:lnTo>
                <a:lnTo>
                  <a:pt x="2" y="301"/>
                </a:lnTo>
                <a:lnTo>
                  <a:pt x="6" y="301"/>
                </a:lnTo>
                <a:lnTo>
                  <a:pt x="12" y="300"/>
                </a:lnTo>
                <a:lnTo>
                  <a:pt x="18" y="299"/>
                </a:lnTo>
                <a:lnTo>
                  <a:pt x="34" y="295"/>
                </a:lnTo>
                <a:lnTo>
                  <a:pt x="50" y="292"/>
                </a:lnTo>
                <a:lnTo>
                  <a:pt x="59" y="290"/>
                </a:lnTo>
                <a:lnTo>
                  <a:pt x="67" y="287"/>
                </a:lnTo>
                <a:lnTo>
                  <a:pt x="74" y="285"/>
                </a:lnTo>
                <a:lnTo>
                  <a:pt x="81" y="283"/>
                </a:lnTo>
                <a:lnTo>
                  <a:pt x="86" y="281"/>
                </a:lnTo>
                <a:lnTo>
                  <a:pt x="91" y="279"/>
                </a:lnTo>
                <a:lnTo>
                  <a:pt x="92" y="278"/>
                </a:lnTo>
                <a:lnTo>
                  <a:pt x="94" y="277"/>
                </a:lnTo>
                <a:lnTo>
                  <a:pt x="94" y="276"/>
                </a:lnTo>
                <a:lnTo>
                  <a:pt x="95" y="277"/>
                </a:lnTo>
                <a:lnTo>
                  <a:pt x="96" y="278"/>
                </a:lnTo>
                <a:lnTo>
                  <a:pt x="97" y="279"/>
                </a:lnTo>
                <a:lnTo>
                  <a:pt x="97" y="281"/>
                </a:lnTo>
                <a:lnTo>
                  <a:pt x="98" y="284"/>
                </a:lnTo>
                <a:lnTo>
                  <a:pt x="99" y="289"/>
                </a:lnTo>
                <a:lnTo>
                  <a:pt x="99" y="294"/>
                </a:lnTo>
                <a:lnTo>
                  <a:pt x="99" y="300"/>
                </a:lnTo>
                <a:lnTo>
                  <a:pt x="99" y="305"/>
                </a:lnTo>
                <a:lnTo>
                  <a:pt x="99" y="311"/>
                </a:lnTo>
                <a:lnTo>
                  <a:pt x="99" y="324"/>
                </a:lnTo>
                <a:lnTo>
                  <a:pt x="98" y="336"/>
                </a:lnTo>
                <a:lnTo>
                  <a:pt x="98" y="347"/>
                </a:lnTo>
                <a:lnTo>
                  <a:pt x="97" y="356"/>
                </a:lnTo>
                <a:lnTo>
                  <a:pt x="96" y="357"/>
                </a:lnTo>
                <a:lnTo>
                  <a:pt x="95" y="359"/>
                </a:lnTo>
                <a:lnTo>
                  <a:pt x="93" y="361"/>
                </a:lnTo>
                <a:lnTo>
                  <a:pt x="92" y="363"/>
                </a:lnTo>
                <a:lnTo>
                  <a:pt x="91" y="365"/>
                </a:lnTo>
                <a:lnTo>
                  <a:pt x="90" y="367"/>
                </a:lnTo>
                <a:lnTo>
                  <a:pt x="89" y="369"/>
                </a:lnTo>
                <a:lnTo>
                  <a:pt x="89" y="370"/>
                </a:lnTo>
                <a:lnTo>
                  <a:pt x="94" y="365"/>
                </a:lnTo>
                <a:lnTo>
                  <a:pt x="99" y="359"/>
                </a:lnTo>
                <a:lnTo>
                  <a:pt x="106" y="352"/>
                </a:lnTo>
                <a:lnTo>
                  <a:pt x="112" y="346"/>
                </a:lnTo>
                <a:lnTo>
                  <a:pt x="116" y="343"/>
                </a:lnTo>
                <a:lnTo>
                  <a:pt x="120" y="340"/>
                </a:lnTo>
                <a:lnTo>
                  <a:pt x="123" y="337"/>
                </a:lnTo>
                <a:lnTo>
                  <a:pt x="127" y="335"/>
                </a:lnTo>
                <a:lnTo>
                  <a:pt x="130" y="333"/>
                </a:lnTo>
                <a:lnTo>
                  <a:pt x="134" y="331"/>
                </a:lnTo>
                <a:lnTo>
                  <a:pt x="135" y="331"/>
                </a:lnTo>
                <a:lnTo>
                  <a:pt x="137" y="330"/>
                </a:lnTo>
                <a:lnTo>
                  <a:pt x="139" y="330"/>
                </a:lnTo>
                <a:lnTo>
                  <a:pt x="140" y="330"/>
                </a:lnTo>
                <a:lnTo>
                  <a:pt x="141" y="328"/>
                </a:lnTo>
                <a:lnTo>
                  <a:pt x="141" y="326"/>
                </a:lnTo>
                <a:lnTo>
                  <a:pt x="142" y="323"/>
                </a:lnTo>
                <a:lnTo>
                  <a:pt x="143" y="321"/>
                </a:lnTo>
                <a:lnTo>
                  <a:pt x="145" y="315"/>
                </a:lnTo>
                <a:lnTo>
                  <a:pt x="148" y="310"/>
                </a:lnTo>
                <a:lnTo>
                  <a:pt x="150" y="304"/>
                </a:lnTo>
                <a:lnTo>
                  <a:pt x="152" y="298"/>
                </a:lnTo>
                <a:lnTo>
                  <a:pt x="153" y="295"/>
                </a:lnTo>
                <a:lnTo>
                  <a:pt x="154" y="292"/>
                </a:lnTo>
                <a:lnTo>
                  <a:pt x="155" y="290"/>
                </a:lnTo>
                <a:lnTo>
                  <a:pt x="155" y="287"/>
                </a:lnTo>
                <a:lnTo>
                  <a:pt x="158" y="287"/>
                </a:lnTo>
                <a:lnTo>
                  <a:pt x="161" y="287"/>
                </a:lnTo>
                <a:lnTo>
                  <a:pt x="162" y="291"/>
                </a:lnTo>
                <a:lnTo>
                  <a:pt x="166" y="297"/>
                </a:lnTo>
                <a:lnTo>
                  <a:pt x="170" y="304"/>
                </a:lnTo>
                <a:lnTo>
                  <a:pt x="176" y="312"/>
                </a:lnTo>
                <a:lnTo>
                  <a:pt x="178" y="316"/>
                </a:lnTo>
                <a:lnTo>
                  <a:pt x="181" y="320"/>
                </a:lnTo>
                <a:lnTo>
                  <a:pt x="184" y="323"/>
                </a:lnTo>
                <a:lnTo>
                  <a:pt x="186" y="327"/>
                </a:lnTo>
                <a:lnTo>
                  <a:pt x="189" y="329"/>
                </a:lnTo>
                <a:lnTo>
                  <a:pt x="191" y="331"/>
                </a:lnTo>
                <a:lnTo>
                  <a:pt x="192" y="332"/>
                </a:lnTo>
                <a:lnTo>
                  <a:pt x="193" y="333"/>
                </a:lnTo>
                <a:lnTo>
                  <a:pt x="194" y="333"/>
                </a:lnTo>
                <a:lnTo>
                  <a:pt x="195" y="333"/>
                </a:lnTo>
                <a:lnTo>
                  <a:pt x="195" y="338"/>
                </a:lnTo>
                <a:lnTo>
                  <a:pt x="195" y="342"/>
                </a:lnTo>
                <a:lnTo>
                  <a:pt x="194" y="348"/>
                </a:lnTo>
                <a:lnTo>
                  <a:pt x="193" y="353"/>
                </a:lnTo>
                <a:lnTo>
                  <a:pt x="193" y="358"/>
                </a:lnTo>
                <a:lnTo>
                  <a:pt x="192" y="362"/>
                </a:lnTo>
                <a:lnTo>
                  <a:pt x="192" y="367"/>
                </a:lnTo>
                <a:lnTo>
                  <a:pt x="192" y="370"/>
                </a:lnTo>
                <a:lnTo>
                  <a:pt x="198" y="367"/>
                </a:lnTo>
                <a:lnTo>
                  <a:pt x="204" y="364"/>
                </a:lnTo>
                <a:lnTo>
                  <a:pt x="209" y="360"/>
                </a:lnTo>
                <a:lnTo>
                  <a:pt x="214" y="356"/>
                </a:lnTo>
                <a:lnTo>
                  <a:pt x="216" y="354"/>
                </a:lnTo>
                <a:lnTo>
                  <a:pt x="218" y="352"/>
                </a:lnTo>
                <a:lnTo>
                  <a:pt x="220" y="350"/>
                </a:lnTo>
                <a:lnTo>
                  <a:pt x="222" y="348"/>
                </a:lnTo>
                <a:lnTo>
                  <a:pt x="223" y="346"/>
                </a:lnTo>
                <a:lnTo>
                  <a:pt x="225" y="344"/>
                </a:lnTo>
                <a:lnTo>
                  <a:pt x="226" y="341"/>
                </a:lnTo>
                <a:lnTo>
                  <a:pt x="228" y="339"/>
                </a:lnTo>
                <a:lnTo>
                  <a:pt x="230" y="334"/>
                </a:lnTo>
                <a:lnTo>
                  <a:pt x="233" y="329"/>
                </a:lnTo>
                <a:lnTo>
                  <a:pt x="234" y="324"/>
                </a:lnTo>
                <a:lnTo>
                  <a:pt x="236" y="318"/>
                </a:lnTo>
                <a:lnTo>
                  <a:pt x="237" y="312"/>
                </a:lnTo>
                <a:lnTo>
                  <a:pt x="237" y="306"/>
                </a:lnTo>
                <a:lnTo>
                  <a:pt x="238" y="300"/>
                </a:lnTo>
                <a:lnTo>
                  <a:pt x="238" y="293"/>
                </a:lnTo>
                <a:lnTo>
                  <a:pt x="249" y="281"/>
                </a:lnTo>
                <a:lnTo>
                  <a:pt x="252" y="282"/>
                </a:lnTo>
                <a:lnTo>
                  <a:pt x="256" y="282"/>
                </a:lnTo>
                <a:lnTo>
                  <a:pt x="261" y="283"/>
                </a:lnTo>
                <a:lnTo>
                  <a:pt x="265" y="284"/>
                </a:lnTo>
                <a:lnTo>
                  <a:pt x="271" y="286"/>
                </a:lnTo>
                <a:lnTo>
                  <a:pt x="276" y="287"/>
                </a:lnTo>
                <a:lnTo>
                  <a:pt x="282" y="289"/>
                </a:lnTo>
                <a:lnTo>
                  <a:pt x="288" y="291"/>
                </a:lnTo>
                <a:lnTo>
                  <a:pt x="293" y="293"/>
                </a:lnTo>
                <a:lnTo>
                  <a:pt x="299" y="295"/>
                </a:lnTo>
                <a:lnTo>
                  <a:pt x="304" y="297"/>
                </a:lnTo>
                <a:lnTo>
                  <a:pt x="308" y="300"/>
                </a:lnTo>
                <a:lnTo>
                  <a:pt x="313" y="302"/>
                </a:lnTo>
                <a:lnTo>
                  <a:pt x="316" y="304"/>
                </a:lnTo>
                <a:lnTo>
                  <a:pt x="319" y="305"/>
                </a:lnTo>
                <a:lnTo>
                  <a:pt x="321" y="307"/>
                </a:lnTo>
                <a:lnTo>
                  <a:pt x="321" y="284"/>
                </a:lnTo>
                <a:lnTo>
                  <a:pt x="320" y="284"/>
                </a:lnTo>
                <a:lnTo>
                  <a:pt x="319" y="284"/>
                </a:lnTo>
                <a:lnTo>
                  <a:pt x="318" y="283"/>
                </a:lnTo>
                <a:lnTo>
                  <a:pt x="316" y="282"/>
                </a:lnTo>
                <a:lnTo>
                  <a:pt x="314" y="280"/>
                </a:lnTo>
                <a:lnTo>
                  <a:pt x="309" y="276"/>
                </a:lnTo>
                <a:lnTo>
                  <a:pt x="305" y="271"/>
                </a:lnTo>
                <a:lnTo>
                  <a:pt x="303" y="269"/>
                </a:lnTo>
                <a:lnTo>
                  <a:pt x="300" y="266"/>
                </a:lnTo>
                <a:lnTo>
                  <a:pt x="298" y="264"/>
                </a:lnTo>
                <a:lnTo>
                  <a:pt x="296" y="262"/>
                </a:lnTo>
                <a:lnTo>
                  <a:pt x="293" y="261"/>
                </a:lnTo>
                <a:lnTo>
                  <a:pt x="291" y="259"/>
                </a:lnTo>
                <a:lnTo>
                  <a:pt x="290" y="259"/>
                </a:lnTo>
                <a:lnTo>
                  <a:pt x="289" y="259"/>
                </a:lnTo>
                <a:lnTo>
                  <a:pt x="288" y="259"/>
                </a:lnTo>
                <a:lnTo>
                  <a:pt x="287" y="258"/>
                </a:lnTo>
                <a:lnTo>
                  <a:pt x="286" y="256"/>
                </a:lnTo>
                <a:lnTo>
                  <a:pt x="286" y="254"/>
                </a:lnTo>
                <a:lnTo>
                  <a:pt x="285" y="251"/>
                </a:lnTo>
                <a:lnTo>
                  <a:pt x="284" y="249"/>
                </a:lnTo>
                <a:lnTo>
                  <a:pt x="283" y="247"/>
                </a:lnTo>
                <a:lnTo>
                  <a:pt x="282" y="246"/>
                </a:lnTo>
                <a:lnTo>
                  <a:pt x="281" y="244"/>
                </a:lnTo>
                <a:lnTo>
                  <a:pt x="281" y="243"/>
                </a:lnTo>
                <a:lnTo>
                  <a:pt x="281" y="242"/>
                </a:lnTo>
                <a:lnTo>
                  <a:pt x="282" y="241"/>
                </a:lnTo>
                <a:lnTo>
                  <a:pt x="283" y="239"/>
                </a:lnTo>
                <a:lnTo>
                  <a:pt x="283" y="238"/>
                </a:lnTo>
                <a:lnTo>
                  <a:pt x="283" y="236"/>
                </a:lnTo>
                <a:lnTo>
                  <a:pt x="284" y="235"/>
                </a:lnTo>
                <a:lnTo>
                  <a:pt x="284" y="233"/>
                </a:lnTo>
                <a:lnTo>
                  <a:pt x="287" y="233"/>
                </a:lnTo>
                <a:lnTo>
                  <a:pt x="292" y="232"/>
                </a:lnTo>
                <a:lnTo>
                  <a:pt x="296" y="232"/>
                </a:lnTo>
                <a:lnTo>
                  <a:pt x="301" y="231"/>
                </a:lnTo>
                <a:lnTo>
                  <a:pt x="312" y="229"/>
                </a:lnTo>
                <a:lnTo>
                  <a:pt x="324" y="227"/>
                </a:lnTo>
                <a:lnTo>
                  <a:pt x="336" y="225"/>
                </a:lnTo>
                <a:lnTo>
                  <a:pt x="347" y="222"/>
                </a:lnTo>
                <a:lnTo>
                  <a:pt x="352" y="220"/>
                </a:lnTo>
                <a:lnTo>
                  <a:pt x="357" y="219"/>
                </a:lnTo>
                <a:lnTo>
                  <a:pt x="361" y="217"/>
                </a:lnTo>
                <a:lnTo>
                  <a:pt x="364" y="215"/>
                </a:lnTo>
                <a:lnTo>
                  <a:pt x="364" y="214"/>
                </a:lnTo>
                <a:lnTo>
                  <a:pt x="365" y="213"/>
                </a:lnTo>
                <a:lnTo>
                  <a:pt x="366" y="211"/>
                </a:lnTo>
                <a:lnTo>
                  <a:pt x="367" y="209"/>
                </a:lnTo>
                <a:lnTo>
                  <a:pt x="368" y="208"/>
                </a:lnTo>
                <a:lnTo>
                  <a:pt x="369" y="207"/>
                </a:lnTo>
                <a:lnTo>
                  <a:pt x="370" y="205"/>
                </a:lnTo>
                <a:lnTo>
                  <a:pt x="370" y="204"/>
                </a:lnTo>
                <a:lnTo>
                  <a:pt x="341" y="204"/>
                </a:lnTo>
                <a:lnTo>
                  <a:pt x="339" y="202"/>
                </a:lnTo>
                <a:lnTo>
                  <a:pt x="336" y="199"/>
                </a:lnTo>
                <a:lnTo>
                  <a:pt x="332" y="197"/>
                </a:lnTo>
                <a:lnTo>
                  <a:pt x="328" y="195"/>
                </a:lnTo>
                <a:lnTo>
                  <a:pt x="319" y="190"/>
                </a:lnTo>
                <a:lnTo>
                  <a:pt x="309" y="186"/>
                </a:lnTo>
                <a:lnTo>
                  <a:pt x="299" y="182"/>
                </a:lnTo>
                <a:lnTo>
                  <a:pt x="290" y="178"/>
                </a:lnTo>
                <a:lnTo>
                  <a:pt x="282" y="175"/>
                </a:lnTo>
                <a:lnTo>
                  <a:pt x="275" y="172"/>
                </a:lnTo>
                <a:lnTo>
                  <a:pt x="277" y="170"/>
                </a:lnTo>
                <a:lnTo>
                  <a:pt x="278" y="168"/>
                </a:lnTo>
                <a:lnTo>
                  <a:pt x="280" y="166"/>
                </a:lnTo>
                <a:lnTo>
                  <a:pt x="283" y="164"/>
                </a:lnTo>
                <a:lnTo>
                  <a:pt x="288" y="159"/>
                </a:lnTo>
                <a:lnTo>
                  <a:pt x="294" y="155"/>
                </a:lnTo>
                <a:lnTo>
                  <a:pt x="307" y="146"/>
                </a:lnTo>
                <a:lnTo>
                  <a:pt x="321" y="137"/>
                </a:lnTo>
                <a:lnTo>
                  <a:pt x="328" y="133"/>
                </a:lnTo>
                <a:lnTo>
                  <a:pt x="334" y="129"/>
                </a:lnTo>
                <a:lnTo>
                  <a:pt x="337" y="126"/>
                </a:lnTo>
                <a:lnTo>
                  <a:pt x="340" y="124"/>
                </a:lnTo>
                <a:lnTo>
                  <a:pt x="343" y="122"/>
                </a:lnTo>
                <a:lnTo>
                  <a:pt x="345" y="119"/>
                </a:lnTo>
                <a:lnTo>
                  <a:pt x="347" y="117"/>
                </a:lnTo>
                <a:lnTo>
                  <a:pt x="349" y="115"/>
                </a:lnTo>
                <a:lnTo>
                  <a:pt x="351" y="112"/>
                </a:lnTo>
                <a:lnTo>
                  <a:pt x="353" y="110"/>
                </a:lnTo>
                <a:lnTo>
                  <a:pt x="354" y="108"/>
                </a:lnTo>
                <a:lnTo>
                  <a:pt x="355" y="105"/>
                </a:lnTo>
                <a:lnTo>
                  <a:pt x="356" y="103"/>
                </a:lnTo>
                <a:lnTo>
                  <a:pt x="356" y="101"/>
                </a:lnTo>
                <a:lnTo>
                  <a:pt x="353" y="101"/>
                </a:lnTo>
                <a:lnTo>
                  <a:pt x="350" y="101"/>
                </a:lnTo>
                <a:lnTo>
                  <a:pt x="348" y="102"/>
                </a:lnTo>
                <a:lnTo>
                  <a:pt x="345" y="102"/>
                </a:lnTo>
                <a:lnTo>
                  <a:pt x="340" y="104"/>
                </a:lnTo>
                <a:lnTo>
                  <a:pt x="336" y="107"/>
                </a:lnTo>
                <a:lnTo>
                  <a:pt x="331" y="109"/>
                </a:lnTo>
                <a:lnTo>
                  <a:pt x="327" y="111"/>
                </a:lnTo>
                <a:lnTo>
                  <a:pt x="325" y="112"/>
                </a:lnTo>
                <a:lnTo>
                  <a:pt x="323" y="114"/>
                </a:lnTo>
                <a:lnTo>
                  <a:pt x="320" y="114"/>
                </a:lnTo>
                <a:lnTo>
                  <a:pt x="318" y="115"/>
                </a:lnTo>
                <a:lnTo>
                  <a:pt x="316" y="116"/>
                </a:lnTo>
                <a:lnTo>
                  <a:pt x="314" y="116"/>
                </a:lnTo>
                <a:lnTo>
                  <a:pt x="312" y="116"/>
                </a:lnTo>
                <a:lnTo>
                  <a:pt x="310" y="117"/>
                </a:lnTo>
                <a:lnTo>
                  <a:pt x="308" y="117"/>
                </a:lnTo>
                <a:lnTo>
                  <a:pt x="306" y="117"/>
                </a:lnTo>
                <a:lnTo>
                  <a:pt x="304" y="117"/>
                </a:lnTo>
                <a:lnTo>
                  <a:pt x="302" y="117"/>
                </a:lnTo>
                <a:lnTo>
                  <a:pt x="298" y="116"/>
                </a:lnTo>
                <a:lnTo>
                  <a:pt x="295" y="115"/>
                </a:lnTo>
                <a:lnTo>
                  <a:pt x="291" y="114"/>
                </a:lnTo>
                <a:lnTo>
                  <a:pt x="288" y="112"/>
                </a:lnTo>
                <a:lnTo>
                  <a:pt x="280" y="109"/>
                </a:lnTo>
                <a:lnTo>
                  <a:pt x="274" y="106"/>
                </a:lnTo>
                <a:lnTo>
                  <a:pt x="271" y="105"/>
                </a:lnTo>
                <a:lnTo>
                  <a:pt x="267" y="104"/>
                </a:lnTo>
                <a:lnTo>
                  <a:pt x="264" y="104"/>
                </a:lnTo>
                <a:lnTo>
                  <a:pt x="261" y="103"/>
                </a:lnTo>
                <a:lnTo>
                  <a:pt x="260" y="101"/>
                </a:lnTo>
                <a:lnTo>
                  <a:pt x="260" y="98"/>
                </a:lnTo>
                <a:lnTo>
                  <a:pt x="259" y="96"/>
                </a:lnTo>
                <a:lnTo>
                  <a:pt x="259" y="93"/>
                </a:lnTo>
                <a:lnTo>
                  <a:pt x="259" y="88"/>
                </a:lnTo>
                <a:lnTo>
                  <a:pt x="259" y="83"/>
                </a:lnTo>
                <a:lnTo>
                  <a:pt x="259" y="78"/>
                </a:lnTo>
                <a:lnTo>
                  <a:pt x="260" y="72"/>
                </a:lnTo>
                <a:lnTo>
                  <a:pt x="261" y="67"/>
                </a:lnTo>
                <a:lnTo>
                  <a:pt x="262" y="61"/>
                </a:lnTo>
                <a:lnTo>
                  <a:pt x="265" y="50"/>
                </a:lnTo>
                <a:lnTo>
                  <a:pt x="267" y="39"/>
                </a:lnTo>
                <a:lnTo>
                  <a:pt x="268" y="34"/>
                </a:lnTo>
                <a:lnTo>
                  <a:pt x="269" y="28"/>
                </a:lnTo>
                <a:lnTo>
                  <a:pt x="269" y="23"/>
                </a:lnTo>
                <a:lnTo>
                  <a:pt x="270" y="17"/>
                </a:lnTo>
                <a:lnTo>
                  <a:pt x="264" y="12"/>
                </a:lnTo>
                <a:lnTo>
                  <a:pt x="247" y="12"/>
                </a:lnTo>
                <a:lnTo>
                  <a:pt x="245" y="13"/>
                </a:lnTo>
                <a:lnTo>
                  <a:pt x="244" y="15"/>
                </a:lnTo>
                <a:lnTo>
                  <a:pt x="242" y="17"/>
                </a:lnTo>
                <a:lnTo>
                  <a:pt x="241" y="19"/>
                </a:lnTo>
                <a:lnTo>
                  <a:pt x="240" y="21"/>
                </a:lnTo>
                <a:lnTo>
                  <a:pt x="239" y="23"/>
                </a:lnTo>
                <a:lnTo>
                  <a:pt x="239" y="25"/>
                </a:lnTo>
                <a:lnTo>
                  <a:pt x="238" y="27"/>
                </a:lnTo>
                <a:lnTo>
                  <a:pt x="237" y="31"/>
                </a:lnTo>
                <a:lnTo>
                  <a:pt x="236" y="36"/>
                </a:lnTo>
                <a:lnTo>
                  <a:pt x="236" y="40"/>
                </a:lnTo>
                <a:lnTo>
                  <a:pt x="235" y="44"/>
                </a:lnTo>
                <a:lnTo>
                  <a:pt x="234" y="49"/>
                </a:lnTo>
                <a:lnTo>
                  <a:pt x="234" y="54"/>
                </a:lnTo>
                <a:lnTo>
                  <a:pt x="233" y="58"/>
                </a:lnTo>
                <a:lnTo>
                  <a:pt x="232" y="62"/>
                </a:lnTo>
                <a:lnTo>
                  <a:pt x="231" y="65"/>
                </a:lnTo>
                <a:lnTo>
                  <a:pt x="231" y="67"/>
                </a:lnTo>
                <a:lnTo>
                  <a:pt x="230" y="69"/>
                </a:lnTo>
                <a:lnTo>
                  <a:pt x="229" y="70"/>
                </a:lnTo>
                <a:lnTo>
                  <a:pt x="228" y="72"/>
                </a:lnTo>
                <a:lnTo>
                  <a:pt x="226" y="74"/>
                </a:lnTo>
                <a:lnTo>
                  <a:pt x="225" y="76"/>
                </a:lnTo>
                <a:lnTo>
                  <a:pt x="223" y="77"/>
                </a:lnTo>
                <a:lnTo>
                  <a:pt x="221" y="77"/>
                </a:lnTo>
                <a:lnTo>
                  <a:pt x="219" y="77"/>
                </a:lnTo>
                <a:lnTo>
                  <a:pt x="216" y="76"/>
                </a:lnTo>
                <a:lnTo>
                  <a:pt x="214" y="75"/>
                </a:lnTo>
                <a:lnTo>
                  <a:pt x="211" y="74"/>
                </a:lnTo>
                <a:lnTo>
                  <a:pt x="209" y="72"/>
                </a:lnTo>
                <a:lnTo>
                  <a:pt x="206" y="71"/>
                </a:lnTo>
                <a:lnTo>
                  <a:pt x="203" y="69"/>
                </a:lnTo>
                <a:lnTo>
                  <a:pt x="201" y="67"/>
                </a:lnTo>
                <a:lnTo>
                  <a:pt x="198" y="64"/>
                </a:lnTo>
                <a:lnTo>
                  <a:pt x="196" y="62"/>
                </a:lnTo>
                <a:lnTo>
                  <a:pt x="193" y="59"/>
                </a:lnTo>
                <a:lnTo>
                  <a:pt x="188" y="54"/>
                </a:lnTo>
                <a:lnTo>
                  <a:pt x="183" y="48"/>
                </a:lnTo>
                <a:lnTo>
                  <a:pt x="179" y="42"/>
                </a:lnTo>
                <a:lnTo>
                  <a:pt x="174" y="35"/>
                </a:lnTo>
                <a:lnTo>
                  <a:pt x="170" y="29"/>
                </a:lnTo>
                <a:lnTo>
                  <a:pt x="166" y="23"/>
                </a:lnTo>
                <a:lnTo>
                  <a:pt x="158" y="12"/>
                </a:lnTo>
                <a:lnTo>
                  <a:pt x="152" y="3"/>
                </a:lnTo>
                <a:lnTo>
                  <a:pt x="146" y="0"/>
                </a:lnTo>
                <a:lnTo>
                  <a:pt x="145" y="2"/>
                </a:lnTo>
                <a:lnTo>
                  <a:pt x="144" y="5"/>
                </a:lnTo>
                <a:lnTo>
                  <a:pt x="144" y="8"/>
                </a:lnTo>
                <a:lnTo>
                  <a:pt x="144" y="11"/>
                </a:lnTo>
                <a:lnTo>
                  <a:pt x="143" y="18"/>
                </a:lnTo>
                <a:lnTo>
                  <a:pt x="143" y="26"/>
                </a:lnTo>
                <a:lnTo>
                  <a:pt x="143" y="33"/>
                </a:lnTo>
                <a:lnTo>
                  <a:pt x="143" y="40"/>
                </a:lnTo>
                <a:lnTo>
                  <a:pt x="143" y="44"/>
                </a:lnTo>
                <a:lnTo>
                  <a:pt x="142" y="47"/>
                </a:lnTo>
                <a:lnTo>
                  <a:pt x="141" y="49"/>
                </a:lnTo>
                <a:lnTo>
                  <a:pt x="140" y="52"/>
                </a:lnTo>
                <a:lnTo>
                  <a:pt x="138" y="52"/>
                </a:lnTo>
                <a:lnTo>
                  <a:pt x="137" y="53"/>
                </a:lnTo>
                <a:lnTo>
                  <a:pt x="137" y="55"/>
                </a:lnTo>
                <a:lnTo>
                  <a:pt x="135" y="56"/>
                </a:lnTo>
                <a:lnTo>
                  <a:pt x="134" y="58"/>
                </a:lnTo>
                <a:lnTo>
                  <a:pt x="133" y="59"/>
                </a:lnTo>
                <a:lnTo>
                  <a:pt x="132" y="59"/>
                </a:lnTo>
                <a:lnTo>
                  <a:pt x="131" y="59"/>
                </a:lnTo>
                <a:lnTo>
                  <a:pt x="130" y="59"/>
                </a:lnTo>
                <a:lnTo>
                  <a:pt x="130" y="58"/>
                </a:lnTo>
                <a:lnTo>
                  <a:pt x="129" y="57"/>
                </a:lnTo>
                <a:close/>
              </a:path>
            </a:pathLst>
          </a:custGeom>
          <a:solidFill>
            <a:srgbClr val="C2C2C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28" name="Freeform 172"/>
          <p:cNvSpPr>
            <a:spLocks/>
          </p:cNvSpPr>
          <p:nvPr/>
        </p:nvSpPr>
        <p:spPr bwMode="auto">
          <a:xfrm>
            <a:off x="989013" y="1939925"/>
            <a:ext cx="587375" cy="587375"/>
          </a:xfrm>
          <a:custGeom>
            <a:avLst/>
            <a:gdLst>
              <a:gd name="T0" fmla="*/ 2147483647 w 370"/>
              <a:gd name="T1" fmla="*/ 2147483647 h 370"/>
              <a:gd name="T2" fmla="*/ 2147483647 w 370"/>
              <a:gd name="T3" fmla="*/ 2147483647 h 370"/>
              <a:gd name="T4" fmla="*/ 2147483647 w 370"/>
              <a:gd name="T5" fmla="*/ 2147483647 h 370"/>
              <a:gd name="T6" fmla="*/ 2147483647 w 370"/>
              <a:gd name="T7" fmla="*/ 2147483647 h 370"/>
              <a:gd name="T8" fmla="*/ 2147483647 w 370"/>
              <a:gd name="T9" fmla="*/ 2147483647 h 370"/>
              <a:gd name="T10" fmla="*/ 2147483647 w 370"/>
              <a:gd name="T11" fmla="*/ 2147483647 h 370"/>
              <a:gd name="T12" fmla="*/ 2147483647 w 370"/>
              <a:gd name="T13" fmla="*/ 2147483647 h 370"/>
              <a:gd name="T14" fmla="*/ 2147483647 w 370"/>
              <a:gd name="T15" fmla="*/ 2147483647 h 370"/>
              <a:gd name="T16" fmla="*/ 2147483647 w 370"/>
              <a:gd name="T17" fmla="*/ 2147483647 h 370"/>
              <a:gd name="T18" fmla="*/ 2147483647 w 370"/>
              <a:gd name="T19" fmla="*/ 2147483647 h 370"/>
              <a:gd name="T20" fmla="*/ 2147483647 w 370"/>
              <a:gd name="T21" fmla="*/ 2147483647 h 370"/>
              <a:gd name="T22" fmla="*/ 2147483647 w 370"/>
              <a:gd name="T23" fmla="*/ 2147483647 h 370"/>
              <a:gd name="T24" fmla="*/ 2147483647 w 370"/>
              <a:gd name="T25" fmla="*/ 2147483647 h 370"/>
              <a:gd name="T26" fmla="*/ 2147483647 w 370"/>
              <a:gd name="T27" fmla="*/ 2147483647 h 370"/>
              <a:gd name="T28" fmla="*/ 2147483647 w 370"/>
              <a:gd name="T29" fmla="*/ 2147483647 h 370"/>
              <a:gd name="T30" fmla="*/ 2147483647 w 370"/>
              <a:gd name="T31" fmla="*/ 2147483647 h 370"/>
              <a:gd name="T32" fmla="*/ 2147483647 w 370"/>
              <a:gd name="T33" fmla="*/ 2147483647 h 370"/>
              <a:gd name="T34" fmla="*/ 2147483647 w 370"/>
              <a:gd name="T35" fmla="*/ 2147483647 h 370"/>
              <a:gd name="T36" fmla="*/ 2147483647 w 370"/>
              <a:gd name="T37" fmla="*/ 2147483647 h 370"/>
              <a:gd name="T38" fmla="*/ 2147483647 w 370"/>
              <a:gd name="T39" fmla="*/ 2147483647 h 370"/>
              <a:gd name="T40" fmla="*/ 2147483647 w 370"/>
              <a:gd name="T41" fmla="*/ 2147483647 h 370"/>
              <a:gd name="T42" fmla="*/ 2147483647 w 370"/>
              <a:gd name="T43" fmla="*/ 2147483647 h 370"/>
              <a:gd name="T44" fmla="*/ 2147483647 w 370"/>
              <a:gd name="T45" fmla="*/ 2147483647 h 370"/>
              <a:gd name="T46" fmla="*/ 2147483647 w 370"/>
              <a:gd name="T47" fmla="*/ 2147483647 h 370"/>
              <a:gd name="T48" fmla="*/ 2147483647 w 370"/>
              <a:gd name="T49" fmla="*/ 2147483647 h 370"/>
              <a:gd name="T50" fmla="*/ 2147483647 w 370"/>
              <a:gd name="T51" fmla="*/ 2147483647 h 370"/>
              <a:gd name="T52" fmla="*/ 2147483647 w 370"/>
              <a:gd name="T53" fmla="*/ 2147483647 h 370"/>
              <a:gd name="T54" fmla="*/ 2147483647 w 370"/>
              <a:gd name="T55" fmla="*/ 2147483647 h 370"/>
              <a:gd name="T56" fmla="*/ 2147483647 w 370"/>
              <a:gd name="T57" fmla="*/ 2147483647 h 370"/>
              <a:gd name="T58" fmla="*/ 2147483647 w 370"/>
              <a:gd name="T59" fmla="*/ 2147483647 h 370"/>
              <a:gd name="T60" fmla="*/ 2147483647 w 370"/>
              <a:gd name="T61" fmla="*/ 2147483647 h 370"/>
              <a:gd name="T62" fmla="*/ 2147483647 w 370"/>
              <a:gd name="T63" fmla="*/ 2147483647 h 370"/>
              <a:gd name="T64" fmla="*/ 2147483647 w 370"/>
              <a:gd name="T65" fmla="*/ 2147483647 h 370"/>
              <a:gd name="T66" fmla="*/ 2147483647 w 370"/>
              <a:gd name="T67" fmla="*/ 2147483647 h 370"/>
              <a:gd name="T68" fmla="*/ 2147483647 w 370"/>
              <a:gd name="T69" fmla="*/ 2147483647 h 370"/>
              <a:gd name="T70" fmla="*/ 2147483647 w 370"/>
              <a:gd name="T71" fmla="*/ 2147483647 h 370"/>
              <a:gd name="T72" fmla="*/ 2147483647 w 370"/>
              <a:gd name="T73" fmla="*/ 2147483647 h 370"/>
              <a:gd name="T74" fmla="*/ 2147483647 w 370"/>
              <a:gd name="T75" fmla="*/ 2147483647 h 370"/>
              <a:gd name="T76" fmla="*/ 2147483647 w 370"/>
              <a:gd name="T77" fmla="*/ 2147483647 h 370"/>
              <a:gd name="T78" fmla="*/ 2147483647 w 370"/>
              <a:gd name="T79" fmla="*/ 2147483647 h 370"/>
              <a:gd name="T80" fmla="*/ 2147483647 w 370"/>
              <a:gd name="T81" fmla="*/ 2147483647 h 370"/>
              <a:gd name="T82" fmla="*/ 2147483647 w 370"/>
              <a:gd name="T83" fmla="*/ 2147483647 h 370"/>
              <a:gd name="T84" fmla="*/ 2147483647 w 370"/>
              <a:gd name="T85" fmla="*/ 2147483647 h 370"/>
              <a:gd name="T86" fmla="*/ 2147483647 w 370"/>
              <a:gd name="T87" fmla="*/ 2147483647 h 370"/>
              <a:gd name="T88" fmla="*/ 2147483647 w 370"/>
              <a:gd name="T89" fmla="*/ 2147483647 h 370"/>
              <a:gd name="T90" fmla="*/ 2147483647 w 370"/>
              <a:gd name="T91" fmla="*/ 2147483647 h 370"/>
              <a:gd name="T92" fmla="*/ 2147483647 w 370"/>
              <a:gd name="T93" fmla="*/ 2147483647 h 370"/>
              <a:gd name="T94" fmla="*/ 2147483647 w 370"/>
              <a:gd name="T95" fmla="*/ 2147483647 h 370"/>
              <a:gd name="T96" fmla="*/ 2147483647 w 370"/>
              <a:gd name="T97" fmla="*/ 2147483647 h 370"/>
              <a:gd name="T98" fmla="*/ 2147483647 w 370"/>
              <a:gd name="T99" fmla="*/ 2147483647 h 370"/>
              <a:gd name="T100" fmla="*/ 2147483647 w 370"/>
              <a:gd name="T101" fmla="*/ 2147483647 h 370"/>
              <a:gd name="T102" fmla="*/ 2147483647 w 370"/>
              <a:gd name="T103" fmla="*/ 2147483647 h 370"/>
              <a:gd name="T104" fmla="*/ 2147483647 w 370"/>
              <a:gd name="T105" fmla="*/ 2147483647 h 370"/>
              <a:gd name="T106" fmla="*/ 2147483647 w 370"/>
              <a:gd name="T107" fmla="*/ 2147483647 h 370"/>
              <a:gd name="T108" fmla="*/ 2147483647 w 370"/>
              <a:gd name="T109" fmla="*/ 2147483647 h 370"/>
              <a:gd name="T110" fmla="*/ 2147483647 w 370"/>
              <a:gd name="T111" fmla="*/ 2147483647 h 370"/>
              <a:gd name="T112" fmla="*/ 2147483647 w 370"/>
              <a:gd name="T113" fmla="*/ 2147483647 h 370"/>
              <a:gd name="T114" fmla="*/ 2147483647 w 370"/>
              <a:gd name="T115" fmla="*/ 2147483647 h 37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70"/>
              <a:gd name="T175" fmla="*/ 0 h 370"/>
              <a:gd name="T176" fmla="*/ 370 w 370"/>
              <a:gd name="T177" fmla="*/ 370 h 37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70" h="370">
                <a:moveTo>
                  <a:pt x="129" y="57"/>
                </a:moveTo>
                <a:lnTo>
                  <a:pt x="124" y="56"/>
                </a:lnTo>
                <a:lnTo>
                  <a:pt x="120" y="55"/>
                </a:lnTo>
                <a:lnTo>
                  <a:pt x="115" y="54"/>
                </a:lnTo>
                <a:lnTo>
                  <a:pt x="110" y="53"/>
                </a:lnTo>
                <a:lnTo>
                  <a:pt x="105" y="53"/>
                </a:lnTo>
                <a:lnTo>
                  <a:pt x="100" y="52"/>
                </a:lnTo>
                <a:lnTo>
                  <a:pt x="96" y="52"/>
                </a:lnTo>
                <a:lnTo>
                  <a:pt x="91" y="52"/>
                </a:lnTo>
                <a:lnTo>
                  <a:pt x="91" y="50"/>
                </a:lnTo>
                <a:lnTo>
                  <a:pt x="90" y="50"/>
                </a:lnTo>
                <a:lnTo>
                  <a:pt x="89" y="49"/>
                </a:lnTo>
                <a:lnTo>
                  <a:pt x="88" y="48"/>
                </a:lnTo>
                <a:lnTo>
                  <a:pt x="86" y="46"/>
                </a:lnTo>
                <a:lnTo>
                  <a:pt x="83" y="44"/>
                </a:lnTo>
                <a:lnTo>
                  <a:pt x="77" y="41"/>
                </a:lnTo>
                <a:lnTo>
                  <a:pt x="70" y="38"/>
                </a:lnTo>
                <a:lnTo>
                  <a:pt x="67" y="37"/>
                </a:lnTo>
                <a:lnTo>
                  <a:pt x="63" y="35"/>
                </a:lnTo>
                <a:lnTo>
                  <a:pt x="60" y="34"/>
                </a:lnTo>
                <a:lnTo>
                  <a:pt x="57" y="32"/>
                </a:lnTo>
                <a:lnTo>
                  <a:pt x="54" y="30"/>
                </a:lnTo>
                <a:lnTo>
                  <a:pt x="52" y="28"/>
                </a:lnTo>
                <a:lnTo>
                  <a:pt x="51" y="27"/>
                </a:lnTo>
                <a:lnTo>
                  <a:pt x="50" y="25"/>
                </a:lnTo>
                <a:lnTo>
                  <a:pt x="49" y="24"/>
                </a:lnTo>
                <a:lnTo>
                  <a:pt x="48" y="23"/>
                </a:lnTo>
                <a:lnTo>
                  <a:pt x="48" y="26"/>
                </a:lnTo>
                <a:lnTo>
                  <a:pt x="48" y="30"/>
                </a:lnTo>
                <a:lnTo>
                  <a:pt x="48" y="35"/>
                </a:lnTo>
                <a:lnTo>
                  <a:pt x="48" y="41"/>
                </a:lnTo>
                <a:lnTo>
                  <a:pt x="49" y="47"/>
                </a:lnTo>
                <a:lnTo>
                  <a:pt x="50" y="53"/>
                </a:lnTo>
                <a:lnTo>
                  <a:pt x="51" y="60"/>
                </a:lnTo>
                <a:lnTo>
                  <a:pt x="53" y="67"/>
                </a:lnTo>
                <a:lnTo>
                  <a:pt x="54" y="73"/>
                </a:lnTo>
                <a:lnTo>
                  <a:pt x="56" y="80"/>
                </a:lnTo>
                <a:lnTo>
                  <a:pt x="59" y="86"/>
                </a:lnTo>
                <a:lnTo>
                  <a:pt x="61" y="91"/>
                </a:lnTo>
                <a:lnTo>
                  <a:pt x="63" y="94"/>
                </a:lnTo>
                <a:lnTo>
                  <a:pt x="64" y="97"/>
                </a:lnTo>
                <a:lnTo>
                  <a:pt x="66" y="99"/>
                </a:lnTo>
                <a:lnTo>
                  <a:pt x="67" y="101"/>
                </a:lnTo>
                <a:lnTo>
                  <a:pt x="69" y="102"/>
                </a:lnTo>
                <a:lnTo>
                  <a:pt x="71" y="104"/>
                </a:lnTo>
                <a:lnTo>
                  <a:pt x="72" y="105"/>
                </a:lnTo>
                <a:lnTo>
                  <a:pt x="74" y="106"/>
                </a:lnTo>
                <a:lnTo>
                  <a:pt x="74" y="107"/>
                </a:lnTo>
                <a:lnTo>
                  <a:pt x="75" y="108"/>
                </a:lnTo>
                <a:lnTo>
                  <a:pt x="75" y="109"/>
                </a:lnTo>
                <a:lnTo>
                  <a:pt x="76" y="110"/>
                </a:lnTo>
                <a:lnTo>
                  <a:pt x="76" y="112"/>
                </a:lnTo>
                <a:lnTo>
                  <a:pt x="77" y="112"/>
                </a:lnTo>
                <a:lnTo>
                  <a:pt x="77" y="114"/>
                </a:lnTo>
                <a:lnTo>
                  <a:pt x="77" y="115"/>
                </a:lnTo>
                <a:lnTo>
                  <a:pt x="76" y="116"/>
                </a:lnTo>
                <a:lnTo>
                  <a:pt x="74" y="117"/>
                </a:lnTo>
                <a:lnTo>
                  <a:pt x="73" y="119"/>
                </a:lnTo>
                <a:lnTo>
                  <a:pt x="72" y="120"/>
                </a:lnTo>
                <a:lnTo>
                  <a:pt x="70" y="122"/>
                </a:lnTo>
                <a:lnTo>
                  <a:pt x="69" y="124"/>
                </a:lnTo>
                <a:lnTo>
                  <a:pt x="69" y="125"/>
                </a:lnTo>
                <a:lnTo>
                  <a:pt x="69" y="126"/>
                </a:lnTo>
                <a:lnTo>
                  <a:pt x="65" y="126"/>
                </a:lnTo>
                <a:lnTo>
                  <a:pt x="62" y="127"/>
                </a:lnTo>
                <a:lnTo>
                  <a:pt x="58" y="128"/>
                </a:lnTo>
                <a:lnTo>
                  <a:pt x="55" y="129"/>
                </a:lnTo>
                <a:lnTo>
                  <a:pt x="47" y="133"/>
                </a:lnTo>
                <a:lnTo>
                  <a:pt x="39" y="136"/>
                </a:lnTo>
                <a:lnTo>
                  <a:pt x="35" y="138"/>
                </a:lnTo>
                <a:lnTo>
                  <a:pt x="31" y="140"/>
                </a:lnTo>
                <a:lnTo>
                  <a:pt x="27" y="142"/>
                </a:lnTo>
                <a:lnTo>
                  <a:pt x="23" y="143"/>
                </a:lnTo>
                <a:lnTo>
                  <a:pt x="18" y="144"/>
                </a:lnTo>
                <a:lnTo>
                  <a:pt x="14" y="146"/>
                </a:lnTo>
                <a:lnTo>
                  <a:pt x="10" y="146"/>
                </a:lnTo>
                <a:lnTo>
                  <a:pt x="5" y="146"/>
                </a:lnTo>
                <a:lnTo>
                  <a:pt x="5" y="148"/>
                </a:lnTo>
                <a:lnTo>
                  <a:pt x="5" y="149"/>
                </a:lnTo>
                <a:lnTo>
                  <a:pt x="4" y="151"/>
                </a:lnTo>
                <a:lnTo>
                  <a:pt x="4" y="152"/>
                </a:lnTo>
                <a:lnTo>
                  <a:pt x="3" y="154"/>
                </a:lnTo>
                <a:lnTo>
                  <a:pt x="3" y="155"/>
                </a:lnTo>
                <a:lnTo>
                  <a:pt x="3" y="156"/>
                </a:lnTo>
                <a:lnTo>
                  <a:pt x="2" y="158"/>
                </a:lnTo>
                <a:lnTo>
                  <a:pt x="7" y="159"/>
                </a:lnTo>
                <a:lnTo>
                  <a:pt x="13" y="161"/>
                </a:lnTo>
                <a:lnTo>
                  <a:pt x="20" y="163"/>
                </a:lnTo>
                <a:lnTo>
                  <a:pt x="28" y="165"/>
                </a:lnTo>
                <a:lnTo>
                  <a:pt x="36" y="166"/>
                </a:lnTo>
                <a:lnTo>
                  <a:pt x="44" y="168"/>
                </a:lnTo>
                <a:lnTo>
                  <a:pt x="50" y="169"/>
                </a:lnTo>
                <a:lnTo>
                  <a:pt x="54" y="169"/>
                </a:lnTo>
                <a:lnTo>
                  <a:pt x="55" y="171"/>
                </a:lnTo>
                <a:lnTo>
                  <a:pt x="56" y="172"/>
                </a:lnTo>
                <a:lnTo>
                  <a:pt x="56" y="174"/>
                </a:lnTo>
                <a:lnTo>
                  <a:pt x="58" y="175"/>
                </a:lnTo>
                <a:lnTo>
                  <a:pt x="60" y="178"/>
                </a:lnTo>
                <a:lnTo>
                  <a:pt x="62" y="182"/>
                </a:lnTo>
                <a:lnTo>
                  <a:pt x="64" y="183"/>
                </a:lnTo>
                <a:lnTo>
                  <a:pt x="65" y="185"/>
                </a:lnTo>
                <a:lnTo>
                  <a:pt x="66" y="187"/>
                </a:lnTo>
                <a:lnTo>
                  <a:pt x="67" y="189"/>
                </a:lnTo>
                <a:lnTo>
                  <a:pt x="67" y="191"/>
                </a:lnTo>
                <a:lnTo>
                  <a:pt x="68" y="193"/>
                </a:lnTo>
                <a:lnTo>
                  <a:pt x="68" y="195"/>
                </a:lnTo>
                <a:lnTo>
                  <a:pt x="69" y="198"/>
                </a:lnTo>
                <a:lnTo>
                  <a:pt x="65" y="198"/>
                </a:lnTo>
                <a:lnTo>
                  <a:pt x="62" y="199"/>
                </a:lnTo>
                <a:lnTo>
                  <a:pt x="59" y="200"/>
                </a:lnTo>
                <a:lnTo>
                  <a:pt x="56" y="202"/>
                </a:lnTo>
                <a:lnTo>
                  <a:pt x="54" y="205"/>
                </a:lnTo>
                <a:lnTo>
                  <a:pt x="51" y="208"/>
                </a:lnTo>
                <a:lnTo>
                  <a:pt x="49" y="211"/>
                </a:lnTo>
                <a:lnTo>
                  <a:pt x="46" y="214"/>
                </a:lnTo>
                <a:lnTo>
                  <a:pt x="44" y="218"/>
                </a:lnTo>
                <a:lnTo>
                  <a:pt x="42" y="222"/>
                </a:lnTo>
                <a:lnTo>
                  <a:pt x="41" y="226"/>
                </a:lnTo>
                <a:lnTo>
                  <a:pt x="39" y="231"/>
                </a:lnTo>
                <a:lnTo>
                  <a:pt x="35" y="240"/>
                </a:lnTo>
                <a:lnTo>
                  <a:pt x="32" y="250"/>
                </a:lnTo>
                <a:lnTo>
                  <a:pt x="29" y="259"/>
                </a:lnTo>
                <a:lnTo>
                  <a:pt x="25" y="269"/>
                </a:lnTo>
                <a:lnTo>
                  <a:pt x="24" y="273"/>
                </a:lnTo>
                <a:lnTo>
                  <a:pt x="22" y="277"/>
                </a:lnTo>
                <a:lnTo>
                  <a:pt x="20" y="281"/>
                </a:lnTo>
                <a:lnTo>
                  <a:pt x="18" y="285"/>
                </a:lnTo>
                <a:lnTo>
                  <a:pt x="17" y="289"/>
                </a:lnTo>
                <a:lnTo>
                  <a:pt x="15" y="292"/>
                </a:lnTo>
                <a:lnTo>
                  <a:pt x="12" y="294"/>
                </a:lnTo>
                <a:lnTo>
                  <a:pt x="10" y="297"/>
                </a:lnTo>
                <a:lnTo>
                  <a:pt x="8" y="299"/>
                </a:lnTo>
                <a:lnTo>
                  <a:pt x="5" y="300"/>
                </a:lnTo>
                <a:lnTo>
                  <a:pt x="2" y="301"/>
                </a:lnTo>
                <a:lnTo>
                  <a:pt x="0" y="301"/>
                </a:lnTo>
                <a:lnTo>
                  <a:pt x="2" y="301"/>
                </a:lnTo>
                <a:lnTo>
                  <a:pt x="6" y="301"/>
                </a:lnTo>
                <a:lnTo>
                  <a:pt x="12" y="300"/>
                </a:lnTo>
                <a:lnTo>
                  <a:pt x="18" y="298"/>
                </a:lnTo>
                <a:lnTo>
                  <a:pt x="33" y="295"/>
                </a:lnTo>
                <a:lnTo>
                  <a:pt x="50" y="292"/>
                </a:lnTo>
                <a:lnTo>
                  <a:pt x="59" y="290"/>
                </a:lnTo>
                <a:lnTo>
                  <a:pt x="67" y="287"/>
                </a:lnTo>
                <a:lnTo>
                  <a:pt x="74" y="285"/>
                </a:lnTo>
                <a:lnTo>
                  <a:pt x="81" y="283"/>
                </a:lnTo>
                <a:lnTo>
                  <a:pt x="86" y="281"/>
                </a:lnTo>
                <a:lnTo>
                  <a:pt x="91" y="279"/>
                </a:lnTo>
                <a:lnTo>
                  <a:pt x="92" y="278"/>
                </a:lnTo>
                <a:lnTo>
                  <a:pt x="93" y="277"/>
                </a:lnTo>
                <a:lnTo>
                  <a:pt x="94" y="276"/>
                </a:lnTo>
                <a:lnTo>
                  <a:pt x="94" y="275"/>
                </a:lnTo>
                <a:lnTo>
                  <a:pt x="95" y="276"/>
                </a:lnTo>
                <a:lnTo>
                  <a:pt x="96" y="278"/>
                </a:lnTo>
                <a:lnTo>
                  <a:pt x="96" y="279"/>
                </a:lnTo>
                <a:lnTo>
                  <a:pt x="97" y="280"/>
                </a:lnTo>
                <a:lnTo>
                  <a:pt x="98" y="284"/>
                </a:lnTo>
                <a:lnTo>
                  <a:pt x="98" y="289"/>
                </a:lnTo>
                <a:lnTo>
                  <a:pt x="99" y="294"/>
                </a:lnTo>
                <a:lnTo>
                  <a:pt x="99" y="299"/>
                </a:lnTo>
                <a:lnTo>
                  <a:pt x="99" y="305"/>
                </a:lnTo>
                <a:lnTo>
                  <a:pt x="99" y="311"/>
                </a:lnTo>
                <a:lnTo>
                  <a:pt x="99" y="324"/>
                </a:lnTo>
                <a:lnTo>
                  <a:pt x="98" y="336"/>
                </a:lnTo>
                <a:lnTo>
                  <a:pt x="98" y="347"/>
                </a:lnTo>
                <a:lnTo>
                  <a:pt x="97" y="356"/>
                </a:lnTo>
                <a:lnTo>
                  <a:pt x="96" y="357"/>
                </a:lnTo>
                <a:lnTo>
                  <a:pt x="95" y="359"/>
                </a:lnTo>
                <a:lnTo>
                  <a:pt x="93" y="361"/>
                </a:lnTo>
                <a:lnTo>
                  <a:pt x="92" y="363"/>
                </a:lnTo>
                <a:lnTo>
                  <a:pt x="90" y="365"/>
                </a:lnTo>
                <a:lnTo>
                  <a:pt x="90" y="367"/>
                </a:lnTo>
                <a:lnTo>
                  <a:pt x="89" y="369"/>
                </a:lnTo>
                <a:lnTo>
                  <a:pt x="89" y="370"/>
                </a:lnTo>
                <a:lnTo>
                  <a:pt x="93" y="365"/>
                </a:lnTo>
                <a:lnTo>
                  <a:pt x="99" y="359"/>
                </a:lnTo>
                <a:lnTo>
                  <a:pt x="105" y="352"/>
                </a:lnTo>
                <a:lnTo>
                  <a:pt x="112" y="346"/>
                </a:lnTo>
                <a:lnTo>
                  <a:pt x="116" y="342"/>
                </a:lnTo>
                <a:lnTo>
                  <a:pt x="119" y="340"/>
                </a:lnTo>
                <a:lnTo>
                  <a:pt x="123" y="337"/>
                </a:lnTo>
                <a:lnTo>
                  <a:pt x="126" y="334"/>
                </a:lnTo>
                <a:lnTo>
                  <a:pt x="130" y="333"/>
                </a:lnTo>
                <a:lnTo>
                  <a:pt x="134" y="331"/>
                </a:lnTo>
                <a:lnTo>
                  <a:pt x="135" y="331"/>
                </a:lnTo>
                <a:lnTo>
                  <a:pt x="137" y="330"/>
                </a:lnTo>
                <a:lnTo>
                  <a:pt x="139" y="330"/>
                </a:lnTo>
                <a:lnTo>
                  <a:pt x="140" y="330"/>
                </a:lnTo>
                <a:lnTo>
                  <a:pt x="140" y="328"/>
                </a:lnTo>
                <a:lnTo>
                  <a:pt x="141" y="325"/>
                </a:lnTo>
                <a:lnTo>
                  <a:pt x="142" y="323"/>
                </a:lnTo>
                <a:lnTo>
                  <a:pt x="142" y="320"/>
                </a:lnTo>
                <a:lnTo>
                  <a:pt x="145" y="315"/>
                </a:lnTo>
                <a:lnTo>
                  <a:pt x="147" y="309"/>
                </a:lnTo>
                <a:lnTo>
                  <a:pt x="150" y="304"/>
                </a:lnTo>
                <a:lnTo>
                  <a:pt x="152" y="298"/>
                </a:lnTo>
                <a:lnTo>
                  <a:pt x="153" y="295"/>
                </a:lnTo>
                <a:lnTo>
                  <a:pt x="154" y="292"/>
                </a:lnTo>
                <a:lnTo>
                  <a:pt x="155" y="290"/>
                </a:lnTo>
                <a:lnTo>
                  <a:pt x="155" y="287"/>
                </a:lnTo>
                <a:lnTo>
                  <a:pt x="157" y="287"/>
                </a:lnTo>
                <a:lnTo>
                  <a:pt x="160" y="287"/>
                </a:lnTo>
                <a:lnTo>
                  <a:pt x="162" y="291"/>
                </a:lnTo>
                <a:lnTo>
                  <a:pt x="166" y="296"/>
                </a:lnTo>
                <a:lnTo>
                  <a:pt x="170" y="304"/>
                </a:lnTo>
                <a:lnTo>
                  <a:pt x="175" y="312"/>
                </a:lnTo>
                <a:lnTo>
                  <a:pt x="178" y="316"/>
                </a:lnTo>
                <a:lnTo>
                  <a:pt x="181" y="320"/>
                </a:lnTo>
                <a:lnTo>
                  <a:pt x="183" y="323"/>
                </a:lnTo>
                <a:lnTo>
                  <a:pt x="186" y="327"/>
                </a:lnTo>
                <a:lnTo>
                  <a:pt x="189" y="329"/>
                </a:lnTo>
                <a:lnTo>
                  <a:pt x="191" y="331"/>
                </a:lnTo>
                <a:lnTo>
                  <a:pt x="192" y="332"/>
                </a:lnTo>
                <a:lnTo>
                  <a:pt x="193" y="332"/>
                </a:lnTo>
                <a:lnTo>
                  <a:pt x="194" y="333"/>
                </a:lnTo>
                <a:lnTo>
                  <a:pt x="195" y="333"/>
                </a:lnTo>
                <a:lnTo>
                  <a:pt x="195" y="337"/>
                </a:lnTo>
                <a:lnTo>
                  <a:pt x="194" y="342"/>
                </a:lnTo>
                <a:lnTo>
                  <a:pt x="194" y="347"/>
                </a:lnTo>
                <a:lnTo>
                  <a:pt x="193" y="353"/>
                </a:lnTo>
                <a:lnTo>
                  <a:pt x="193" y="358"/>
                </a:lnTo>
                <a:lnTo>
                  <a:pt x="192" y="362"/>
                </a:lnTo>
                <a:lnTo>
                  <a:pt x="192" y="366"/>
                </a:lnTo>
                <a:lnTo>
                  <a:pt x="192" y="370"/>
                </a:lnTo>
                <a:lnTo>
                  <a:pt x="198" y="367"/>
                </a:lnTo>
                <a:lnTo>
                  <a:pt x="204" y="363"/>
                </a:lnTo>
                <a:lnTo>
                  <a:pt x="209" y="360"/>
                </a:lnTo>
                <a:lnTo>
                  <a:pt x="214" y="356"/>
                </a:lnTo>
                <a:lnTo>
                  <a:pt x="216" y="354"/>
                </a:lnTo>
                <a:lnTo>
                  <a:pt x="218" y="352"/>
                </a:lnTo>
                <a:lnTo>
                  <a:pt x="220" y="350"/>
                </a:lnTo>
                <a:lnTo>
                  <a:pt x="222" y="348"/>
                </a:lnTo>
                <a:lnTo>
                  <a:pt x="223" y="346"/>
                </a:lnTo>
                <a:lnTo>
                  <a:pt x="225" y="344"/>
                </a:lnTo>
                <a:lnTo>
                  <a:pt x="226" y="341"/>
                </a:lnTo>
                <a:lnTo>
                  <a:pt x="228" y="339"/>
                </a:lnTo>
                <a:lnTo>
                  <a:pt x="230" y="334"/>
                </a:lnTo>
                <a:lnTo>
                  <a:pt x="232" y="329"/>
                </a:lnTo>
                <a:lnTo>
                  <a:pt x="234" y="324"/>
                </a:lnTo>
                <a:lnTo>
                  <a:pt x="235" y="318"/>
                </a:lnTo>
                <a:lnTo>
                  <a:pt x="237" y="312"/>
                </a:lnTo>
                <a:lnTo>
                  <a:pt x="237" y="306"/>
                </a:lnTo>
                <a:lnTo>
                  <a:pt x="238" y="299"/>
                </a:lnTo>
                <a:lnTo>
                  <a:pt x="238" y="293"/>
                </a:lnTo>
                <a:lnTo>
                  <a:pt x="249" y="281"/>
                </a:lnTo>
                <a:lnTo>
                  <a:pt x="252" y="281"/>
                </a:lnTo>
                <a:lnTo>
                  <a:pt x="256" y="282"/>
                </a:lnTo>
                <a:lnTo>
                  <a:pt x="261" y="283"/>
                </a:lnTo>
                <a:lnTo>
                  <a:pt x="265" y="284"/>
                </a:lnTo>
                <a:lnTo>
                  <a:pt x="271" y="285"/>
                </a:lnTo>
                <a:lnTo>
                  <a:pt x="276" y="287"/>
                </a:lnTo>
                <a:lnTo>
                  <a:pt x="282" y="289"/>
                </a:lnTo>
                <a:lnTo>
                  <a:pt x="287" y="291"/>
                </a:lnTo>
                <a:lnTo>
                  <a:pt x="293" y="293"/>
                </a:lnTo>
                <a:lnTo>
                  <a:pt x="298" y="295"/>
                </a:lnTo>
                <a:lnTo>
                  <a:pt x="303" y="297"/>
                </a:lnTo>
                <a:lnTo>
                  <a:pt x="308" y="299"/>
                </a:lnTo>
                <a:lnTo>
                  <a:pt x="312" y="301"/>
                </a:lnTo>
                <a:lnTo>
                  <a:pt x="316" y="303"/>
                </a:lnTo>
                <a:lnTo>
                  <a:pt x="319" y="305"/>
                </a:lnTo>
                <a:lnTo>
                  <a:pt x="321" y="307"/>
                </a:lnTo>
                <a:lnTo>
                  <a:pt x="321" y="284"/>
                </a:lnTo>
                <a:lnTo>
                  <a:pt x="320" y="284"/>
                </a:lnTo>
                <a:lnTo>
                  <a:pt x="319" y="284"/>
                </a:lnTo>
                <a:lnTo>
                  <a:pt x="318" y="283"/>
                </a:lnTo>
                <a:lnTo>
                  <a:pt x="316" y="282"/>
                </a:lnTo>
                <a:lnTo>
                  <a:pt x="314" y="280"/>
                </a:lnTo>
                <a:lnTo>
                  <a:pt x="309" y="276"/>
                </a:lnTo>
                <a:lnTo>
                  <a:pt x="305" y="271"/>
                </a:lnTo>
                <a:lnTo>
                  <a:pt x="303" y="269"/>
                </a:lnTo>
                <a:lnTo>
                  <a:pt x="300" y="266"/>
                </a:lnTo>
                <a:lnTo>
                  <a:pt x="298" y="264"/>
                </a:lnTo>
                <a:lnTo>
                  <a:pt x="296" y="262"/>
                </a:lnTo>
                <a:lnTo>
                  <a:pt x="293" y="261"/>
                </a:lnTo>
                <a:lnTo>
                  <a:pt x="291" y="259"/>
                </a:lnTo>
                <a:lnTo>
                  <a:pt x="290" y="259"/>
                </a:lnTo>
                <a:lnTo>
                  <a:pt x="289" y="259"/>
                </a:lnTo>
                <a:lnTo>
                  <a:pt x="288" y="258"/>
                </a:lnTo>
                <a:lnTo>
                  <a:pt x="287" y="258"/>
                </a:lnTo>
                <a:lnTo>
                  <a:pt x="286" y="256"/>
                </a:lnTo>
                <a:lnTo>
                  <a:pt x="286" y="254"/>
                </a:lnTo>
                <a:lnTo>
                  <a:pt x="285" y="251"/>
                </a:lnTo>
                <a:lnTo>
                  <a:pt x="284" y="249"/>
                </a:lnTo>
                <a:lnTo>
                  <a:pt x="283" y="247"/>
                </a:lnTo>
                <a:lnTo>
                  <a:pt x="282" y="245"/>
                </a:lnTo>
                <a:lnTo>
                  <a:pt x="281" y="244"/>
                </a:lnTo>
                <a:lnTo>
                  <a:pt x="281" y="243"/>
                </a:lnTo>
                <a:lnTo>
                  <a:pt x="281" y="242"/>
                </a:lnTo>
                <a:lnTo>
                  <a:pt x="282" y="241"/>
                </a:lnTo>
                <a:lnTo>
                  <a:pt x="282" y="239"/>
                </a:lnTo>
                <a:lnTo>
                  <a:pt x="283" y="238"/>
                </a:lnTo>
                <a:lnTo>
                  <a:pt x="283" y="236"/>
                </a:lnTo>
                <a:lnTo>
                  <a:pt x="284" y="234"/>
                </a:lnTo>
                <a:lnTo>
                  <a:pt x="284" y="232"/>
                </a:lnTo>
                <a:lnTo>
                  <a:pt x="287" y="232"/>
                </a:lnTo>
                <a:lnTo>
                  <a:pt x="292" y="232"/>
                </a:lnTo>
                <a:lnTo>
                  <a:pt x="296" y="231"/>
                </a:lnTo>
                <a:lnTo>
                  <a:pt x="301" y="231"/>
                </a:lnTo>
                <a:lnTo>
                  <a:pt x="312" y="229"/>
                </a:lnTo>
                <a:lnTo>
                  <a:pt x="324" y="227"/>
                </a:lnTo>
                <a:lnTo>
                  <a:pt x="336" y="224"/>
                </a:lnTo>
                <a:lnTo>
                  <a:pt x="347" y="221"/>
                </a:lnTo>
                <a:lnTo>
                  <a:pt x="352" y="220"/>
                </a:lnTo>
                <a:lnTo>
                  <a:pt x="357" y="218"/>
                </a:lnTo>
                <a:lnTo>
                  <a:pt x="361" y="217"/>
                </a:lnTo>
                <a:lnTo>
                  <a:pt x="364" y="215"/>
                </a:lnTo>
                <a:lnTo>
                  <a:pt x="364" y="214"/>
                </a:lnTo>
                <a:lnTo>
                  <a:pt x="365" y="213"/>
                </a:lnTo>
                <a:lnTo>
                  <a:pt x="366" y="211"/>
                </a:lnTo>
                <a:lnTo>
                  <a:pt x="367" y="209"/>
                </a:lnTo>
                <a:lnTo>
                  <a:pt x="368" y="208"/>
                </a:lnTo>
                <a:lnTo>
                  <a:pt x="369" y="206"/>
                </a:lnTo>
                <a:lnTo>
                  <a:pt x="369" y="205"/>
                </a:lnTo>
                <a:lnTo>
                  <a:pt x="370" y="204"/>
                </a:lnTo>
                <a:lnTo>
                  <a:pt x="341" y="204"/>
                </a:lnTo>
                <a:lnTo>
                  <a:pt x="339" y="202"/>
                </a:lnTo>
                <a:lnTo>
                  <a:pt x="336" y="199"/>
                </a:lnTo>
                <a:lnTo>
                  <a:pt x="332" y="197"/>
                </a:lnTo>
                <a:lnTo>
                  <a:pt x="328" y="195"/>
                </a:lnTo>
                <a:lnTo>
                  <a:pt x="319" y="190"/>
                </a:lnTo>
                <a:lnTo>
                  <a:pt x="309" y="186"/>
                </a:lnTo>
                <a:lnTo>
                  <a:pt x="299" y="182"/>
                </a:lnTo>
                <a:lnTo>
                  <a:pt x="290" y="178"/>
                </a:lnTo>
                <a:lnTo>
                  <a:pt x="281" y="175"/>
                </a:lnTo>
                <a:lnTo>
                  <a:pt x="275" y="172"/>
                </a:lnTo>
                <a:lnTo>
                  <a:pt x="277" y="170"/>
                </a:lnTo>
                <a:lnTo>
                  <a:pt x="278" y="168"/>
                </a:lnTo>
                <a:lnTo>
                  <a:pt x="280" y="166"/>
                </a:lnTo>
                <a:lnTo>
                  <a:pt x="283" y="164"/>
                </a:lnTo>
                <a:lnTo>
                  <a:pt x="288" y="159"/>
                </a:lnTo>
                <a:lnTo>
                  <a:pt x="294" y="155"/>
                </a:lnTo>
                <a:lnTo>
                  <a:pt x="307" y="146"/>
                </a:lnTo>
                <a:lnTo>
                  <a:pt x="321" y="137"/>
                </a:lnTo>
                <a:lnTo>
                  <a:pt x="328" y="133"/>
                </a:lnTo>
                <a:lnTo>
                  <a:pt x="334" y="128"/>
                </a:lnTo>
                <a:lnTo>
                  <a:pt x="337" y="126"/>
                </a:lnTo>
                <a:lnTo>
                  <a:pt x="340" y="124"/>
                </a:lnTo>
                <a:lnTo>
                  <a:pt x="342" y="122"/>
                </a:lnTo>
                <a:lnTo>
                  <a:pt x="345" y="119"/>
                </a:lnTo>
                <a:lnTo>
                  <a:pt x="347" y="117"/>
                </a:lnTo>
                <a:lnTo>
                  <a:pt x="349" y="115"/>
                </a:lnTo>
                <a:lnTo>
                  <a:pt x="351" y="112"/>
                </a:lnTo>
                <a:lnTo>
                  <a:pt x="353" y="110"/>
                </a:lnTo>
                <a:lnTo>
                  <a:pt x="354" y="108"/>
                </a:lnTo>
                <a:lnTo>
                  <a:pt x="355" y="105"/>
                </a:lnTo>
                <a:lnTo>
                  <a:pt x="355" y="103"/>
                </a:lnTo>
                <a:lnTo>
                  <a:pt x="356" y="100"/>
                </a:lnTo>
                <a:lnTo>
                  <a:pt x="353" y="101"/>
                </a:lnTo>
                <a:lnTo>
                  <a:pt x="350" y="101"/>
                </a:lnTo>
                <a:lnTo>
                  <a:pt x="348" y="102"/>
                </a:lnTo>
                <a:lnTo>
                  <a:pt x="345" y="102"/>
                </a:lnTo>
                <a:lnTo>
                  <a:pt x="340" y="104"/>
                </a:lnTo>
                <a:lnTo>
                  <a:pt x="336" y="107"/>
                </a:lnTo>
                <a:lnTo>
                  <a:pt x="331" y="109"/>
                </a:lnTo>
                <a:lnTo>
                  <a:pt x="327" y="111"/>
                </a:lnTo>
                <a:lnTo>
                  <a:pt x="325" y="112"/>
                </a:lnTo>
                <a:lnTo>
                  <a:pt x="323" y="113"/>
                </a:lnTo>
                <a:lnTo>
                  <a:pt x="320" y="114"/>
                </a:lnTo>
                <a:lnTo>
                  <a:pt x="318" y="115"/>
                </a:lnTo>
                <a:lnTo>
                  <a:pt x="316" y="115"/>
                </a:lnTo>
                <a:lnTo>
                  <a:pt x="314" y="116"/>
                </a:lnTo>
                <a:lnTo>
                  <a:pt x="312" y="116"/>
                </a:lnTo>
                <a:lnTo>
                  <a:pt x="310" y="117"/>
                </a:lnTo>
                <a:lnTo>
                  <a:pt x="308" y="117"/>
                </a:lnTo>
                <a:lnTo>
                  <a:pt x="306" y="117"/>
                </a:lnTo>
                <a:lnTo>
                  <a:pt x="304" y="117"/>
                </a:lnTo>
                <a:lnTo>
                  <a:pt x="302" y="117"/>
                </a:lnTo>
                <a:lnTo>
                  <a:pt x="298" y="116"/>
                </a:lnTo>
                <a:lnTo>
                  <a:pt x="294" y="115"/>
                </a:lnTo>
                <a:lnTo>
                  <a:pt x="291" y="114"/>
                </a:lnTo>
                <a:lnTo>
                  <a:pt x="287" y="112"/>
                </a:lnTo>
                <a:lnTo>
                  <a:pt x="280" y="109"/>
                </a:lnTo>
                <a:lnTo>
                  <a:pt x="274" y="106"/>
                </a:lnTo>
                <a:lnTo>
                  <a:pt x="271" y="105"/>
                </a:lnTo>
                <a:lnTo>
                  <a:pt x="267" y="104"/>
                </a:lnTo>
                <a:lnTo>
                  <a:pt x="264" y="104"/>
                </a:lnTo>
                <a:lnTo>
                  <a:pt x="261" y="103"/>
                </a:lnTo>
                <a:lnTo>
                  <a:pt x="260" y="101"/>
                </a:lnTo>
                <a:lnTo>
                  <a:pt x="259" y="98"/>
                </a:lnTo>
                <a:lnTo>
                  <a:pt x="259" y="96"/>
                </a:lnTo>
                <a:lnTo>
                  <a:pt x="259" y="93"/>
                </a:lnTo>
                <a:lnTo>
                  <a:pt x="258" y="88"/>
                </a:lnTo>
                <a:lnTo>
                  <a:pt x="258" y="83"/>
                </a:lnTo>
                <a:lnTo>
                  <a:pt x="259" y="78"/>
                </a:lnTo>
                <a:lnTo>
                  <a:pt x="260" y="72"/>
                </a:lnTo>
                <a:lnTo>
                  <a:pt x="261" y="67"/>
                </a:lnTo>
                <a:lnTo>
                  <a:pt x="262" y="61"/>
                </a:lnTo>
                <a:lnTo>
                  <a:pt x="264" y="50"/>
                </a:lnTo>
                <a:lnTo>
                  <a:pt x="267" y="39"/>
                </a:lnTo>
                <a:lnTo>
                  <a:pt x="268" y="34"/>
                </a:lnTo>
                <a:lnTo>
                  <a:pt x="269" y="28"/>
                </a:lnTo>
                <a:lnTo>
                  <a:pt x="269" y="23"/>
                </a:lnTo>
                <a:lnTo>
                  <a:pt x="269" y="17"/>
                </a:lnTo>
                <a:lnTo>
                  <a:pt x="264" y="11"/>
                </a:lnTo>
                <a:lnTo>
                  <a:pt x="246" y="11"/>
                </a:lnTo>
                <a:lnTo>
                  <a:pt x="245" y="13"/>
                </a:lnTo>
                <a:lnTo>
                  <a:pt x="243" y="15"/>
                </a:lnTo>
                <a:lnTo>
                  <a:pt x="242" y="17"/>
                </a:lnTo>
                <a:lnTo>
                  <a:pt x="241" y="19"/>
                </a:lnTo>
                <a:lnTo>
                  <a:pt x="240" y="20"/>
                </a:lnTo>
                <a:lnTo>
                  <a:pt x="239" y="22"/>
                </a:lnTo>
                <a:lnTo>
                  <a:pt x="239" y="24"/>
                </a:lnTo>
                <a:lnTo>
                  <a:pt x="238" y="27"/>
                </a:lnTo>
                <a:lnTo>
                  <a:pt x="237" y="31"/>
                </a:lnTo>
                <a:lnTo>
                  <a:pt x="236" y="35"/>
                </a:lnTo>
                <a:lnTo>
                  <a:pt x="235" y="40"/>
                </a:lnTo>
                <a:lnTo>
                  <a:pt x="235" y="44"/>
                </a:lnTo>
                <a:lnTo>
                  <a:pt x="234" y="49"/>
                </a:lnTo>
                <a:lnTo>
                  <a:pt x="234" y="53"/>
                </a:lnTo>
                <a:lnTo>
                  <a:pt x="233" y="58"/>
                </a:lnTo>
                <a:lnTo>
                  <a:pt x="232" y="62"/>
                </a:lnTo>
                <a:lnTo>
                  <a:pt x="231" y="64"/>
                </a:lnTo>
                <a:lnTo>
                  <a:pt x="230" y="66"/>
                </a:lnTo>
                <a:lnTo>
                  <a:pt x="230" y="68"/>
                </a:lnTo>
                <a:lnTo>
                  <a:pt x="229" y="70"/>
                </a:lnTo>
                <a:lnTo>
                  <a:pt x="228" y="72"/>
                </a:lnTo>
                <a:lnTo>
                  <a:pt x="226" y="74"/>
                </a:lnTo>
                <a:lnTo>
                  <a:pt x="225" y="76"/>
                </a:lnTo>
                <a:lnTo>
                  <a:pt x="223" y="77"/>
                </a:lnTo>
                <a:lnTo>
                  <a:pt x="221" y="77"/>
                </a:lnTo>
                <a:lnTo>
                  <a:pt x="219" y="77"/>
                </a:lnTo>
                <a:lnTo>
                  <a:pt x="216" y="76"/>
                </a:lnTo>
                <a:lnTo>
                  <a:pt x="214" y="75"/>
                </a:lnTo>
                <a:lnTo>
                  <a:pt x="211" y="74"/>
                </a:lnTo>
                <a:lnTo>
                  <a:pt x="209" y="72"/>
                </a:lnTo>
                <a:lnTo>
                  <a:pt x="206" y="71"/>
                </a:lnTo>
                <a:lnTo>
                  <a:pt x="203" y="68"/>
                </a:lnTo>
                <a:lnTo>
                  <a:pt x="201" y="66"/>
                </a:lnTo>
                <a:lnTo>
                  <a:pt x="198" y="64"/>
                </a:lnTo>
                <a:lnTo>
                  <a:pt x="196" y="62"/>
                </a:lnTo>
                <a:lnTo>
                  <a:pt x="193" y="59"/>
                </a:lnTo>
                <a:lnTo>
                  <a:pt x="188" y="54"/>
                </a:lnTo>
                <a:lnTo>
                  <a:pt x="183" y="48"/>
                </a:lnTo>
                <a:lnTo>
                  <a:pt x="178" y="42"/>
                </a:lnTo>
                <a:lnTo>
                  <a:pt x="174" y="35"/>
                </a:lnTo>
                <a:lnTo>
                  <a:pt x="170" y="29"/>
                </a:lnTo>
                <a:lnTo>
                  <a:pt x="165" y="23"/>
                </a:lnTo>
                <a:lnTo>
                  <a:pt x="158" y="12"/>
                </a:lnTo>
                <a:lnTo>
                  <a:pt x="152" y="3"/>
                </a:lnTo>
                <a:lnTo>
                  <a:pt x="146" y="0"/>
                </a:lnTo>
                <a:lnTo>
                  <a:pt x="145" y="2"/>
                </a:lnTo>
                <a:lnTo>
                  <a:pt x="144" y="5"/>
                </a:lnTo>
                <a:lnTo>
                  <a:pt x="144" y="8"/>
                </a:lnTo>
                <a:lnTo>
                  <a:pt x="144" y="11"/>
                </a:lnTo>
                <a:lnTo>
                  <a:pt x="143" y="18"/>
                </a:lnTo>
                <a:lnTo>
                  <a:pt x="143" y="26"/>
                </a:lnTo>
                <a:lnTo>
                  <a:pt x="143" y="33"/>
                </a:lnTo>
                <a:lnTo>
                  <a:pt x="143" y="40"/>
                </a:lnTo>
                <a:lnTo>
                  <a:pt x="142" y="44"/>
                </a:lnTo>
                <a:lnTo>
                  <a:pt x="142" y="47"/>
                </a:lnTo>
                <a:lnTo>
                  <a:pt x="141" y="49"/>
                </a:lnTo>
                <a:lnTo>
                  <a:pt x="140" y="52"/>
                </a:lnTo>
                <a:lnTo>
                  <a:pt x="137" y="52"/>
                </a:lnTo>
                <a:lnTo>
                  <a:pt x="137" y="53"/>
                </a:lnTo>
                <a:lnTo>
                  <a:pt x="136" y="55"/>
                </a:lnTo>
                <a:lnTo>
                  <a:pt x="135" y="56"/>
                </a:lnTo>
                <a:lnTo>
                  <a:pt x="134" y="58"/>
                </a:lnTo>
                <a:lnTo>
                  <a:pt x="133" y="59"/>
                </a:lnTo>
                <a:lnTo>
                  <a:pt x="132" y="59"/>
                </a:lnTo>
                <a:lnTo>
                  <a:pt x="131" y="59"/>
                </a:lnTo>
                <a:lnTo>
                  <a:pt x="130" y="59"/>
                </a:lnTo>
                <a:lnTo>
                  <a:pt x="129" y="58"/>
                </a:lnTo>
                <a:lnTo>
                  <a:pt x="129" y="57"/>
                </a:lnTo>
                <a:close/>
              </a:path>
            </a:pathLst>
          </a:custGeom>
          <a:noFill/>
          <a:ln w="3175">
            <a:solidFill>
              <a:srgbClr val="1F1A1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29" name="Freeform 173"/>
          <p:cNvSpPr>
            <a:spLocks/>
          </p:cNvSpPr>
          <p:nvPr/>
        </p:nvSpPr>
        <p:spPr bwMode="auto">
          <a:xfrm>
            <a:off x="1150938" y="2100262"/>
            <a:ext cx="246062" cy="246063"/>
          </a:xfrm>
          <a:custGeom>
            <a:avLst/>
            <a:gdLst>
              <a:gd name="T0" fmla="*/ 2147483647 w 155"/>
              <a:gd name="T1" fmla="*/ 2147483647 h 155"/>
              <a:gd name="T2" fmla="*/ 2147483647 w 155"/>
              <a:gd name="T3" fmla="*/ 2147483647 h 155"/>
              <a:gd name="T4" fmla="*/ 2147483647 w 155"/>
              <a:gd name="T5" fmla="*/ 2147483647 h 155"/>
              <a:gd name="T6" fmla="*/ 2147483647 w 155"/>
              <a:gd name="T7" fmla="*/ 2147483647 h 155"/>
              <a:gd name="T8" fmla="*/ 2147483647 w 155"/>
              <a:gd name="T9" fmla="*/ 2147483647 h 155"/>
              <a:gd name="T10" fmla="*/ 2147483647 w 155"/>
              <a:gd name="T11" fmla="*/ 2147483647 h 155"/>
              <a:gd name="T12" fmla="*/ 2147483647 w 155"/>
              <a:gd name="T13" fmla="*/ 2147483647 h 155"/>
              <a:gd name="T14" fmla="*/ 2147483647 w 155"/>
              <a:gd name="T15" fmla="*/ 2147483647 h 155"/>
              <a:gd name="T16" fmla="*/ 2147483647 w 155"/>
              <a:gd name="T17" fmla="*/ 2147483647 h 155"/>
              <a:gd name="T18" fmla="*/ 2147483647 w 155"/>
              <a:gd name="T19" fmla="*/ 2147483647 h 155"/>
              <a:gd name="T20" fmla="*/ 2147483647 w 155"/>
              <a:gd name="T21" fmla="*/ 2147483647 h 155"/>
              <a:gd name="T22" fmla="*/ 2147483647 w 155"/>
              <a:gd name="T23" fmla="*/ 2147483647 h 155"/>
              <a:gd name="T24" fmla="*/ 2147483647 w 155"/>
              <a:gd name="T25" fmla="*/ 2147483647 h 155"/>
              <a:gd name="T26" fmla="*/ 2147483647 w 155"/>
              <a:gd name="T27" fmla="*/ 2147483647 h 155"/>
              <a:gd name="T28" fmla="*/ 2147483647 w 155"/>
              <a:gd name="T29" fmla="*/ 2147483647 h 155"/>
              <a:gd name="T30" fmla="*/ 2147483647 w 155"/>
              <a:gd name="T31" fmla="*/ 2147483647 h 155"/>
              <a:gd name="T32" fmla="*/ 2147483647 w 155"/>
              <a:gd name="T33" fmla="*/ 2147483647 h 155"/>
              <a:gd name="T34" fmla="*/ 2147483647 w 155"/>
              <a:gd name="T35" fmla="*/ 2147483647 h 155"/>
              <a:gd name="T36" fmla="*/ 2147483647 w 155"/>
              <a:gd name="T37" fmla="*/ 2147483647 h 155"/>
              <a:gd name="T38" fmla="*/ 2147483647 w 155"/>
              <a:gd name="T39" fmla="*/ 2147483647 h 155"/>
              <a:gd name="T40" fmla="*/ 2147483647 w 155"/>
              <a:gd name="T41" fmla="*/ 2147483647 h 155"/>
              <a:gd name="T42" fmla="*/ 2147483647 w 155"/>
              <a:gd name="T43" fmla="*/ 2147483647 h 155"/>
              <a:gd name="T44" fmla="*/ 2147483647 w 155"/>
              <a:gd name="T45" fmla="*/ 2147483647 h 155"/>
              <a:gd name="T46" fmla="*/ 2147483647 w 155"/>
              <a:gd name="T47" fmla="*/ 2147483647 h 155"/>
              <a:gd name="T48" fmla="*/ 2147483647 w 155"/>
              <a:gd name="T49" fmla="*/ 2147483647 h 155"/>
              <a:gd name="T50" fmla="*/ 2147483647 w 155"/>
              <a:gd name="T51" fmla="*/ 2147483647 h 155"/>
              <a:gd name="T52" fmla="*/ 2147483647 w 155"/>
              <a:gd name="T53" fmla="*/ 2147483647 h 155"/>
              <a:gd name="T54" fmla="*/ 2147483647 w 155"/>
              <a:gd name="T55" fmla="*/ 2147483647 h 155"/>
              <a:gd name="T56" fmla="*/ 2147483647 w 155"/>
              <a:gd name="T57" fmla="*/ 2147483647 h 155"/>
              <a:gd name="T58" fmla="*/ 2147483647 w 155"/>
              <a:gd name="T59" fmla="*/ 2147483647 h 155"/>
              <a:gd name="T60" fmla="*/ 2147483647 w 155"/>
              <a:gd name="T61" fmla="*/ 2147483647 h 155"/>
              <a:gd name="T62" fmla="*/ 0 w 155"/>
              <a:gd name="T63" fmla="*/ 2147483647 h 155"/>
              <a:gd name="T64" fmla="*/ 2147483647 w 155"/>
              <a:gd name="T65" fmla="*/ 2147483647 h 155"/>
              <a:gd name="T66" fmla="*/ 2147483647 w 155"/>
              <a:gd name="T67" fmla="*/ 2147483647 h 155"/>
              <a:gd name="T68" fmla="*/ 2147483647 w 155"/>
              <a:gd name="T69" fmla="*/ 2147483647 h 155"/>
              <a:gd name="T70" fmla="*/ 2147483647 w 155"/>
              <a:gd name="T71" fmla="*/ 2147483647 h 155"/>
              <a:gd name="T72" fmla="*/ 2147483647 w 155"/>
              <a:gd name="T73" fmla="*/ 2147483647 h 155"/>
              <a:gd name="T74" fmla="*/ 2147483647 w 155"/>
              <a:gd name="T75" fmla="*/ 2147483647 h 155"/>
              <a:gd name="T76" fmla="*/ 2147483647 w 155"/>
              <a:gd name="T77" fmla="*/ 2147483647 h 155"/>
              <a:gd name="T78" fmla="*/ 2147483647 w 155"/>
              <a:gd name="T79" fmla="*/ 2147483647 h 155"/>
              <a:gd name="T80" fmla="*/ 2147483647 w 155"/>
              <a:gd name="T81" fmla="*/ 2147483647 h 155"/>
              <a:gd name="T82" fmla="*/ 2147483647 w 155"/>
              <a:gd name="T83" fmla="*/ 2147483647 h 155"/>
              <a:gd name="T84" fmla="*/ 2147483647 w 155"/>
              <a:gd name="T85" fmla="*/ 0 h 1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55"/>
              <a:gd name="T130" fmla="*/ 0 h 155"/>
              <a:gd name="T131" fmla="*/ 155 w 155"/>
              <a:gd name="T132" fmla="*/ 155 h 15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55" h="155">
                <a:moveTo>
                  <a:pt x="78" y="0"/>
                </a:moveTo>
                <a:lnTo>
                  <a:pt x="82" y="0"/>
                </a:lnTo>
                <a:lnTo>
                  <a:pt x="86" y="1"/>
                </a:lnTo>
                <a:lnTo>
                  <a:pt x="89" y="1"/>
                </a:lnTo>
                <a:lnTo>
                  <a:pt x="93" y="2"/>
                </a:lnTo>
                <a:lnTo>
                  <a:pt x="97" y="3"/>
                </a:lnTo>
                <a:lnTo>
                  <a:pt x="101" y="4"/>
                </a:lnTo>
                <a:lnTo>
                  <a:pt x="104" y="5"/>
                </a:lnTo>
                <a:lnTo>
                  <a:pt x="108" y="6"/>
                </a:lnTo>
                <a:lnTo>
                  <a:pt x="111" y="8"/>
                </a:lnTo>
                <a:lnTo>
                  <a:pt x="115" y="10"/>
                </a:lnTo>
                <a:lnTo>
                  <a:pt x="118" y="11"/>
                </a:lnTo>
                <a:lnTo>
                  <a:pt x="121" y="14"/>
                </a:lnTo>
                <a:lnTo>
                  <a:pt x="124" y="16"/>
                </a:lnTo>
                <a:lnTo>
                  <a:pt x="127" y="18"/>
                </a:lnTo>
                <a:lnTo>
                  <a:pt x="130" y="21"/>
                </a:lnTo>
                <a:lnTo>
                  <a:pt x="133" y="23"/>
                </a:lnTo>
                <a:lnTo>
                  <a:pt x="135" y="26"/>
                </a:lnTo>
                <a:lnTo>
                  <a:pt x="138" y="29"/>
                </a:lnTo>
                <a:lnTo>
                  <a:pt x="140" y="32"/>
                </a:lnTo>
                <a:lnTo>
                  <a:pt x="142" y="34"/>
                </a:lnTo>
                <a:lnTo>
                  <a:pt x="144" y="38"/>
                </a:lnTo>
                <a:lnTo>
                  <a:pt x="146" y="41"/>
                </a:lnTo>
                <a:lnTo>
                  <a:pt x="148" y="44"/>
                </a:lnTo>
                <a:lnTo>
                  <a:pt x="149" y="48"/>
                </a:lnTo>
                <a:lnTo>
                  <a:pt x="151" y="51"/>
                </a:lnTo>
                <a:lnTo>
                  <a:pt x="152" y="55"/>
                </a:lnTo>
                <a:lnTo>
                  <a:pt x="153" y="58"/>
                </a:lnTo>
                <a:lnTo>
                  <a:pt x="154" y="62"/>
                </a:lnTo>
                <a:lnTo>
                  <a:pt x="154" y="66"/>
                </a:lnTo>
                <a:lnTo>
                  <a:pt x="155" y="70"/>
                </a:lnTo>
                <a:lnTo>
                  <a:pt x="155" y="74"/>
                </a:lnTo>
                <a:lnTo>
                  <a:pt x="155" y="78"/>
                </a:lnTo>
                <a:lnTo>
                  <a:pt x="155" y="82"/>
                </a:lnTo>
                <a:lnTo>
                  <a:pt x="155" y="86"/>
                </a:lnTo>
                <a:lnTo>
                  <a:pt x="154" y="90"/>
                </a:lnTo>
                <a:lnTo>
                  <a:pt x="154" y="93"/>
                </a:lnTo>
                <a:lnTo>
                  <a:pt x="153" y="97"/>
                </a:lnTo>
                <a:lnTo>
                  <a:pt x="152" y="101"/>
                </a:lnTo>
                <a:lnTo>
                  <a:pt x="151" y="104"/>
                </a:lnTo>
                <a:lnTo>
                  <a:pt x="149" y="108"/>
                </a:lnTo>
                <a:lnTo>
                  <a:pt x="148" y="111"/>
                </a:lnTo>
                <a:lnTo>
                  <a:pt x="146" y="115"/>
                </a:lnTo>
                <a:lnTo>
                  <a:pt x="144" y="118"/>
                </a:lnTo>
                <a:lnTo>
                  <a:pt x="142" y="121"/>
                </a:lnTo>
                <a:lnTo>
                  <a:pt x="140" y="124"/>
                </a:lnTo>
                <a:lnTo>
                  <a:pt x="138" y="127"/>
                </a:lnTo>
                <a:lnTo>
                  <a:pt x="135" y="130"/>
                </a:lnTo>
                <a:lnTo>
                  <a:pt x="133" y="133"/>
                </a:lnTo>
                <a:lnTo>
                  <a:pt x="130" y="135"/>
                </a:lnTo>
                <a:lnTo>
                  <a:pt x="127" y="138"/>
                </a:lnTo>
                <a:lnTo>
                  <a:pt x="124" y="140"/>
                </a:lnTo>
                <a:lnTo>
                  <a:pt x="121" y="142"/>
                </a:lnTo>
                <a:lnTo>
                  <a:pt x="118" y="144"/>
                </a:lnTo>
                <a:lnTo>
                  <a:pt x="115" y="146"/>
                </a:lnTo>
                <a:lnTo>
                  <a:pt x="111" y="148"/>
                </a:lnTo>
                <a:lnTo>
                  <a:pt x="108" y="149"/>
                </a:lnTo>
                <a:lnTo>
                  <a:pt x="104" y="151"/>
                </a:lnTo>
                <a:lnTo>
                  <a:pt x="101" y="152"/>
                </a:lnTo>
                <a:lnTo>
                  <a:pt x="97" y="153"/>
                </a:lnTo>
                <a:lnTo>
                  <a:pt x="93" y="154"/>
                </a:lnTo>
                <a:lnTo>
                  <a:pt x="89" y="154"/>
                </a:lnTo>
                <a:lnTo>
                  <a:pt x="86" y="155"/>
                </a:lnTo>
                <a:lnTo>
                  <a:pt x="82" y="155"/>
                </a:lnTo>
                <a:lnTo>
                  <a:pt x="78" y="155"/>
                </a:lnTo>
                <a:lnTo>
                  <a:pt x="74" y="155"/>
                </a:lnTo>
                <a:lnTo>
                  <a:pt x="70" y="155"/>
                </a:lnTo>
                <a:lnTo>
                  <a:pt x="66" y="154"/>
                </a:lnTo>
                <a:lnTo>
                  <a:pt x="62" y="154"/>
                </a:lnTo>
                <a:lnTo>
                  <a:pt x="58" y="153"/>
                </a:lnTo>
                <a:lnTo>
                  <a:pt x="55" y="152"/>
                </a:lnTo>
                <a:lnTo>
                  <a:pt x="51" y="151"/>
                </a:lnTo>
                <a:lnTo>
                  <a:pt x="47" y="149"/>
                </a:lnTo>
                <a:lnTo>
                  <a:pt x="44" y="148"/>
                </a:lnTo>
                <a:lnTo>
                  <a:pt x="41" y="146"/>
                </a:lnTo>
                <a:lnTo>
                  <a:pt x="37" y="144"/>
                </a:lnTo>
                <a:lnTo>
                  <a:pt x="34" y="142"/>
                </a:lnTo>
                <a:lnTo>
                  <a:pt x="31" y="140"/>
                </a:lnTo>
                <a:lnTo>
                  <a:pt x="28" y="138"/>
                </a:lnTo>
                <a:lnTo>
                  <a:pt x="26" y="135"/>
                </a:lnTo>
                <a:lnTo>
                  <a:pt x="23" y="133"/>
                </a:lnTo>
                <a:lnTo>
                  <a:pt x="20" y="130"/>
                </a:lnTo>
                <a:lnTo>
                  <a:pt x="18" y="127"/>
                </a:lnTo>
                <a:lnTo>
                  <a:pt x="16" y="124"/>
                </a:lnTo>
                <a:lnTo>
                  <a:pt x="13" y="121"/>
                </a:lnTo>
                <a:lnTo>
                  <a:pt x="11" y="118"/>
                </a:lnTo>
                <a:lnTo>
                  <a:pt x="9" y="115"/>
                </a:lnTo>
                <a:lnTo>
                  <a:pt x="8" y="111"/>
                </a:lnTo>
                <a:lnTo>
                  <a:pt x="6" y="108"/>
                </a:lnTo>
                <a:lnTo>
                  <a:pt x="5" y="104"/>
                </a:lnTo>
                <a:lnTo>
                  <a:pt x="4" y="101"/>
                </a:lnTo>
                <a:lnTo>
                  <a:pt x="3" y="97"/>
                </a:lnTo>
                <a:lnTo>
                  <a:pt x="2" y="93"/>
                </a:lnTo>
                <a:lnTo>
                  <a:pt x="1" y="90"/>
                </a:lnTo>
                <a:lnTo>
                  <a:pt x="1" y="86"/>
                </a:lnTo>
                <a:lnTo>
                  <a:pt x="0" y="82"/>
                </a:lnTo>
                <a:lnTo>
                  <a:pt x="0" y="78"/>
                </a:lnTo>
                <a:lnTo>
                  <a:pt x="0" y="74"/>
                </a:lnTo>
                <a:lnTo>
                  <a:pt x="1" y="70"/>
                </a:lnTo>
                <a:lnTo>
                  <a:pt x="1" y="66"/>
                </a:lnTo>
                <a:lnTo>
                  <a:pt x="2" y="62"/>
                </a:lnTo>
                <a:lnTo>
                  <a:pt x="3" y="58"/>
                </a:lnTo>
                <a:lnTo>
                  <a:pt x="4" y="55"/>
                </a:lnTo>
                <a:lnTo>
                  <a:pt x="5" y="51"/>
                </a:lnTo>
                <a:lnTo>
                  <a:pt x="6" y="48"/>
                </a:lnTo>
                <a:lnTo>
                  <a:pt x="8" y="44"/>
                </a:lnTo>
                <a:lnTo>
                  <a:pt x="9" y="41"/>
                </a:lnTo>
                <a:lnTo>
                  <a:pt x="11" y="38"/>
                </a:lnTo>
                <a:lnTo>
                  <a:pt x="13" y="34"/>
                </a:lnTo>
                <a:lnTo>
                  <a:pt x="16" y="32"/>
                </a:lnTo>
                <a:lnTo>
                  <a:pt x="18" y="29"/>
                </a:lnTo>
                <a:lnTo>
                  <a:pt x="20" y="26"/>
                </a:lnTo>
                <a:lnTo>
                  <a:pt x="23" y="23"/>
                </a:lnTo>
                <a:lnTo>
                  <a:pt x="26" y="21"/>
                </a:lnTo>
                <a:lnTo>
                  <a:pt x="28" y="18"/>
                </a:lnTo>
                <a:lnTo>
                  <a:pt x="31" y="16"/>
                </a:lnTo>
                <a:lnTo>
                  <a:pt x="34" y="14"/>
                </a:lnTo>
                <a:lnTo>
                  <a:pt x="37" y="11"/>
                </a:lnTo>
                <a:lnTo>
                  <a:pt x="41" y="10"/>
                </a:lnTo>
                <a:lnTo>
                  <a:pt x="44" y="8"/>
                </a:lnTo>
                <a:lnTo>
                  <a:pt x="47" y="6"/>
                </a:lnTo>
                <a:lnTo>
                  <a:pt x="51" y="5"/>
                </a:lnTo>
                <a:lnTo>
                  <a:pt x="55" y="4"/>
                </a:lnTo>
                <a:lnTo>
                  <a:pt x="58" y="3"/>
                </a:lnTo>
                <a:lnTo>
                  <a:pt x="62" y="2"/>
                </a:lnTo>
                <a:lnTo>
                  <a:pt x="66" y="1"/>
                </a:lnTo>
                <a:lnTo>
                  <a:pt x="70" y="1"/>
                </a:lnTo>
                <a:lnTo>
                  <a:pt x="74" y="0"/>
                </a:lnTo>
                <a:lnTo>
                  <a:pt x="78" y="0"/>
                </a:lnTo>
                <a:close/>
              </a:path>
            </a:pathLst>
          </a:custGeom>
          <a:noFill/>
          <a:ln w="3175">
            <a:solidFill>
              <a:srgbClr val="1F1A1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30" name="Freeform 174"/>
          <p:cNvSpPr>
            <a:spLocks/>
          </p:cNvSpPr>
          <p:nvPr/>
        </p:nvSpPr>
        <p:spPr bwMode="auto">
          <a:xfrm>
            <a:off x="1322388" y="1649412"/>
            <a:ext cx="152400" cy="169863"/>
          </a:xfrm>
          <a:custGeom>
            <a:avLst/>
            <a:gdLst>
              <a:gd name="T0" fmla="*/ 2147483647 w 96"/>
              <a:gd name="T1" fmla="*/ 2147483647 h 107"/>
              <a:gd name="T2" fmla="*/ 2147483647 w 96"/>
              <a:gd name="T3" fmla="*/ 2147483647 h 107"/>
              <a:gd name="T4" fmla="*/ 2147483647 w 96"/>
              <a:gd name="T5" fmla="*/ 2147483647 h 107"/>
              <a:gd name="T6" fmla="*/ 2147483647 w 96"/>
              <a:gd name="T7" fmla="*/ 0 h 107"/>
              <a:gd name="T8" fmla="*/ 0 w 96"/>
              <a:gd name="T9" fmla="*/ 2147483647 h 107"/>
              <a:gd name="T10" fmla="*/ 2147483647 w 96"/>
              <a:gd name="T11" fmla="*/ 2147483647 h 1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6"/>
              <a:gd name="T19" fmla="*/ 0 h 107"/>
              <a:gd name="T20" fmla="*/ 96 w 96"/>
              <a:gd name="T21" fmla="*/ 107 h 10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6" h="107">
                <a:moveTo>
                  <a:pt x="6" y="102"/>
                </a:moveTo>
                <a:lnTo>
                  <a:pt x="11" y="107"/>
                </a:lnTo>
                <a:lnTo>
                  <a:pt x="96" y="9"/>
                </a:lnTo>
                <a:lnTo>
                  <a:pt x="85" y="0"/>
                </a:lnTo>
                <a:lnTo>
                  <a:pt x="0" y="98"/>
                </a:lnTo>
                <a:lnTo>
                  <a:pt x="6" y="102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31" name="Freeform 175"/>
          <p:cNvSpPr>
            <a:spLocks/>
          </p:cNvSpPr>
          <p:nvPr/>
        </p:nvSpPr>
        <p:spPr bwMode="auto">
          <a:xfrm>
            <a:off x="1292225" y="1792287"/>
            <a:ext cx="61913" cy="65088"/>
          </a:xfrm>
          <a:custGeom>
            <a:avLst/>
            <a:gdLst>
              <a:gd name="T0" fmla="*/ 0 w 39"/>
              <a:gd name="T1" fmla="*/ 2147483647 h 41"/>
              <a:gd name="T2" fmla="*/ 2147483647 w 39"/>
              <a:gd name="T3" fmla="*/ 2147483647 h 41"/>
              <a:gd name="T4" fmla="*/ 2147483647 w 39"/>
              <a:gd name="T5" fmla="*/ 0 h 41"/>
              <a:gd name="T6" fmla="*/ 0 w 39"/>
              <a:gd name="T7" fmla="*/ 2147483647 h 41"/>
              <a:gd name="T8" fmla="*/ 0 w 39"/>
              <a:gd name="T9" fmla="*/ 2147483647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41"/>
              <a:gd name="T17" fmla="*/ 39 w 39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41">
                <a:moveTo>
                  <a:pt x="0" y="41"/>
                </a:moveTo>
                <a:lnTo>
                  <a:pt x="39" y="24"/>
                </a:lnTo>
                <a:lnTo>
                  <a:pt x="11" y="0"/>
                </a:lnTo>
                <a:lnTo>
                  <a:pt x="0" y="4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32" name="Freeform 176"/>
          <p:cNvSpPr>
            <a:spLocks/>
          </p:cNvSpPr>
          <p:nvPr/>
        </p:nvSpPr>
        <p:spPr bwMode="auto">
          <a:xfrm>
            <a:off x="1473200" y="1647825"/>
            <a:ext cx="230188" cy="98425"/>
          </a:xfrm>
          <a:custGeom>
            <a:avLst/>
            <a:gdLst>
              <a:gd name="T0" fmla="*/ 2147483647 w 145"/>
              <a:gd name="T1" fmla="*/ 2147483647 h 62"/>
              <a:gd name="T2" fmla="*/ 2147483647 w 145"/>
              <a:gd name="T3" fmla="*/ 2147483647 h 62"/>
              <a:gd name="T4" fmla="*/ 2147483647 w 145"/>
              <a:gd name="T5" fmla="*/ 0 h 62"/>
              <a:gd name="T6" fmla="*/ 0 w 145"/>
              <a:gd name="T7" fmla="*/ 2147483647 h 62"/>
              <a:gd name="T8" fmla="*/ 2147483647 w 145"/>
              <a:gd name="T9" fmla="*/ 2147483647 h 62"/>
              <a:gd name="T10" fmla="*/ 2147483647 w 145"/>
              <a:gd name="T11" fmla="*/ 2147483647 h 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5"/>
              <a:gd name="T19" fmla="*/ 0 h 62"/>
              <a:gd name="T20" fmla="*/ 145 w 145"/>
              <a:gd name="T21" fmla="*/ 62 h 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5" h="62">
                <a:moveTo>
                  <a:pt x="142" y="56"/>
                </a:moveTo>
                <a:lnTo>
                  <a:pt x="145" y="48"/>
                </a:lnTo>
                <a:lnTo>
                  <a:pt x="5" y="0"/>
                </a:lnTo>
                <a:lnTo>
                  <a:pt x="0" y="14"/>
                </a:lnTo>
                <a:lnTo>
                  <a:pt x="140" y="62"/>
                </a:lnTo>
                <a:lnTo>
                  <a:pt x="142" y="56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33" name="Freeform 177"/>
          <p:cNvSpPr>
            <a:spLocks/>
          </p:cNvSpPr>
          <p:nvPr/>
        </p:nvSpPr>
        <p:spPr bwMode="auto">
          <a:xfrm>
            <a:off x="1689100" y="1706562"/>
            <a:ext cx="66675" cy="57150"/>
          </a:xfrm>
          <a:custGeom>
            <a:avLst/>
            <a:gdLst>
              <a:gd name="T0" fmla="*/ 2147483647 w 42"/>
              <a:gd name="T1" fmla="*/ 2147483647 h 36"/>
              <a:gd name="T2" fmla="*/ 2147483647 w 42"/>
              <a:gd name="T3" fmla="*/ 0 h 36"/>
              <a:gd name="T4" fmla="*/ 0 w 42"/>
              <a:gd name="T5" fmla="*/ 2147483647 h 36"/>
              <a:gd name="T6" fmla="*/ 2147483647 w 42"/>
              <a:gd name="T7" fmla="*/ 2147483647 h 36"/>
              <a:gd name="T8" fmla="*/ 2147483647 w 42"/>
              <a:gd name="T9" fmla="*/ 2147483647 h 36"/>
              <a:gd name="T10" fmla="*/ 2147483647 w 42"/>
              <a:gd name="T11" fmla="*/ 2147483647 h 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"/>
              <a:gd name="T19" fmla="*/ 0 h 36"/>
              <a:gd name="T20" fmla="*/ 42 w 42"/>
              <a:gd name="T21" fmla="*/ 36 h 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" h="36">
                <a:moveTo>
                  <a:pt x="42" y="31"/>
                </a:moveTo>
                <a:lnTo>
                  <a:pt x="12" y="0"/>
                </a:lnTo>
                <a:lnTo>
                  <a:pt x="0" y="36"/>
                </a:lnTo>
                <a:lnTo>
                  <a:pt x="42" y="3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36" name="Freeform 180"/>
          <p:cNvSpPr>
            <a:spLocks/>
          </p:cNvSpPr>
          <p:nvPr/>
        </p:nvSpPr>
        <p:spPr bwMode="auto">
          <a:xfrm>
            <a:off x="1428750" y="1382712"/>
            <a:ext cx="55563" cy="280988"/>
          </a:xfrm>
          <a:custGeom>
            <a:avLst/>
            <a:gdLst>
              <a:gd name="T0" fmla="*/ 2147483647 w 35"/>
              <a:gd name="T1" fmla="*/ 2147483647 h 177"/>
              <a:gd name="T2" fmla="*/ 0 w 35"/>
              <a:gd name="T3" fmla="*/ 2147483647 h 177"/>
              <a:gd name="T4" fmla="*/ 2147483647 w 35"/>
              <a:gd name="T5" fmla="*/ 2147483647 h 177"/>
              <a:gd name="T6" fmla="*/ 2147483647 w 35"/>
              <a:gd name="T7" fmla="*/ 2147483647 h 177"/>
              <a:gd name="T8" fmla="*/ 2147483647 w 35"/>
              <a:gd name="T9" fmla="*/ 0 h 177"/>
              <a:gd name="T10" fmla="*/ 2147483647 w 35"/>
              <a:gd name="T11" fmla="*/ 2147483647 h 1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"/>
              <a:gd name="T19" fmla="*/ 0 h 177"/>
              <a:gd name="T20" fmla="*/ 35 w 35"/>
              <a:gd name="T21" fmla="*/ 177 h 1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" h="177">
                <a:moveTo>
                  <a:pt x="8" y="1"/>
                </a:moveTo>
                <a:lnTo>
                  <a:pt x="0" y="2"/>
                </a:lnTo>
                <a:lnTo>
                  <a:pt x="21" y="177"/>
                </a:lnTo>
                <a:lnTo>
                  <a:pt x="35" y="175"/>
                </a:lnTo>
                <a:lnTo>
                  <a:pt x="15" y="0"/>
                </a:lnTo>
                <a:lnTo>
                  <a:pt x="8" y="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37" name="Freeform 181"/>
          <p:cNvSpPr>
            <a:spLocks/>
          </p:cNvSpPr>
          <p:nvPr/>
        </p:nvSpPr>
        <p:spPr bwMode="auto">
          <a:xfrm>
            <a:off x="1411288" y="1325562"/>
            <a:ext cx="60325" cy="63500"/>
          </a:xfrm>
          <a:custGeom>
            <a:avLst/>
            <a:gdLst>
              <a:gd name="T0" fmla="*/ 2147483647 w 38"/>
              <a:gd name="T1" fmla="*/ 0 h 40"/>
              <a:gd name="T2" fmla="*/ 0 w 38"/>
              <a:gd name="T3" fmla="*/ 2147483647 h 40"/>
              <a:gd name="T4" fmla="*/ 2147483647 w 38"/>
              <a:gd name="T5" fmla="*/ 2147483647 h 40"/>
              <a:gd name="T6" fmla="*/ 2147483647 w 38"/>
              <a:gd name="T7" fmla="*/ 0 h 40"/>
              <a:gd name="T8" fmla="*/ 2147483647 w 38"/>
              <a:gd name="T9" fmla="*/ 0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40"/>
              <a:gd name="T17" fmla="*/ 38 w 38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40">
                <a:moveTo>
                  <a:pt x="14" y="0"/>
                </a:moveTo>
                <a:lnTo>
                  <a:pt x="0" y="40"/>
                </a:lnTo>
                <a:lnTo>
                  <a:pt x="38" y="36"/>
                </a:lnTo>
                <a:lnTo>
                  <a:pt x="14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44" name="Freeform 190"/>
          <p:cNvSpPr>
            <a:spLocks/>
          </p:cNvSpPr>
          <p:nvPr/>
        </p:nvSpPr>
        <p:spPr bwMode="auto">
          <a:xfrm>
            <a:off x="1282700" y="1654175"/>
            <a:ext cx="196850" cy="506412"/>
          </a:xfrm>
          <a:custGeom>
            <a:avLst/>
            <a:gdLst>
              <a:gd name="T0" fmla="*/ 2147483647 w 124"/>
              <a:gd name="T1" fmla="*/ 2147483647 h 319"/>
              <a:gd name="T2" fmla="*/ 2147483647 w 124"/>
              <a:gd name="T3" fmla="*/ 2147483647 h 319"/>
              <a:gd name="T4" fmla="*/ 2147483647 w 124"/>
              <a:gd name="T5" fmla="*/ 2147483647 h 319"/>
              <a:gd name="T6" fmla="*/ 2147483647 w 124"/>
              <a:gd name="T7" fmla="*/ 0 h 319"/>
              <a:gd name="T8" fmla="*/ 0 w 124"/>
              <a:gd name="T9" fmla="*/ 2147483647 h 319"/>
              <a:gd name="T10" fmla="*/ 2147483647 w 124"/>
              <a:gd name="T11" fmla="*/ 2147483647 h 3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4"/>
              <a:gd name="T19" fmla="*/ 0 h 319"/>
              <a:gd name="T20" fmla="*/ 124 w 124"/>
              <a:gd name="T21" fmla="*/ 319 h 3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4" h="319">
                <a:moveTo>
                  <a:pt x="7" y="316"/>
                </a:moveTo>
                <a:lnTo>
                  <a:pt x="14" y="319"/>
                </a:lnTo>
                <a:lnTo>
                  <a:pt x="124" y="5"/>
                </a:lnTo>
                <a:lnTo>
                  <a:pt x="110" y="0"/>
                </a:lnTo>
                <a:lnTo>
                  <a:pt x="0" y="314"/>
                </a:lnTo>
                <a:lnTo>
                  <a:pt x="7" y="316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45" name="Freeform 191"/>
          <p:cNvSpPr>
            <a:spLocks/>
          </p:cNvSpPr>
          <p:nvPr/>
        </p:nvSpPr>
        <p:spPr bwMode="auto">
          <a:xfrm>
            <a:off x="1265238" y="2146300"/>
            <a:ext cx="57150" cy="66675"/>
          </a:xfrm>
          <a:custGeom>
            <a:avLst/>
            <a:gdLst>
              <a:gd name="T0" fmla="*/ 2147483647 w 36"/>
              <a:gd name="T1" fmla="*/ 2147483647 h 42"/>
              <a:gd name="T2" fmla="*/ 2147483647 w 36"/>
              <a:gd name="T3" fmla="*/ 2147483647 h 42"/>
              <a:gd name="T4" fmla="*/ 0 w 36"/>
              <a:gd name="T5" fmla="*/ 0 h 42"/>
              <a:gd name="T6" fmla="*/ 2147483647 w 36"/>
              <a:gd name="T7" fmla="*/ 2147483647 h 42"/>
              <a:gd name="T8" fmla="*/ 2147483647 w 36"/>
              <a:gd name="T9" fmla="*/ 2147483647 h 42"/>
              <a:gd name="T10" fmla="*/ 2147483647 w 36"/>
              <a:gd name="T11" fmla="*/ 2147483647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42"/>
              <a:gd name="T20" fmla="*/ 36 w 36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42">
                <a:moveTo>
                  <a:pt x="6" y="42"/>
                </a:moveTo>
                <a:lnTo>
                  <a:pt x="36" y="12"/>
                </a:lnTo>
                <a:lnTo>
                  <a:pt x="0" y="0"/>
                </a:lnTo>
                <a:lnTo>
                  <a:pt x="6" y="42"/>
                </a:lnTo>
                <a:lnTo>
                  <a:pt x="5" y="42"/>
                </a:lnTo>
                <a:lnTo>
                  <a:pt x="6" y="42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46" name="Freeform 197"/>
          <p:cNvSpPr>
            <a:spLocks/>
          </p:cNvSpPr>
          <p:nvPr/>
        </p:nvSpPr>
        <p:spPr bwMode="auto">
          <a:xfrm>
            <a:off x="1276350" y="2235200"/>
            <a:ext cx="66675" cy="60325"/>
          </a:xfrm>
          <a:custGeom>
            <a:avLst/>
            <a:gdLst>
              <a:gd name="T0" fmla="*/ 0 w 42"/>
              <a:gd name="T1" fmla="*/ 0 h 38"/>
              <a:gd name="T2" fmla="*/ 2147483647 w 42"/>
              <a:gd name="T3" fmla="*/ 2147483647 h 38"/>
              <a:gd name="T4" fmla="*/ 2147483647 w 42"/>
              <a:gd name="T5" fmla="*/ 2147483647 h 38"/>
              <a:gd name="T6" fmla="*/ 0 w 42"/>
              <a:gd name="T7" fmla="*/ 0 h 38"/>
              <a:gd name="T8" fmla="*/ 0 w 42"/>
              <a:gd name="T9" fmla="*/ 0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38"/>
              <a:gd name="T17" fmla="*/ 42 w 42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38">
                <a:moveTo>
                  <a:pt x="0" y="0"/>
                </a:moveTo>
                <a:lnTo>
                  <a:pt x="18" y="38"/>
                </a:lnTo>
                <a:lnTo>
                  <a:pt x="42" y="9"/>
                </a:lnTo>
                <a:lnTo>
                  <a:pt x="0" y="0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47" name="Freeform 202"/>
          <p:cNvSpPr>
            <a:spLocks/>
          </p:cNvSpPr>
          <p:nvPr/>
        </p:nvSpPr>
        <p:spPr bwMode="auto">
          <a:xfrm>
            <a:off x="1439863" y="1624012"/>
            <a:ext cx="69850" cy="69850"/>
          </a:xfrm>
          <a:custGeom>
            <a:avLst/>
            <a:gdLst>
              <a:gd name="T0" fmla="*/ 2147483647 w 44"/>
              <a:gd name="T1" fmla="*/ 0 h 44"/>
              <a:gd name="T2" fmla="*/ 2147483647 w 44"/>
              <a:gd name="T3" fmla="*/ 2147483647 h 44"/>
              <a:gd name="T4" fmla="*/ 2147483647 w 44"/>
              <a:gd name="T5" fmla="*/ 2147483647 h 44"/>
              <a:gd name="T6" fmla="*/ 2147483647 w 44"/>
              <a:gd name="T7" fmla="*/ 2147483647 h 44"/>
              <a:gd name="T8" fmla="*/ 2147483647 w 44"/>
              <a:gd name="T9" fmla="*/ 2147483647 h 44"/>
              <a:gd name="T10" fmla="*/ 2147483647 w 44"/>
              <a:gd name="T11" fmla="*/ 2147483647 h 44"/>
              <a:gd name="T12" fmla="*/ 2147483647 w 44"/>
              <a:gd name="T13" fmla="*/ 2147483647 h 44"/>
              <a:gd name="T14" fmla="*/ 2147483647 w 44"/>
              <a:gd name="T15" fmla="*/ 2147483647 h 44"/>
              <a:gd name="T16" fmla="*/ 2147483647 w 44"/>
              <a:gd name="T17" fmla="*/ 2147483647 h 44"/>
              <a:gd name="T18" fmla="*/ 2147483647 w 44"/>
              <a:gd name="T19" fmla="*/ 2147483647 h 44"/>
              <a:gd name="T20" fmla="*/ 2147483647 w 44"/>
              <a:gd name="T21" fmla="*/ 2147483647 h 44"/>
              <a:gd name="T22" fmla="*/ 2147483647 w 44"/>
              <a:gd name="T23" fmla="*/ 2147483647 h 44"/>
              <a:gd name="T24" fmla="*/ 2147483647 w 44"/>
              <a:gd name="T25" fmla="*/ 2147483647 h 44"/>
              <a:gd name="T26" fmla="*/ 2147483647 w 44"/>
              <a:gd name="T27" fmla="*/ 2147483647 h 44"/>
              <a:gd name="T28" fmla="*/ 2147483647 w 44"/>
              <a:gd name="T29" fmla="*/ 2147483647 h 44"/>
              <a:gd name="T30" fmla="*/ 2147483647 w 44"/>
              <a:gd name="T31" fmla="*/ 2147483647 h 44"/>
              <a:gd name="T32" fmla="*/ 2147483647 w 44"/>
              <a:gd name="T33" fmla="*/ 2147483647 h 44"/>
              <a:gd name="T34" fmla="*/ 2147483647 w 44"/>
              <a:gd name="T35" fmla="*/ 2147483647 h 44"/>
              <a:gd name="T36" fmla="*/ 2147483647 w 44"/>
              <a:gd name="T37" fmla="*/ 2147483647 h 44"/>
              <a:gd name="T38" fmla="*/ 2147483647 w 44"/>
              <a:gd name="T39" fmla="*/ 2147483647 h 44"/>
              <a:gd name="T40" fmla="*/ 2147483647 w 44"/>
              <a:gd name="T41" fmla="*/ 2147483647 h 44"/>
              <a:gd name="T42" fmla="*/ 2147483647 w 44"/>
              <a:gd name="T43" fmla="*/ 2147483647 h 44"/>
              <a:gd name="T44" fmla="*/ 2147483647 w 44"/>
              <a:gd name="T45" fmla="*/ 2147483647 h 44"/>
              <a:gd name="T46" fmla="*/ 0 w 44"/>
              <a:gd name="T47" fmla="*/ 2147483647 h 44"/>
              <a:gd name="T48" fmla="*/ 0 w 44"/>
              <a:gd name="T49" fmla="*/ 2147483647 h 44"/>
              <a:gd name="T50" fmla="*/ 2147483647 w 44"/>
              <a:gd name="T51" fmla="*/ 2147483647 h 44"/>
              <a:gd name="T52" fmla="*/ 2147483647 w 44"/>
              <a:gd name="T53" fmla="*/ 2147483647 h 44"/>
              <a:gd name="T54" fmla="*/ 2147483647 w 44"/>
              <a:gd name="T55" fmla="*/ 2147483647 h 44"/>
              <a:gd name="T56" fmla="*/ 2147483647 w 44"/>
              <a:gd name="T57" fmla="*/ 2147483647 h 44"/>
              <a:gd name="T58" fmla="*/ 2147483647 w 44"/>
              <a:gd name="T59" fmla="*/ 2147483647 h 44"/>
              <a:gd name="T60" fmla="*/ 2147483647 w 44"/>
              <a:gd name="T61" fmla="*/ 2147483647 h 44"/>
              <a:gd name="T62" fmla="*/ 2147483647 w 44"/>
              <a:gd name="T63" fmla="*/ 0 h 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4"/>
              <a:gd name="T97" fmla="*/ 0 h 44"/>
              <a:gd name="T98" fmla="*/ 44 w 44"/>
              <a:gd name="T99" fmla="*/ 44 h 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4" h="44">
                <a:moveTo>
                  <a:pt x="22" y="0"/>
                </a:moveTo>
                <a:lnTo>
                  <a:pt x="24" y="0"/>
                </a:lnTo>
                <a:lnTo>
                  <a:pt x="26" y="1"/>
                </a:lnTo>
                <a:lnTo>
                  <a:pt x="28" y="1"/>
                </a:lnTo>
                <a:lnTo>
                  <a:pt x="30" y="2"/>
                </a:lnTo>
                <a:lnTo>
                  <a:pt x="32" y="3"/>
                </a:lnTo>
                <a:lnTo>
                  <a:pt x="34" y="4"/>
                </a:lnTo>
                <a:lnTo>
                  <a:pt x="36" y="5"/>
                </a:lnTo>
                <a:lnTo>
                  <a:pt x="37" y="7"/>
                </a:lnTo>
                <a:lnTo>
                  <a:pt x="39" y="8"/>
                </a:lnTo>
                <a:lnTo>
                  <a:pt x="40" y="10"/>
                </a:lnTo>
                <a:lnTo>
                  <a:pt x="41" y="12"/>
                </a:lnTo>
                <a:lnTo>
                  <a:pt x="42" y="14"/>
                </a:lnTo>
                <a:lnTo>
                  <a:pt x="43" y="16"/>
                </a:lnTo>
                <a:lnTo>
                  <a:pt x="43" y="18"/>
                </a:lnTo>
                <a:lnTo>
                  <a:pt x="43" y="20"/>
                </a:lnTo>
                <a:lnTo>
                  <a:pt x="44" y="22"/>
                </a:lnTo>
                <a:lnTo>
                  <a:pt x="43" y="24"/>
                </a:lnTo>
                <a:lnTo>
                  <a:pt x="43" y="26"/>
                </a:lnTo>
                <a:lnTo>
                  <a:pt x="43" y="28"/>
                </a:lnTo>
                <a:lnTo>
                  <a:pt x="42" y="30"/>
                </a:lnTo>
                <a:lnTo>
                  <a:pt x="41" y="32"/>
                </a:lnTo>
                <a:lnTo>
                  <a:pt x="40" y="34"/>
                </a:lnTo>
                <a:lnTo>
                  <a:pt x="39" y="36"/>
                </a:lnTo>
                <a:lnTo>
                  <a:pt x="37" y="37"/>
                </a:lnTo>
                <a:lnTo>
                  <a:pt x="36" y="39"/>
                </a:lnTo>
                <a:lnTo>
                  <a:pt x="34" y="40"/>
                </a:lnTo>
                <a:lnTo>
                  <a:pt x="32" y="41"/>
                </a:lnTo>
                <a:lnTo>
                  <a:pt x="30" y="42"/>
                </a:lnTo>
                <a:lnTo>
                  <a:pt x="28" y="43"/>
                </a:lnTo>
                <a:lnTo>
                  <a:pt x="26" y="43"/>
                </a:lnTo>
                <a:lnTo>
                  <a:pt x="24" y="44"/>
                </a:lnTo>
                <a:lnTo>
                  <a:pt x="22" y="44"/>
                </a:lnTo>
                <a:lnTo>
                  <a:pt x="20" y="44"/>
                </a:lnTo>
                <a:lnTo>
                  <a:pt x="18" y="43"/>
                </a:lnTo>
                <a:lnTo>
                  <a:pt x="15" y="43"/>
                </a:lnTo>
                <a:lnTo>
                  <a:pt x="13" y="42"/>
                </a:lnTo>
                <a:lnTo>
                  <a:pt x="11" y="41"/>
                </a:lnTo>
                <a:lnTo>
                  <a:pt x="10" y="40"/>
                </a:lnTo>
                <a:lnTo>
                  <a:pt x="8" y="39"/>
                </a:lnTo>
                <a:lnTo>
                  <a:pt x="6" y="37"/>
                </a:lnTo>
                <a:lnTo>
                  <a:pt x="5" y="36"/>
                </a:lnTo>
                <a:lnTo>
                  <a:pt x="4" y="34"/>
                </a:lnTo>
                <a:lnTo>
                  <a:pt x="3" y="32"/>
                </a:lnTo>
                <a:lnTo>
                  <a:pt x="2" y="30"/>
                </a:lnTo>
                <a:lnTo>
                  <a:pt x="1" y="28"/>
                </a:lnTo>
                <a:lnTo>
                  <a:pt x="0" y="26"/>
                </a:lnTo>
                <a:lnTo>
                  <a:pt x="0" y="24"/>
                </a:lnTo>
                <a:lnTo>
                  <a:pt x="0" y="22"/>
                </a:lnTo>
                <a:lnTo>
                  <a:pt x="0" y="20"/>
                </a:lnTo>
                <a:lnTo>
                  <a:pt x="0" y="18"/>
                </a:lnTo>
                <a:lnTo>
                  <a:pt x="1" y="16"/>
                </a:lnTo>
                <a:lnTo>
                  <a:pt x="2" y="14"/>
                </a:lnTo>
                <a:lnTo>
                  <a:pt x="3" y="12"/>
                </a:lnTo>
                <a:lnTo>
                  <a:pt x="4" y="10"/>
                </a:lnTo>
                <a:lnTo>
                  <a:pt x="5" y="8"/>
                </a:lnTo>
                <a:lnTo>
                  <a:pt x="6" y="7"/>
                </a:lnTo>
                <a:lnTo>
                  <a:pt x="8" y="5"/>
                </a:lnTo>
                <a:lnTo>
                  <a:pt x="10" y="4"/>
                </a:lnTo>
                <a:lnTo>
                  <a:pt x="11" y="3"/>
                </a:lnTo>
                <a:lnTo>
                  <a:pt x="13" y="2"/>
                </a:lnTo>
                <a:lnTo>
                  <a:pt x="15" y="1"/>
                </a:lnTo>
                <a:lnTo>
                  <a:pt x="18" y="1"/>
                </a:lnTo>
                <a:lnTo>
                  <a:pt x="20" y="0"/>
                </a:lnTo>
                <a:lnTo>
                  <a:pt x="22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49" name="Freeform 204"/>
          <p:cNvSpPr>
            <a:spLocks/>
          </p:cNvSpPr>
          <p:nvPr/>
        </p:nvSpPr>
        <p:spPr bwMode="auto">
          <a:xfrm>
            <a:off x="1438275" y="1622425"/>
            <a:ext cx="68263" cy="68262"/>
          </a:xfrm>
          <a:custGeom>
            <a:avLst/>
            <a:gdLst>
              <a:gd name="T0" fmla="*/ 2147483647 w 43"/>
              <a:gd name="T1" fmla="*/ 0 h 43"/>
              <a:gd name="T2" fmla="*/ 2147483647 w 43"/>
              <a:gd name="T3" fmla="*/ 2147483647 h 43"/>
              <a:gd name="T4" fmla="*/ 2147483647 w 43"/>
              <a:gd name="T5" fmla="*/ 2147483647 h 43"/>
              <a:gd name="T6" fmla="*/ 2147483647 w 43"/>
              <a:gd name="T7" fmla="*/ 2147483647 h 43"/>
              <a:gd name="T8" fmla="*/ 2147483647 w 43"/>
              <a:gd name="T9" fmla="*/ 2147483647 h 43"/>
              <a:gd name="T10" fmla="*/ 2147483647 w 43"/>
              <a:gd name="T11" fmla="*/ 2147483647 h 43"/>
              <a:gd name="T12" fmla="*/ 2147483647 w 43"/>
              <a:gd name="T13" fmla="*/ 2147483647 h 43"/>
              <a:gd name="T14" fmla="*/ 2147483647 w 43"/>
              <a:gd name="T15" fmla="*/ 2147483647 h 43"/>
              <a:gd name="T16" fmla="*/ 2147483647 w 43"/>
              <a:gd name="T17" fmla="*/ 2147483647 h 43"/>
              <a:gd name="T18" fmla="*/ 2147483647 w 43"/>
              <a:gd name="T19" fmla="*/ 2147483647 h 43"/>
              <a:gd name="T20" fmla="*/ 2147483647 w 43"/>
              <a:gd name="T21" fmla="*/ 2147483647 h 43"/>
              <a:gd name="T22" fmla="*/ 2147483647 w 43"/>
              <a:gd name="T23" fmla="*/ 2147483647 h 43"/>
              <a:gd name="T24" fmla="*/ 2147483647 w 43"/>
              <a:gd name="T25" fmla="*/ 2147483647 h 43"/>
              <a:gd name="T26" fmla="*/ 2147483647 w 43"/>
              <a:gd name="T27" fmla="*/ 2147483647 h 43"/>
              <a:gd name="T28" fmla="*/ 2147483647 w 43"/>
              <a:gd name="T29" fmla="*/ 2147483647 h 43"/>
              <a:gd name="T30" fmla="*/ 2147483647 w 43"/>
              <a:gd name="T31" fmla="*/ 2147483647 h 43"/>
              <a:gd name="T32" fmla="*/ 2147483647 w 43"/>
              <a:gd name="T33" fmla="*/ 2147483647 h 43"/>
              <a:gd name="T34" fmla="*/ 2147483647 w 43"/>
              <a:gd name="T35" fmla="*/ 2147483647 h 43"/>
              <a:gd name="T36" fmla="*/ 2147483647 w 43"/>
              <a:gd name="T37" fmla="*/ 2147483647 h 43"/>
              <a:gd name="T38" fmla="*/ 2147483647 w 43"/>
              <a:gd name="T39" fmla="*/ 2147483647 h 43"/>
              <a:gd name="T40" fmla="*/ 2147483647 w 43"/>
              <a:gd name="T41" fmla="*/ 2147483647 h 43"/>
              <a:gd name="T42" fmla="*/ 2147483647 w 43"/>
              <a:gd name="T43" fmla="*/ 2147483647 h 43"/>
              <a:gd name="T44" fmla="*/ 2147483647 w 43"/>
              <a:gd name="T45" fmla="*/ 2147483647 h 43"/>
              <a:gd name="T46" fmla="*/ 0 w 43"/>
              <a:gd name="T47" fmla="*/ 2147483647 h 43"/>
              <a:gd name="T48" fmla="*/ 0 w 43"/>
              <a:gd name="T49" fmla="*/ 2147483647 h 43"/>
              <a:gd name="T50" fmla="*/ 2147483647 w 43"/>
              <a:gd name="T51" fmla="*/ 2147483647 h 43"/>
              <a:gd name="T52" fmla="*/ 2147483647 w 43"/>
              <a:gd name="T53" fmla="*/ 2147483647 h 43"/>
              <a:gd name="T54" fmla="*/ 2147483647 w 43"/>
              <a:gd name="T55" fmla="*/ 2147483647 h 43"/>
              <a:gd name="T56" fmla="*/ 2147483647 w 43"/>
              <a:gd name="T57" fmla="*/ 2147483647 h 43"/>
              <a:gd name="T58" fmla="*/ 2147483647 w 43"/>
              <a:gd name="T59" fmla="*/ 2147483647 h 43"/>
              <a:gd name="T60" fmla="*/ 2147483647 w 43"/>
              <a:gd name="T61" fmla="*/ 2147483647 h 43"/>
              <a:gd name="T62" fmla="*/ 2147483647 w 43"/>
              <a:gd name="T63" fmla="*/ 0 h 4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3"/>
              <a:gd name="T97" fmla="*/ 0 h 43"/>
              <a:gd name="T98" fmla="*/ 43 w 43"/>
              <a:gd name="T99" fmla="*/ 43 h 4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3" h="43">
                <a:moveTo>
                  <a:pt x="22" y="0"/>
                </a:moveTo>
                <a:lnTo>
                  <a:pt x="24" y="0"/>
                </a:lnTo>
                <a:lnTo>
                  <a:pt x="26" y="1"/>
                </a:lnTo>
                <a:lnTo>
                  <a:pt x="28" y="1"/>
                </a:lnTo>
                <a:lnTo>
                  <a:pt x="30" y="2"/>
                </a:lnTo>
                <a:lnTo>
                  <a:pt x="32" y="3"/>
                </a:lnTo>
                <a:lnTo>
                  <a:pt x="34" y="4"/>
                </a:lnTo>
                <a:lnTo>
                  <a:pt x="35" y="5"/>
                </a:lnTo>
                <a:lnTo>
                  <a:pt x="37" y="7"/>
                </a:lnTo>
                <a:lnTo>
                  <a:pt x="38" y="8"/>
                </a:lnTo>
                <a:lnTo>
                  <a:pt x="40" y="10"/>
                </a:lnTo>
                <a:lnTo>
                  <a:pt x="41" y="12"/>
                </a:lnTo>
                <a:lnTo>
                  <a:pt x="42" y="13"/>
                </a:lnTo>
                <a:lnTo>
                  <a:pt x="42" y="15"/>
                </a:lnTo>
                <a:lnTo>
                  <a:pt x="43" y="17"/>
                </a:lnTo>
                <a:lnTo>
                  <a:pt x="43" y="20"/>
                </a:lnTo>
                <a:lnTo>
                  <a:pt x="43" y="22"/>
                </a:lnTo>
                <a:lnTo>
                  <a:pt x="43" y="24"/>
                </a:lnTo>
                <a:lnTo>
                  <a:pt x="43" y="26"/>
                </a:lnTo>
                <a:lnTo>
                  <a:pt x="42" y="28"/>
                </a:lnTo>
                <a:lnTo>
                  <a:pt x="42" y="30"/>
                </a:lnTo>
                <a:lnTo>
                  <a:pt x="41" y="32"/>
                </a:lnTo>
                <a:lnTo>
                  <a:pt x="40" y="34"/>
                </a:lnTo>
                <a:lnTo>
                  <a:pt x="38" y="36"/>
                </a:lnTo>
                <a:lnTo>
                  <a:pt x="37" y="37"/>
                </a:lnTo>
                <a:lnTo>
                  <a:pt x="35" y="38"/>
                </a:lnTo>
                <a:lnTo>
                  <a:pt x="34" y="40"/>
                </a:lnTo>
                <a:lnTo>
                  <a:pt x="32" y="41"/>
                </a:lnTo>
                <a:lnTo>
                  <a:pt x="30" y="42"/>
                </a:lnTo>
                <a:lnTo>
                  <a:pt x="28" y="43"/>
                </a:lnTo>
                <a:lnTo>
                  <a:pt x="26" y="43"/>
                </a:lnTo>
                <a:lnTo>
                  <a:pt x="24" y="43"/>
                </a:lnTo>
                <a:lnTo>
                  <a:pt x="22" y="43"/>
                </a:lnTo>
                <a:lnTo>
                  <a:pt x="19" y="43"/>
                </a:lnTo>
                <a:lnTo>
                  <a:pt x="17" y="43"/>
                </a:lnTo>
                <a:lnTo>
                  <a:pt x="15" y="43"/>
                </a:lnTo>
                <a:lnTo>
                  <a:pt x="13" y="42"/>
                </a:lnTo>
                <a:lnTo>
                  <a:pt x="11" y="41"/>
                </a:lnTo>
                <a:lnTo>
                  <a:pt x="10" y="40"/>
                </a:lnTo>
                <a:lnTo>
                  <a:pt x="8" y="38"/>
                </a:lnTo>
                <a:lnTo>
                  <a:pt x="6" y="37"/>
                </a:lnTo>
                <a:lnTo>
                  <a:pt x="5" y="36"/>
                </a:lnTo>
                <a:lnTo>
                  <a:pt x="4" y="34"/>
                </a:lnTo>
                <a:lnTo>
                  <a:pt x="3" y="32"/>
                </a:lnTo>
                <a:lnTo>
                  <a:pt x="2" y="30"/>
                </a:lnTo>
                <a:lnTo>
                  <a:pt x="1" y="28"/>
                </a:lnTo>
                <a:lnTo>
                  <a:pt x="0" y="26"/>
                </a:lnTo>
                <a:lnTo>
                  <a:pt x="0" y="24"/>
                </a:lnTo>
                <a:lnTo>
                  <a:pt x="0" y="22"/>
                </a:lnTo>
                <a:lnTo>
                  <a:pt x="0" y="20"/>
                </a:lnTo>
                <a:lnTo>
                  <a:pt x="0" y="17"/>
                </a:lnTo>
                <a:lnTo>
                  <a:pt x="1" y="15"/>
                </a:lnTo>
                <a:lnTo>
                  <a:pt x="2" y="13"/>
                </a:lnTo>
                <a:lnTo>
                  <a:pt x="3" y="12"/>
                </a:lnTo>
                <a:lnTo>
                  <a:pt x="4" y="10"/>
                </a:lnTo>
                <a:lnTo>
                  <a:pt x="5" y="8"/>
                </a:lnTo>
                <a:lnTo>
                  <a:pt x="6" y="7"/>
                </a:lnTo>
                <a:lnTo>
                  <a:pt x="8" y="5"/>
                </a:lnTo>
                <a:lnTo>
                  <a:pt x="10" y="4"/>
                </a:lnTo>
                <a:lnTo>
                  <a:pt x="11" y="3"/>
                </a:lnTo>
                <a:lnTo>
                  <a:pt x="13" y="2"/>
                </a:lnTo>
                <a:lnTo>
                  <a:pt x="15" y="1"/>
                </a:lnTo>
                <a:lnTo>
                  <a:pt x="17" y="1"/>
                </a:lnTo>
                <a:lnTo>
                  <a:pt x="19" y="0"/>
                </a:lnTo>
                <a:lnTo>
                  <a:pt x="22" y="0"/>
                </a:lnTo>
                <a:close/>
              </a:path>
            </a:pathLst>
          </a:custGeom>
          <a:noFill/>
          <a:ln w="3175">
            <a:solidFill>
              <a:srgbClr val="DC2B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51" name="Freeform 206"/>
          <p:cNvSpPr>
            <a:spLocks/>
          </p:cNvSpPr>
          <p:nvPr/>
        </p:nvSpPr>
        <p:spPr bwMode="auto">
          <a:xfrm>
            <a:off x="2811463" y="3511551"/>
            <a:ext cx="128587" cy="190500"/>
          </a:xfrm>
          <a:custGeom>
            <a:avLst/>
            <a:gdLst>
              <a:gd name="T0" fmla="*/ 2147483647 w 81"/>
              <a:gd name="T1" fmla="*/ 2147483647 h 120"/>
              <a:gd name="T2" fmla="*/ 2147483647 w 81"/>
              <a:gd name="T3" fmla="*/ 2147483647 h 120"/>
              <a:gd name="T4" fmla="*/ 2147483647 w 81"/>
              <a:gd name="T5" fmla="*/ 2147483647 h 120"/>
              <a:gd name="T6" fmla="*/ 0 w 81"/>
              <a:gd name="T7" fmla="*/ 2147483647 h 120"/>
              <a:gd name="T8" fmla="*/ 2147483647 w 81"/>
              <a:gd name="T9" fmla="*/ 2147483647 h 120"/>
              <a:gd name="T10" fmla="*/ 2147483647 w 81"/>
              <a:gd name="T11" fmla="*/ 2147483647 h 120"/>
              <a:gd name="T12" fmla="*/ 2147483647 w 81"/>
              <a:gd name="T13" fmla="*/ 2147483647 h 120"/>
              <a:gd name="T14" fmla="*/ 2147483647 w 81"/>
              <a:gd name="T15" fmla="*/ 2147483647 h 120"/>
              <a:gd name="T16" fmla="*/ 2147483647 w 81"/>
              <a:gd name="T17" fmla="*/ 2147483647 h 120"/>
              <a:gd name="T18" fmla="*/ 2147483647 w 81"/>
              <a:gd name="T19" fmla="*/ 2147483647 h 120"/>
              <a:gd name="T20" fmla="*/ 2147483647 w 81"/>
              <a:gd name="T21" fmla="*/ 2147483647 h 120"/>
              <a:gd name="T22" fmla="*/ 2147483647 w 81"/>
              <a:gd name="T23" fmla="*/ 2147483647 h 120"/>
              <a:gd name="T24" fmla="*/ 2147483647 w 81"/>
              <a:gd name="T25" fmla="*/ 2147483647 h 120"/>
              <a:gd name="T26" fmla="*/ 2147483647 w 81"/>
              <a:gd name="T27" fmla="*/ 2147483647 h 120"/>
              <a:gd name="T28" fmla="*/ 2147483647 w 81"/>
              <a:gd name="T29" fmla="*/ 2147483647 h 120"/>
              <a:gd name="T30" fmla="*/ 2147483647 w 81"/>
              <a:gd name="T31" fmla="*/ 2147483647 h 120"/>
              <a:gd name="T32" fmla="*/ 2147483647 w 81"/>
              <a:gd name="T33" fmla="*/ 2147483647 h 120"/>
              <a:gd name="T34" fmla="*/ 2147483647 w 81"/>
              <a:gd name="T35" fmla="*/ 2147483647 h 120"/>
              <a:gd name="T36" fmla="*/ 2147483647 w 81"/>
              <a:gd name="T37" fmla="*/ 2147483647 h 120"/>
              <a:gd name="T38" fmla="*/ 2147483647 w 81"/>
              <a:gd name="T39" fmla="*/ 2147483647 h 120"/>
              <a:gd name="T40" fmla="*/ 2147483647 w 81"/>
              <a:gd name="T41" fmla="*/ 2147483647 h 120"/>
              <a:gd name="T42" fmla="*/ 2147483647 w 81"/>
              <a:gd name="T43" fmla="*/ 2147483647 h 120"/>
              <a:gd name="T44" fmla="*/ 2147483647 w 81"/>
              <a:gd name="T45" fmla="*/ 2147483647 h 120"/>
              <a:gd name="T46" fmla="*/ 2147483647 w 81"/>
              <a:gd name="T47" fmla="*/ 2147483647 h 120"/>
              <a:gd name="T48" fmla="*/ 2147483647 w 81"/>
              <a:gd name="T49" fmla="*/ 2147483647 h 120"/>
              <a:gd name="T50" fmla="*/ 2147483647 w 81"/>
              <a:gd name="T51" fmla="*/ 2147483647 h 120"/>
              <a:gd name="T52" fmla="*/ 2147483647 w 81"/>
              <a:gd name="T53" fmla="*/ 2147483647 h 120"/>
              <a:gd name="T54" fmla="*/ 2147483647 w 81"/>
              <a:gd name="T55" fmla="*/ 2147483647 h 120"/>
              <a:gd name="T56" fmla="*/ 2147483647 w 81"/>
              <a:gd name="T57" fmla="*/ 2147483647 h 120"/>
              <a:gd name="T58" fmla="*/ 2147483647 w 81"/>
              <a:gd name="T59" fmla="*/ 2147483647 h 120"/>
              <a:gd name="T60" fmla="*/ 2147483647 w 81"/>
              <a:gd name="T61" fmla="*/ 2147483647 h 120"/>
              <a:gd name="T62" fmla="*/ 2147483647 w 81"/>
              <a:gd name="T63" fmla="*/ 2147483647 h 120"/>
              <a:gd name="T64" fmla="*/ 2147483647 w 81"/>
              <a:gd name="T65" fmla="*/ 2147483647 h 120"/>
              <a:gd name="T66" fmla="*/ 2147483647 w 81"/>
              <a:gd name="T67" fmla="*/ 2147483647 h 120"/>
              <a:gd name="T68" fmla="*/ 2147483647 w 81"/>
              <a:gd name="T69" fmla="*/ 2147483647 h 120"/>
              <a:gd name="T70" fmla="*/ 2147483647 w 81"/>
              <a:gd name="T71" fmla="*/ 0 h 120"/>
              <a:gd name="T72" fmla="*/ 2147483647 w 81"/>
              <a:gd name="T73" fmla="*/ 2147483647 h 120"/>
              <a:gd name="T74" fmla="*/ 2147483647 w 81"/>
              <a:gd name="T75" fmla="*/ 2147483647 h 120"/>
              <a:gd name="T76" fmla="*/ 2147483647 w 81"/>
              <a:gd name="T77" fmla="*/ 2147483647 h 120"/>
              <a:gd name="T78" fmla="*/ 2147483647 w 81"/>
              <a:gd name="T79" fmla="*/ 2147483647 h 120"/>
              <a:gd name="T80" fmla="*/ 2147483647 w 81"/>
              <a:gd name="T81" fmla="*/ 2147483647 h 120"/>
              <a:gd name="T82" fmla="*/ 2147483647 w 81"/>
              <a:gd name="T83" fmla="*/ 2147483647 h 120"/>
              <a:gd name="T84" fmla="*/ 2147483647 w 81"/>
              <a:gd name="T85" fmla="*/ 2147483647 h 120"/>
              <a:gd name="T86" fmla="*/ 2147483647 w 81"/>
              <a:gd name="T87" fmla="*/ 2147483647 h 12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1"/>
              <a:gd name="T133" fmla="*/ 0 h 120"/>
              <a:gd name="T134" fmla="*/ 81 w 81"/>
              <a:gd name="T135" fmla="*/ 120 h 12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1" h="120">
                <a:moveTo>
                  <a:pt x="10" y="46"/>
                </a:moveTo>
                <a:lnTo>
                  <a:pt x="7" y="53"/>
                </a:lnTo>
                <a:lnTo>
                  <a:pt x="5" y="58"/>
                </a:lnTo>
                <a:lnTo>
                  <a:pt x="3" y="64"/>
                </a:lnTo>
                <a:lnTo>
                  <a:pt x="2" y="70"/>
                </a:lnTo>
                <a:lnTo>
                  <a:pt x="1" y="76"/>
                </a:lnTo>
                <a:lnTo>
                  <a:pt x="1" y="81"/>
                </a:lnTo>
                <a:lnTo>
                  <a:pt x="0" y="87"/>
                </a:lnTo>
                <a:lnTo>
                  <a:pt x="1" y="92"/>
                </a:lnTo>
                <a:lnTo>
                  <a:pt x="1" y="96"/>
                </a:lnTo>
                <a:lnTo>
                  <a:pt x="2" y="101"/>
                </a:lnTo>
                <a:lnTo>
                  <a:pt x="3" y="103"/>
                </a:lnTo>
                <a:lnTo>
                  <a:pt x="3" y="105"/>
                </a:lnTo>
                <a:lnTo>
                  <a:pt x="4" y="107"/>
                </a:lnTo>
                <a:lnTo>
                  <a:pt x="5" y="108"/>
                </a:lnTo>
                <a:lnTo>
                  <a:pt x="6" y="110"/>
                </a:lnTo>
                <a:lnTo>
                  <a:pt x="7" y="112"/>
                </a:lnTo>
                <a:lnTo>
                  <a:pt x="8" y="113"/>
                </a:lnTo>
                <a:lnTo>
                  <a:pt x="9" y="114"/>
                </a:lnTo>
                <a:lnTo>
                  <a:pt x="10" y="116"/>
                </a:lnTo>
                <a:lnTo>
                  <a:pt x="12" y="117"/>
                </a:lnTo>
                <a:lnTo>
                  <a:pt x="13" y="118"/>
                </a:lnTo>
                <a:lnTo>
                  <a:pt x="15" y="118"/>
                </a:lnTo>
                <a:lnTo>
                  <a:pt x="16" y="119"/>
                </a:lnTo>
                <a:lnTo>
                  <a:pt x="18" y="119"/>
                </a:lnTo>
                <a:lnTo>
                  <a:pt x="20" y="120"/>
                </a:lnTo>
                <a:lnTo>
                  <a:pt x="21" y="120"/>
                </a:lnTo>
                <a:lnTo>
                  <a:pt x="23" y="120"/>
                </a:lnTo>
                <a:lnTo>
                  <a:pt x="25" y="120"/>
                </a:lnTo>
                <a:lnTo>
                  <a:pt x="27" y="120"/>
                </a:lnTo>
                <a:lnTo>
                  <a:pt x="29" y="119"/>
                </a:lnTo>
                <a:lnTo>
                  <a:pt x="31" y="118"/>
                </a:lnTo>
                <a:lnTo>
                  <a:pt x="33" y="118"/>
                </a:lnTo>
                <a:lnTo>
                  <a:pt x="34" y="117"/>
                </a:lnTo>
                <a:lnTo>
                  <a:pt x="37" y="116"/>
                </a:lnTo>
                <a:lnTo>
                  <a:pt x="40" y="114"/>
                </a:lnTo>
                <a:lnTo>
                  <a:pt x="44" y="111"/>
                </a:lnTo>
                <a:lnTo>
                  <a:pt x="48" y="108"/>
                </a:lnTo>
                <a:lnTo>
                  <a:pt x="52" y="104"/>
                </a:lnTo>
                <a:lnTo>
                  <a:pt x="55" y="100"/>
                </a:lnTo>
                <a:lnTo>
                  <a:pt x="59" y="95"/>
                </a:lnTo>
                <a:lnTo>
                  <a:pt x="63" y="91"/>
                </a:lnTo>
                <a:lnTo>
                  <a:pt x="66" y="85"/>
                </a:lnTo>
                <a:lnTo>
                  <a:pt x="69" y="80"/>
                </a:lnTo>
                <a:lnTo>
                  <a:pt x="72" y="74"/>
                </a:lnTo>
                <a:lnTo>
                  <a:pt x="74" y="68"/>
                </a:lnTo>
                <a:lnTo>
                  <a:pt x="76" y="62"/>
                </a:lnTo>
                <a:lnTo>
                  <a:pt x="78" y="56"/>
                </a:lnTo>
                <a:lnTo>
                  <a:pt x="79" y="50"/>
                </a:lnTo>
                <a:lnTo>
                  <a:pt x="80" y="45"/>
                </a:lnTo>
                <a:lnTo>
                  <a:pt x="81" y="39"/>
                </a:lnTo>
                <a:lnTo>
                  <a:pt x="81" y="34"/>
                </a:lnTo>
                <a:lnTo>
                  <a:pt x="81" y="29"/>
                </a:lnTo>
                <a:lnTo>
                  <a:pt x="80" y="24"/>
                </a:lnTo>
                <a:lnTo>
                  <a:pt x="79" y="19"/>
                </a:lnTo>
                <a:lnTo>
                  <a:pt x="79" y="17"/>
                </a:lnTo>
                <a:lnTo>
                  <a:pt x="78" y="16"/>
                </a:lnTo>
                <a:lnTo>
                  <a:pt x="77" y="14"/>
                </a:lnTo>
                <a:lnTo>
                  <a:pt x="76" y="12"/>
                </a:lnTo>
                <a:lnTo>
                  <a:pt x="75" y="10"/>
                </a:lnTo>
                <a:lnTo>
                  <a:pt x="74" y="9"/>
                </a:lnTo>
                <a:lnTo>
                  <a:pt x="73" y="7"/>
                </a:lnTo>
                <a:lnTo>
                  <a:pt x="72" y="6"/>
                </a:lnTo>
                <a:lnTo>
                  <a:pt x="71" y="5"/>
                </a:lnTo>
                <a:lnTo>
                  <a:pt x="69" y="4"/>
                </a:lnTo>
                <a:lnTo>
                  <a:pt x="68" y="3"/>
                </a:lnTo>
                <a:lnTo>
                  <a:pt x="66" y="2"/>
                </a:lnTo>
                <a:lnTo>
                  <a:pt x="65" y="1"/>
                </a:lnTo>
                <a:lnTo>
                  <a:pt x="63" y="1"/>
                </a:lnTo>
                <a:lnTo>
                  <a:pt x="61" y="1"/>
                </a:lnTo>
                <a:lnTo>
                  <a:pt x="60" y="0"/>
                </a:lnTo>
                <a:lnTo>
                  <a:pt x="58" y="0"/>
                </a:lnTo>
                <a:lnTo>
                  <a:pt x="56" y="1"/>
                </a:lnTo>
                <a:lnTo>
                  <a:pt x="54" y="1"/>
                </a:lnTo>
                <a:lnTo>
                  <a:pt x="52" y="1"/>
                </a:lnTo>
                <a:lnTo>
                  <a:pt x="50" y="2"/>
                </a:lnTo>
                <a:lnTo>
                  <a:pt x="48" y="2"/>
                </a:lnTo>
                <a:lnTo>
                  <a:pt x="47" y="3"/>
                </a:lnTo>
                <a:lnTo>
                  <a:pt x="45" y="4"/>
                </a:lnTo>
                <a:lnTo>
                  <a:pt x="41" y="7"/>
                </a:lnTo>
                <a:lnTo>
                  <a:pt x="37" y="9"/>
                </a:lnTo>
                <a:lnTo>
                  <a:pt x="33" y="13"/>
                </a:lnTo>
                <a:lnTo>
                  <a:pt x="29" y="16"/>
                </a:lnTo>
                <a:lnTo>
                  <a:pt x="26" y="20"/>
                </a:lnTo>
                <a:lnTo>
                  <a:pt x="22" y="25"/>
                </a:lnTo>
                <a:lnTo>
                  <a:pt x="19" y="30"/>
                </a:lnTo>
                <a:lnTo>
                  <a:pt x="15" y="35"/>
                </a:lnTo>
                <a:lnTo>
                  <a:pt x="12" y="41"/>
                </a:lnTo>
                <a:lnTo>
                  <a:pt x="10" y="46"/>
                </a:lnTo>
                <a:close/>
              </a:path>
            </a:pathLst>
          </a:custGeom>
          <a:solidFill>
            <a:srgbClr val="969594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55" name="Freeform 211"/>
          <p:cNvSpPr>
            <a:spLocks/>
          </p:cNvSpPr>
          <p:nvPr/>
        </p:nvSpPr>
        <p:spPr bwMode="auto">
          <a:xfrm rot="322041">
            <a:off x="2880745" y="3602016"/>
            <a:ext cx="222250" cy="114300"/>
          </a:xfrm>
          <a:custGeom>
            <a:avLst/>
            <a:gdLst>
              <a:gd name="T0" fmla="*/ 4763 w 140"/>
              <a:gd name="T1" fmla="*/ 11113 h 72"/>
              <a:gd name="T2" fmla="*/ 0 w 140"/>
              <a:gd name="T3" fmla="*/ 20638 h 72"/>
              <a:gd name="T4" fmla="*/ 214313 w 140"/>
              <a:gd name="T5" fmla="*/ 114300 h 72"/>
              <a:gd name="T6" fmla="*/ 222250 w 140"/>
              <a:gd name="T7" fmla="*/ 93663 h 72"/>
              <a:gd name="T8" fmla="*/ 9525 w 140"/>
              <a:gd name="T9" fmla="*/ 0 h 72"/>
              <a:gd name="T10" fmla="*/ 4763 w 140"/>
              <a:gd name="T11" fmla="*/ 11113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0"/>
              <a:gd name="T19" fmla="*/ 0 h 72"/>
              <a:gd name="T20" fmla="*/ 140 w 140"/>
              <a:gd name="T21" fmla="*/ 72 h 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0" h="72">
                <a:moveTo>
                  <a:pt x="3" y="7"/>
                </a:moveTo>
                <a:lnTo>
                  <a:pt x="0" y="13"/>
                </a:lnTo>
                <a:lnTo>
                  <a:pt x="135" y="72"/>
                </a:lnTo>
                <a:lnTo>
                  <a:pt x="140" y="59"/>
                </a:lnTo>
                <a:lnTo>
                  <a:pt x="6" y="0"/>
                </a:lnTo>
                <a:lnTo>
                  <a:pt x="3" y="7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56" name="Freeform 212"/>
          <p:cNvSpPr>
            <a:spLocks/>
          </p:cNvSpPr>
          <p:nvPr/>
        </p:nvSpPr>
        <p:spPr bwMode="auto">
          <a:xfrm rot="11555621">
            <a:off x="3060189" y="3673617"/>
            <a:ext cx="68263" cy="55563"/>
          </a:xfrm>
          <a:custGeom>
            <a:avLst/>
            <a:gdLst>
              <a:gd name="T0" fmla="*/ 0 w 43"/>
              <a:gd name="T1" fmla="*/ 3175 h 35"/>
              <a:gd name="T2" fmla="*/ 42863 w 43"/>
              <a:gd name="T3" fmla="*/ 55563 h 35"/>
              <a:gd name="T4" fmla="*/ 68263 w 43"/>
              <a:gd name="T5" fmla="*/ 0 h 35"/>
              <a:gd name="T6" fmla="*/ 0 w 43"/>
              <a:gd name="T7" fmla="*/ 3175 h 35"/>
              <a:gd name="T8" fmla="*/ 0 w 43"/>
              <a:gd name="T9" fmla="*/ 3175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35"/>
              <a:gd name="T17" fmla="*/ 43 w 43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35">
                <a:moveTo>
                  <a:pt x="0" y="2"/>
                </a:moveTo>
                <a:lnTo>
                  <a:pt x="27" y="35"/>
                </a:lnTo>
                <a:lnTo>
                  <a:pt x="43" y="0"/>
                </a:lnTo>
                <a:lnTo>
                  <a:pt x="0" y="2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57" name="Freeform 213"/>
          <p:cNvSpPr>
            <a:spLocks/>
          </p:cNvSpPr>
          <p:nvPr/>
        </p:nvSpPr>
        <p:spPr bwMode="auto">
          <a:xfrm>
            <a:off x="2878138" y="3592513"/>
            <a:ext cx="185737" cy="179388"/>
          </a:xfrm>
          <a:custGeom>
            <a:avLst/>
            <a:gdLst>
              <a:gd name="T0" fmla="*/ 2147483647 w 117"/>
              <a:gd name="T1" fmla="*/ 2147483647 h 113"/>
              <a:gd name="T2" fmla="*/ 2147483647 w 117"/>
              <a:gd name="T3" fmla="*/ 2147483647 h 113"/>
              <a:gd name="T4" fmla="*/ 2147483647 w 117"/>
              <a:gd name="T5" fmla="*/ 0 h 113"/>
              <a:gd name="T6" fmla="*/ 0 w 117"/>
              <a:gd name="T7" fmla="*/ 2147483647 h 113"/>
              <a:gd name="T8" fmla="*/ 2147483647 w 117"/>
              <a:gd name="T9" fmla="*/ 2147483647 h 113"/>
              <a:gd name="T10" fmla="*/ 2147483647 w 117"/>
              <a:gd name="T11" fmla="*/ 2147483647 h 1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7"/>
              <a:gd name="T19" fmla="*/ 0 h 113"/>
              <a:gd name="T20" fmla="*/ 117 w 117"/>
              <a:gd name="T21" fmla="*/ 113 h 1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7" h="113">
                <a:moveTo>
                  <a:pt x="112" y="108"/>
                </a:moveTo>
                <a:lnTo>
                  <a:pt x="117" y="103"/>
                </a:lnTo>
                <a:lnTo>
                  <a:pt x="10" y="0"/>
                </a:lnTo>
                <a:lnTo>
                  <a:pt x="0" y="11"/>
                </a:lnTo>
                <a:lnTo>
                  <a:pt x="107" y="113"/>
                </a:lnTo>
                <a:lnTo>
                  <a:pt x="112" y="108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58" name="Freeform 214"/>
          <p:cNvSpPr>
            <a:spLocks/>
          </p:cNvSpPr>
          <p:nvPr/>
        </p:nvSpPr>
        <p:spPr bwMode="auto">
          <a:xfrm>
            <a:off x="3035300" y="3741738"/>
            <a:ext cx="63500" cy="635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0 h 40"/>
              <a:gd name="T4" fmla="*/ 0 w 40"/>
              <a:gd name="T5" fmla="*/ 2147483647 h 40"/>
              <a:gd name="T6" fmla="*/ 2147483647 w 40"/>
              <a:gd name="T7" fmla="*/ 2147483647 h 40"/>
              <a:gd name="T8" fmla="*/ 2147483647 w 40"/>
              <a:gd name="T9" fmla="*/ 2147483647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40"/>
              <a:gd name="T17" fmla="*/ 40 w 40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40">
                <a:moveTo>
                  <a:pt x="40" y="40"/>
                </a:moveTo>
                <a:lnTo>
                  <a:pt x="26" y="0"/>
                </a:lnTo>
                <a:lnTo>
                  <a:pt x="0" y="27"/>
                </a:lnTo>
                <a:lnTo>
                  <a:pt x="40" y="4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59" name="Freeform 215"/>
          <p:cNvSpPr>
            <a:spLocks/>
          </p:cNvSpPr>
          <p:nvPr/>
        </p:nvSpPr>
        <p:spPr bwMode="auto">
          <a:xfrm>
            <a:off x="2870200" y="3362326"/>
            <a:ext cx="177800" cy="247650"/>
          </a:xfrm>
          <a:custGeom>
            <a:avLst/>
            <a:gdLst>
              <a:gd name="T0" fmla="*/ 2147483647 w 112"/>
              <a:gd name="T1" fmla="*/ 2147483647 h 156"/>
              <a:gd name="T2" fmla="*/ 2147483647 w 112"/>
              <a:gd name="T3" fmla="*/ 0 h 156"/>
              <a:gd name="T4" fmla="*/ 0 w 112"/>
              <a:gd name="T5" fmla="*/ 2147483647 h 156"/>
              <a:gd name="T6" fmla="*/ 2147483647 w 112"/>
              <a:gd name="T7" fmla="*/ 2147483647 h 156"/>
              <a:gd name="T8" fmla="*/ 2147483647 w 112"/>
              <a:gd name="T9" fmla="*/ 2147483647 h 156"/>
              <a:gd name="T10" fmla="*/ 2147483647 w 112"/>
              <a:gd name="T11" fmla="*/ 2147483647 h 1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2"/>
              <a:gd name="T19" fmla="*/ 0 h 156"/>
              <a:gd name="T20" fmla="*/ 112 w 112"/>
              <a:gd name="T21" fmla="*/ 156 h 1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2" h="156">
                <a:moveTo>
                  <a:pt x="106" y="4"/>
                </a:moveTo>
                <a:lnTo>
                  <a:pt x="100" y="0"/>
                </a:lnTo>
                <a:lnTo>
                  <a:pt x="0" y="148"/>
                </a:lnTo>
                <a:lnTo>
                  <a:pt x="12" y="156"/>
                </a:lnTo>
                <a:lnTo>
                  <a:pt x="112" y="8"/>
                </a:lnTo>
                <a:lnTo>
                  <a:pt x="106" y="4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0" name="Freeform 216"/>
          <p:cNvSpPr>
            <a:spLocks/>
          </p:cNvSpPr>
          <p:nvPr/>
        </p:nvSpPr>
        <p:spPr bwMode="auto">
          <a:xfrm>
            <a:off x="3014663" y="3319463"/>
            <a:ext cx="57150" cy="66675"/>
          </a:xfrm>
          <a:custGeom>
            <a:avLst/>
            <a:gdLst>
              <a:gd name="T0" fmla="*/ 2147483647 w 36"/>
              <a:gd name="T1" fmla="*/ 0 h 42"/>
              <a:gd name="T2" fmla="*/ 0 w 36"/>
              <a:gd name="T3" fmla="*/ 2147483647 h 42"/>
              <a:gd name="T4" fmla="*/ 2147483647 w 36"/>
              <a:gd name="T5" fmla="*/ 2147483647 h 42"/>
              <a:gd name="T6" fmla="*/ 2147483647 w 36"/>
              <a:gd name="T7" fmla="*/ 0 h 42"/>
              <a:gd name="T8" fmla="*/ 2147483647 w 36"/>
              <a:gd name="T9" fmla="*/ 0 h 42"/>
              <a:gd name="T10" fmla="*/ 2147483647 w 36"/>
              <a:gd name="T11" fmla="*/ 0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42"/>
              <a:gd name="T20" fmla="*/ 36 w 36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42">
                <a:moveTo>
                  <a:pt x="36" y="0"/>
                </a:moveTo>
                <a:lnTo>
                  <a:pt x="0" y="21"/>
                </a:lnTo>
                <a:lnTo>
                  <a:pt x="31" y="42"/>
                </a:lnTo>
                <a:lnTo>
                  <a:pt x="36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1" name="Freeform 217"/>
          <p:cNvSpPr>
            <a:spLocks/>
          </p:cNvSpPr>
          <p:nvPr/>
        </p:nvSpPr>
        <p:spPr bwMode="auto">
          <a:xfrm>
            <a:off x="2847975" y="3567113"/>
            <a:ext cx="69850" cy="68263"/>
          </a:xfrm>
          <a:custGeom>
            <a:avLst/>
            <a:gdLst>
              <a:gd name="T0" fmla="*/ 2147483647 w 44"/>
              <a:gd name="T1" fmla="*/ 2147483647 h 43"/>
              <a:gd name="T2" fmla="*/ 2147483647 w 44"/>
              <a:gd name="T3" fmla="*/ 2147483647 h 43"/>
              <a:gd name="T4" fmla="*/ 2147483647 w 44"/>
              <a:gd name="T5" fmla="*/ 2147483647 h 43"/>
              <a:gd name="T6" fmla="*/ 2147483647 w 44"/>
              <a:gd name="T7" fmla="*/ 2147483647 h 43"/>
              <a:gd name="T8" fmla="*/ 2147483647 w 44"/>
              <a:gd name="T9" fmla="*/ 2147483647 h 43"/>
              <a:gd name="T10" fmla="*/ 2147483647 w 44"/>
              <a:gd name="T11" fmla="*/ 2147483647 h 43"/>
              <a:gd name="T12" fmla="*/ 2147483647 w 44"/>
              <a:gd name="T13" fmla="*/ 2147483647 h 43"/>
              <a:gd name="T14" fmla="*/ 2147483647 w 44"/>
              <a:gd name="T15" fmla="*/ 2147483647 h 43"/>
              <a:gd name="T16" fmla="*/ 2147483647 w 44"/>
              <a:gd name="T17" fmla="*/ 2147483647 h 43"/>
              <a:gd name="T18" fmla="*/ 2147483647 w 44"/>
              <a:gd name="T19" fmla="*/ 2147483647 h 43"/>
              <a:gd name="T20" fmla="*/ 2147483647 w 44"/>
              <a:gd name="T21" fmla="*/ 2147483647 h 43"/>
              <a:gd name="T22" fmla="*/ 2147483647 w 44"/>
              <a:gd name="T23" fmla="*/ 2147483647 h 43"/>
              <a:gd name="T24" fmla="*/ 2147483647 w 44"/>
              <a:gd name="T25" fmla="*/ 2147483647 h 43"/>
              <a:gd name="T26" fmla="*/ 2147483647 w 44"/>
              <a:gd name="T27" fmla="*/ 2147483647 h 43"/>
              <a:gd name="T28" fmla="*/ 2147483647 w 44"/>
              <a:gd name="T29" fmla="*/ 2147483647 h 43"/>
              <a:gd name="T30" fmla="*/ 2147483647 w 44"/>
              <a:gd name="T31" fmla="*/ 2147483647 h 43"/>
              <a:gd name="T32" fmla="*/ 2147483647 w 44"/>
              <a:gd name="T33" fmla="*/ 2147483647 h 43"/>
              <a:gd name="T34" fmla="*/ 2147483647 w 44"/>
              <a:gd name="T35" fmla="*/ 2147483647 h 43"/>
              <a:gd name="T36" fmla="*/ 2147483647 w 44"/>
              <a:gd name="T37" fmla="*/ 2147483647 h 43"/>
              <a:gd name="T38" fmla="*/ 2147483647 w 44"/>
              <a:gd name="T39" fmla="*/ 2147483647 h 43"/>
              <a:gd name="T40" fmla="*/ 2147483647 w 44"/>
              <a:gd name="T41" fmla="*/ 2147483647 h 43"/>
              <a:gd name="T42" fmla="*/ 0 w 44"/>
              <a:gd name="T43" fmla="*/ 2147483647 h 43"/>
              <a:gd name="T44" fmla="*/ 0 w 44"/>
              <a:gd name="T45" fmla="*/ 2147483647 h 43"/>
              <a:gd name="T46" fmla="*/ 2147483647 w 44"/>
              <a:gd name="T47" fmla="*/ 2147483647 h 43"/>
              <a:gd name="T48" fmla="*/ 2147483647 w 44"/>
              <a:gd name="T49" fmla="*/ 2147483647 h 43"/>
              <a:gd name="T50" fmla="*/ 2147483647 w 44"/>
              <a:gd name="T51" fmla="*/ 2147483647 h 43"/>
              <a:gd name="T52" fmla="*/ 2147483647 w 44"/>
              <a:gd name="T53" fmla="*/ 2147483647 h 43"/>
              <a:gd name="T54" fmla="*/ 2147483647 w 44"/>
              <a:gd name="T55" fmla="*/ 2147483647 h 43"/>
              <a:gd name="T56" fmla="*/ 2147483647 w 44"/>
              <a:gd name="T57" fmla="*/ 0 h 43"/>
              <a:gd name="T58" fmla="*/ 2147483647 w 44"/>
              <a:gd name="T59" fmla="*/ 0 h 43"/>
              <a:gd name="T60" fmla="*/ 2147483647 w 44"/>
              <a:gd name="T61" fmla="*/ 0 h 43"/>
              <a:gd name="T62" fmla="*/ 2147483647 w 44"/>
              <a:gd name="T63" fmla="*/ 2147483647 h 4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4"/>
              <a:gd name="T97" fmla="*/ 0 h 43"/>
              <a:gd name="T98" fmla="*/ 44 w 44"/>
              <a:gd name="T99" fmla="*/ 43 h 4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4" h="43">
                <a:moveTo>
                  <a:pt x="31" y="1"/>
                </a:moveTo>
                <a:lnTo>
                  <a:pt x="33" y="3"/>
                </a:lnTo>
                <a:lnTo>
                  <a:pt x="35" y="4"/>
                </a:lnTo>
                <a:lnTo>
                  <a:pt x="36" y="5"/>
                </a:lnTo>
                <a:lnTo>
                  <a:pt x="38" y="6"/>
                </a:lnTo>
                <a:lnTo>
                  <a:pt x="39" y="8"/>
                </a:lnTo>
                <a:lnTo>
                  <a:pt x="40" y="10"/>
                </a:lnTo>
                <a:lnTo>
                  <a:pt x="41" y="12"/>
                </a:lnTo>
                <a:lnTo>
                  <a:pt x="42" y="13"/>
                </a:lnTo>
                <a:lnTo>
                  <a:pt x="43" y="15"/>
                </a:lnTo>
                <a:lnTo>
                  <a:pt x="43" y="18"/>
                </a:lnTo>
                <a:lnTo>
                  <a:pt x="43" y="20"/>
                </a:lnTo>
                <a:lnTo>
                  <a:pt x="44" y="22"/>
                </a:lnTo>
                <a:lnTo>
                  <a:pt x="43" y="24"/>
                </a:lnTo>
                <a:lnTo>
                  <a:pt x="43" y="26"/>
                </a:lnTo>
                <a:lnTo>
                  <a:pt x="42" y="28"/>
                </a:lnTo>
                <a:lnTo>
                  <a:pt x="42" y="30"/>
                </a:lnTo>
                <a:lnTo>
                  <a:pt x="41" y="32"/>
                </a:lnTo>
                <a:lnTo>
                  <a:pt x="40" y="34"/>
                </a:lnTo>
                <a:lnTo>
                  <a:pt x="38" y="36"/>
                </a:lnTo>
                <a:lnTo>
                  <a:pt x="37" y="37"/>
                </a:lnTo>
                <a:lnTo>
                  <a:pt x="35" y="39"/>
                </a:lnTo>
                <a:lnTo>
                  <a:pt x="33" y="40"/>
                </a:lnTo>
                <a:lnTo>
                  <a:pt x="31" y="41"/>
                </a:lnTo>
                <a:lnTo>
                  <a:pt x="30" y="41"/>
                </a:lnTo>
                <a:lnTo>
                  <a:pt x="27" y="42"/>
                </a:lnTo>
                <a:lnTo>
                  <a:pt x="25" y="43"/>
                </a:lnTo>
                <a:lnTo>
                  <a:pt x="23" y="43"/>
                </a:lnTo>
                <a:lnTo>
                  <a:pt x="21" y="43"/>
                </a:lnTo>
                <a:lnTo>
                  <a:pt x="19" y="43"/>
                </a:lnTo>
                <a:lnTo>
                  <a:pt x="17" y="42"/>
                </a:lnTo>
                <a:lnTo>
                  <a:pt x="15" y="42"/>
                </a:lnTo>
                <a:lnTo>
                  <a:pt x="13" y="41"/>
                </a:lnTo>
                <a:lnTo>
                  <a:pt x="11" y="40"/>
                </a:lnTo>
                <a:lnTo>
                  <a:pt x="9" y="39"/>
                </a:lnTo>
                <a:lnTo>
                  <a:pt x="7" y="37"/>
                </a:lnTo>
                <a:lnTo>
                  <a:pt x="6" y="36"/>
                </a:lnTo>
                <a:lnTo>
                  <a:pt x="5" y="34"/>
                </a:lnTo>
                <a:lnTo>
                  <a:pt x="4" y="33"/>
                </a:lnTo>
                <a:lnTo>
                  <a:pt x="2" y="31"/>
                </a:lnTo>
                <a:lnTo>
                  <a:pt x="1" y="29"/>
                </a:lnTo>
                <a:lnTo>
                  <a:pt x="1" y="27"/>
                </a:lnTo>
                <a:lnTo>
                  <a:pt x="1" y="25"/>
                </a:lnTo>
                <a:lnTo>
                  <a:pt x="0" y="23"/>
                </a:lnTo>
                <a:lnTo>
                  <a:pt x="0" y="21"/>
                </a:lnTo>
                <a:lnTo>
                  <a:pt x="0" y="18"/>
                </a:lnTo>
                <a:lnTo>
                  <a:pt x="1" y="16"/>
                </a:lnTo>
                <a:lnTo>
                  <a:pt x="1" y="14"/>
                </a:lnTo>
                <a:lnTo>
                  <a:pt x="2" y="12"/>
                </a:lnTo>
                <a:lnTo>
                  <a:pt x="3" y="10"/>
                </a:lnTo>
                <a:lnTo>
                  <a:pt x="4" y="8"/>
                </a:lnTo>
                <a:lnTo>
                  <a:pt x="6" y="7"/>
                </a:lnTo>
                <a:lnTo>
                  <a:pt x="7" y="5"/>
                </a:lnTo>
                <a:lnTo>
                  <a:pt x="9" y="4"/>
                </a:lnTo>
                <a:lnTo>
                  <a:pt x="11" y="3"/>
                </a:lnTo>
                <a:lnTo>
                  <a:pt x="12" y="2"/>
                </a:lnTo>
                <a:lnTo>
                  <a:pt x="14" y="1"/>
                </a:lnTo>
                <a:lnTo>
                  <a:pt x="16" y="0"/>
                </a:lnTo>
                <a:lnTo>
                  <a:pt x="18" y="0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7" y="0"/>
                </a:lnTo>
                <a:lnTo>
                  <a:pt x="29" y="1"/>
                </a:lnTo>
                <a:lnTo>
                  <a:pt x="31" y="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2" name="Freeform 218"/>
          <p:cNvSpPr>
            <a:spLocks/>
          </p:cNvSpPr>
          <p:nvPr/>
        </p:nvSpPr>
        <p:spPr bwMode="auto">
          <a:xfrm>
            <a:off x="3346450" y="3870326"/>
            <a:ext cx="196850" cy="106362"/>
          </a:xfrm>
          <a:custGeom>
            <a:avLst/>
            <a:gdLst>
              <a:gd name="T0" fmla="*/ 2147483647 w 124"/>
              <a:gd name="T1" fmla="*/ 2147483647 h 67"/>
              <a:gd name="T2" fmla="*/ 2147483647 w 124"/>
              <a:gd name="T3" fmla="*/ 2147483647 h 67"/>
              <a:gd name="T4" fmla="*/ 2147483647 w 124"/>
              <a:gd name="T5" fmla="*/ 2147483647 h 67"/>
              <a:gd name="T6" fmla="*/ 2147483647 w 124"/>
              <a:gd name="T7" fmla="*/ 0 h 67"/>
              <a:gd name="T8" fmla="*/ 0 w 124"/>
              <a:gd name="T9" fmla="*/ 2147483647 h 67"/>
              <a:gd name="T10" fmla="*/ 2147483647 w 124"/>
              <a:gd name="T11" fmla="*/ 2147483647 h 6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4"/>
              <a:gd name="T19" fmla="*/ 0 h 67"/>
              <a:gd name="T20" fmla="*/ 124 w 124"/>
              <a:gd name="T21" fmla="*/ 67 h 6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4" h="67">
                <a:moveTo>
                  <a:pt x="3" y="61"/>
                </a:moveTo>
                <a:lnTo>
                  <a:pt x="6" y="67"/>
                </a:lnTo>
                <a:lnTo>
                  <a:pt x="124" y="13"/>
                </a:lnTo>
                <a:lnTo>
                  <a:pt x="117" y="0"/>
                </a:lnTo>
                <a:lnTo>
                  <a:pt x="0" y="54"/>
                </a:lnTo>
                <a:lnTo>
                  <a:pt x="3" y="61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3" name="Freeform 219"/>
          <p:cNvSpPr>
            <a:spLocks/>
          </p:cNvSpPr>
          <p:nvPr/>
        </p:nvSpPr>
        <p:spPr bwMode="auto">
          <a:xfrm>
            <a:off x="3297238" y="3938588"/>
            <a:ext cx="66675" cy="55563"/>
          </a:xfrm>
          <a:custGeom>
            <a:avLst/>
            <a:gdLst>
              <a:gd name="T0" fmla="*/ 0 w 42"/>
              <a:gd name="T1" fmla="*/ 2147483647 h 35"/>
              <a:gd name="T2" fmla="*/ 2147483647 w 42"/>
              <a:gd name="T3" fmla="*/ 2147483647 h 35"/>
              <a:gd name="T4" fmla="*/ 2147483647 w 42"/>
              <a:gd name="T5" fmla="*/ 0 h 35"/>
              <a:gd name="T6" fmla="*/ 0 w 42"/>
              <a:gd name="T7" fmla="*/ 2147483647 h 35"/>
              <a:gd name="T8" fmla="*/ 0 w 42"/>
              <a:gd name="T9" fmla="*/ 2147483647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35"/>
              <a:gd name="T17" fmla="*/ 42 w 42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35">
                <a:moveTo>
                  <a:pt x="0" y="33"/>
                </a:moveTo>
                <a:lnTo>
                  <a:pt x="42" y="35"/>
                </a:lnTo>
                <a:lnTo>
                  <a:pt x="26" y="0"/>
                </a:lnTo>
                <a:lnTo>
                  <a:pt x="0" y="33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4" name="Freeform 220"/>
          <p:cNvSpPr>
            <a:spLocks/>
          </p:cNvSpPr>
          <p:nvPr/>
        </p:nvSpPr>
        <p:spPr bwMode="auto">
          <a:xfrm>
            <a:off x="3540125" y="3878263"/>
            <a:ext cx="185738" cy="179388"/>
          </a:xfrm>
          <a:custGeom>
            <a:avLst/>
            <a:gdLst>
              <a:gd name="T0" fmla="*/ 2147483647 w 117"/>
              <a:gd name="T1" fmla="*/ 2147483647 h 113"/>
              <a:gd name="T2" fmla="*/ 2147483647 w 117"/>
              <a:gd name="T3" fmla="*/ 2147483647 h 113"/>
              <a:gd name="T4" fmla="*/ 2147483647 w 117"/>
              <a:gd name="T5" fmla="*/ 0 h 113"/>
              <a:gd name="T6" fmla="*/ 0 w 117"/>
              <a:gd name="T7" fmla="*/ 2147483647 h 113"/>
              <a:gd name="T8" fmla="*/ 2147483647 w 117"/>
              <a:gd name="T9" fmla="*/ 2147483647 h 113"/>
              <a:gd name="T10" fmla="*/ 2147483647 w 117"/>
              <a:gd name="T11" fmla="*/ 2147483647 h 1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7"/>
              <a:gd name="T19" fmla="*/ 0 h 113"/>
              <a:gd name="T20" fmla="*/ 117 w 117"/>
              <a:gd name="T21" fmla="*/ 113 h 1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7" h="113">
                <a:moveTo>
                  <a:pt x="112" y="108"/>
                </a:moveTo>
                <a:lnTo>
                  <a:pt x="117" y="102"/>
                </a:lnTo>
                <a:lnTo>
                  <a:pt x="10" y="0"/>
                </a:lnTo>
                <a:lnTo>
                  <a:pt x="0" y="11"/>
                </a:lnTo>
                <a:lnTo>
                  <a:pt x="107" y="113"/>
                </a:lnTo>
                <a:lnTo>
                  <a:pt x="112" y="108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5" name="Freeform 221"/>
          <p:cNvSpPr>
            <a:spLocks/>
          </p:cNvSpPr>
          <p:nvPr/>
        </p:nvSpPr>
        <p:spPr bwMode="auto">
          <a:xfrm>
            <a:off x="3697288" y="4027488"/>
            <a:ext cx="63500" cy="61913"/>
          </a:xfrm>
          <a:custGeom>
            <a:avLst/>
            <a:gdLst>
              <a:gd name="T0" fmla="*/ 2147483647 w 40"/>
              <a:gd name="T1" fmla="*/ 2147483647 h 39"/>
              <a:gd name="T2" fmla="*/ 2147483647 w 40"/>
              <a:gd name="T3" fmla="*/ 0 h 39"/>
              <a:gd name="T4" fmla="*/ 0 w 40"/>
              <a:gd name="T5" fmla="*/ 2147483647 h 39"/>
              <a:gd name="T6" fmla="*/ 2147483647 w 40"/>
              <a:gd name="T7" fmla="*/ 2147483647 h 39"/>
              <a:gd name="T8" fmla="*/ 2147483647 w 40"/>
              <a:gd name="T9" fmla="*/ 2147483647 h 39"/>
              <a:gd name="T10" fmla="*/ 2147483647 w 40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39"/>
              <a:gd name="T20" fmla="*/ 40 w 40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39">
                <a:moveTo>
                  <a:pt x="40" y="39"/>
                </a:moveTo>
                <a:lnTo>
                  <a:pt x="26" y="0"/>
                </a:lnTo>
                <a:lnTo>
                  <a:pt x="0" y="27"/>
                </a:lnTo>
                <a:lnTo>
                  <a:pt x="40" y="39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6" name="Freeform 222"/>
          <p:cNvSpPr>
            <a:spLocks/>
          </p:cNvSpPr>
          <p:nvPr/>
        </p:nvSpPr>
        <p:spPr bwMode="auto">
          <a:xfrm rot="842170">
            <a:off x="3558927" y="3620011"/>
            <a:ext cx="107950" cy="273050"/>
          </a:xfrm>
          <a:custGeom>
            <a:avLst/>
            <a:gdLst>
              <a:gd name="T0" fmla="*/ 2147483647 w 68"/>
              <a:gd name="T1" fmla="*/ 2147483647 h 172"/>
              <a:gd name="T2" fmla="*/ 2147483647 w 68"/>
              <a:gd name="T3" fmla="*/ 0 h 172"/>
              <a:gd name="T4" fmla="*/ 0 w 68"/>
              <a:gd name="T5" fmla="*/ 2147483647 h 172"/>
              <a:gd name="T6" fmla="*/ 2147483647 w 68"/>
              <a:gd name="T7" fmla="*/ 2147483647 h 172"/>
              <a:gd name="T8" fmla="*/ 2147483647 w 68"/>
              <a:gd name="T9" fmla="*/ 2147483647 h 172"/>
              <a:gd name="T10" fmla="*/ 2147483647 w 68"/>
              <a:gd name="T11" fmla="*/ 2147483647 h 1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72"/>
              <a:gd name="T20" fmla="*/ 68 w 68"/>
              <a:gd name="T21" fmla="*/ 172 h 1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72">
                <a:moveTo>
                  <a:pt x="61" y="2"/>
                </a:moveTo>
                <a:lnTo>
                  <a:pt x="54" y="0"/>
                </a:lnTo>
                <a:lnTo>
                  <a:pt x="0" y="167"/>
                </a:lnTo>
                <a:lnTo>
                  <a:pt x="14" y="172"/>
                </a:lnTo>
                <a:lnTo>
                  <a:pt x="68" y="4"/>
                </a:lnTo>
                <a:lnTo>
                  <a:pt x="61" y="2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7" name="Freeform 223"/>
          <p:cNvSpPr>
            <a:spLocks/>
          </p:cNvSpPr>
          <p:nvPr/>
        </p:nvSpPr>
        <p:spPr bwMode="auto">
          <a:xfrm>
            <a:off x="3656482" y="3590924"/>
            <a:ext cx="59357" cy="57150"/>
          </a:xfrm>
          <a:custGeom>
            <a:avLst/>
            <a:gdLst>
              <a:gd name="T0" fmla="*/ 2147483647 w 36"/>
              <a:gd name="T1" fmla="*/ 0 h 42"/>
              <a:gd name="T2" fmla="*/ 0 w 36"/>
              <a:gd name="T3" fmla="*/ 2147483647 h 42"/>
              <a:gd name="T4" fmla="*/ 2147483647 w 36"/>
              <a:gd name="T5" fmla="*/ 2147483647 h 42"/>
              <a:gd name="T6" fmla="*/ 2147483647 w 36"/>
              <a:gd name="T7" fmla="*/ 0 h 42"/>
              <a:gd name="T8" fmla="*/ 2147483647 w 36"/>
              <a:gd name="T9" fmla="*/ 0 h 42"/>
              <a:gd name="T10" fmla="*/ 2147483647 w 36"/>
              <a:gd name="T11" fmla="*/ 0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42"/>
              <a:gd name="T20" fmla="*/ 36 w 36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42">
                <a:moveTo>
                  <a:pt x="29" y="0"/>
                </a:moveTo>
                <a:lnTo>
                  <a:pt x="0" y="31"/>
                </a:lnTo>
                <a:lnTo>
                  <a:pt x="36" y="42"/>
                </a:lnTo>
                <a:lnTo>
                  <a:pt x="29" y="0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8" name="Freeform 224"/>
          <p:cNvSpPr>
            <a:spLocks/>
          </p:cNvSpPr>
          <p:nvPr/>
        </p:nvSpPr>
        <p:spPr bwMode="auto">
          <a:xfrm>
            <a:off x="3509963" y="3851276"/>
            <a:ext cx="69850" cy="69850"/>
          </a:xfrm>
          <a:custGeom>
            <a:avLst/>
            <a:gdLst>
              <a:gd name="T0" fmla="*/ 2147483647 w 44"/>
              <a:gd name="T1" fmla="*/ 2147483647 h 44"/>
              <a:gd name="T2" fmla="*/ 2147483647 w 44"/>
              <a:gd name="T3" fmla="*/ 2147483647 h 44"/>
              <a:gd name="T4" fmla="*/ 2147483647 w 44"/>
              <a:gd name="T5" fmla="*/ 2147483647 h 44"/>
              <a:gd name="T6" fmla="*/ 2147483647 w 44"/>
              <a:gd name="T7" fmla="*/ 2147483647 h 44"/>
              <a:gd name="T8" fmla="*/ 2147483647 w 44"/>
              <a:gd name="T9" fmla="*/ 2147483647 h 44"/>
              <a:gd name="T10" fmla="*/ 2147483647 w 44"/>
              <a:gd name="T11" fmla="*/ 2147483647 h 44"/>
              <a:gd name="T12" fmla="*/ 2147483647 w 44"/>
              <a:gd name="T13" fmla="*/ 2147483647 h 44"/>
              <a:gd name="T14" fmla="*/ 2147483647 w 44"/>
              <a:gd name="T15" fmla="*/ 2147483647 h 44"/>
              <a:gd name="T16" fmla="*/ 2147483647 w 44"/>
              <a:gd name="T17" fmla="*/ 2147483647 h 44"/>
              <a:gd name="T18" fmla="*/ 2147483647 w 44"/>
              <a:gd name="T19" fmla="*/ 2147483647 h 44"/>
              <a:gd name="T20" fmla="*/ 2147483647 w 44"/>
              <a:gd name="T21" fmla="*/ 2147483647 h 44"/>
              <a:gd name="T22" fmla="*/ 2147483647 w 44"/>
              <a:gd name="T23" fmla="*/ 2147483647 h 44"/>
              <a:gd name="T24" fmla="*/ 2147483647 w 44"/>
              <a:gd name="T25" fmla="*/ 2147483647 h 44"/>
              <a:gd name="T26" fmla="*/ 2147483647 w 44"/>
              <a:gd name="T27" fmla="*/ 2147483647 h 44"/>
              <a:gd name="T28" fmla="*/ 2147483647 w 44"/>
              <a:gd name="T29" fmla="*/ 2147483647 h 44"/>
              <a:gd name="T30" fmla="*/ 2147483647 w 44"/>
              <a:gd name="T31" fmla="*/ 2147483647 h 44"/>
              <a:gd name="T32" fmla="*/ 2147483647 w 44"/>
              <a:gd name="T33" fmla="*/ 2147483647 h 44"/>
              <a:gd name="T34" fmla="*/ 2147483647 w 44"/>
              <a:gd name="T35" fmla="*/ 2147483647 h 44"/>
              <a:gd name="T36" fmla="*/ 2147483647 w 44"/>
              <a:gd name="T37" fmla="*/ 2147483647 h 44"/>
              <a:gd name="T38" fmla="*/ 2147483647 w 44"/>
              <a:gd name="T39" fmla="*/ 2147483647 h 44"/>
              <a:gd name="T40" fmla="*/ 2147483647 w 44"/>
              <a:gd name="T41" fmla="*/ 2147483647 h 44"/>
              <a:gd name="T42" fmla="*/ 0 w 44"/>
              <a:gd name="T43" fmla="*/ 2147483647 h 44"/>
              <a:gd name="T44" fmla="*/ 0 w 44"/>
              <a:gd name="T45" fmla="*/ 2147483647 h 44"/>
              <a:gd name="T46" fmla="*/ 2147483647 w 44"/>
              <a:gd name="T47" fmla="*/ 2147483647 h 44"/>
              <a:gd name="T48" fmla="*/ 2147483647 w 44"/>
              <a:gd name="T49" fmla="*/ 2147483647 h 44"/>
              <a:gd name="T50" fmla="*/ 2147483647 w 44"/>
              <a:gd name="T51" fmla="*/ 2147483647 h 44"/>
              <a:gd name="T52" fmla="*/ 2147483647 w 44"/>
              <a:gd name="T53" fmla="*/ 2147483647 h 44"/>
              <a:gd name="T54" fmla="*/ 2147483647 w 44"/>
              <a:gd name="T55" fmla="*/ 2147483647 h 44"/>
              <a:gd name="T56" fmla="*/ 2147483647 w 44"/>
              <a:gd name="T57" fmla="*/ 2147483647 h 44"/>
              <a:gd name="T58" fmla="*/ 2147483647 w 44"/>
              <a:gd name="T59" fmla="*/ 0 h 44"/>
              <a:gd name="T60" fmla="*/ 2147483647 w 44"/>
              <a:gd name="T61" fmla="*/ 0 h 44"/>
              <a:gd name="T62" fmla="*/ 2147483647 w 44"/>
              <a:gd name="T63" fmla="*/ 2147483647 h 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4"/>
              <a:gd name="T97" fmla="*/ 0 h 44"/>
              <a:gd name="T98" fmla="*/ 44 w 44"/>
              <a:gd name="T99" fmla="*/ 44 h 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4" h="44">
                <a:moveTo>
                  <a:pt x="31" y="2"/>
                </a:moveTo>
                <a:lnTo>
                  <a:pt x="33" y="3"/>
                </a:lnTo>
                <a:lnTo>
                  <a:pt x="35" y="5"/>
                </a:lnTo>
                <a:lnTo>
                  <a:pt x="36" y="6"/>
                </a:lnTo>
                <a:lnTo>
                  <a:pt x="38" y="7"/>
                </a:lnTo>
                <a:lnTo>
                  <a:pt x="39" y="9"/>
                </a:lnTo>
                <a:lnTo>
                  <a:pt x="40" y="11"/>
                </a:lnTo>
                <a:lnTo>
                  <a:pt x="41" y="12"/>
                </a:lnTo>
                <a:lnTo>
                  <a:pt x="42" y="14"/>
                </a:lnTo>
                <a:lnTo>
                  <a:pt x="43" y="16"/>
                </a:lnTo>
                <a:lnTo>
                  <a:pt x="43" y="18"/>
                </a:lnTo>
                <a:lnTo>
                  <a:pt x="44" y="20"/>
                </a:lnTo>
                <a:lnTo>
                  <a:pt x="44" y="23"/>
                </a:lnTo>
                <a:lnTo>
                  <a:pt x="43" y="25"/>
                </a:lnTo>
                <a:lnTo>
                  <a:pt x="43" y="27"/>
                </a:lnTo>
                <a:lnTo>
                  <a:pt x="42" y="29"/>
                </a:lnTo>
                <a:lnTo>
                  <a:pt x="42" y="31"/>
                </a:lnTo>
                <a:lnTo>
                  <a:pt x="41" y="33"/>
                </a:lnTo>
                <a:lnTo>
                  <a:pt x="40" y="35"/>
                </a:lnTo>
                <a:lnTo>
                  <a:pt x="38" y="36"/>
                </a:lnTo>
                <a:lnTo>
                  <a:pt x="37" y="38"/>
                </a:lnTo>
                <a:lnTo>
                  <a:pt x="35" y="39"/>
                </a:lnTo>
                <a:lnTo>
                  <a:pt x="33" y="41"/>
                </a:lnTo>
                <a:lnTo>
                  <a:pt x="32" y="41"/>
                </a:lnTo>
                <a:lnTo>
                  <a:pt x="29" y="42"/>
                </a:lnTo>
                <a:lnTo>
                  <a:pt x="28" y="43"/>
                </a:lnTo>
                <a:lnTo>
                  <a:pt x="26" y="43"/>
                </a:lnTo>
                <a:lnTo>
                  <a:pt x="24" y="44"/>
                </a:lnTo>
                <a:lnTo>
                  <a:pt x="21" y="44"/>
                </a:lnTo>
                <a:lnTo>
                  <a:pt x="19" y="43"/>
                </a:lnTo>
                <a:lnTo>
                  <a:pt x="17" y="43"/>
                </a:lnTo>
                <a:lnTo>
                  <a:pt x="15" y="43"/>
                </a:lnTo>
                <a:lnTo>
                  <a:pt x="13" y="42"/>
                </a:lnTo>
                <a:lnTo>
                  <a:pt x="11" y="41"/>
                </a:lnTo>
                <a:lnTo>
                  <a:pt x="9" y="40"/>
                </a:lnTo>
                <a:lnTo>
                  <a:pt x="8" y="38"/>
                </a:lnTo>
                <a:lnTo>
                  <a:pt x="6" y="37"/>
                </a:lnTo>
                <a:lnTo>
                  <a:pt x="5" y="35"/>
                </a:lnTo>
                <a:lnTo>
                  <a:pt x="3" y="33"/>
                </a:lnTo>
                <a:lnTo>
                  <a:pt x="2" y="32"/>
                </a:lnTo>
                <a:lnTo>
                  <a:pt x="2" y="30"/>
                </a:lnTo>
                <a:lnTo>
                  <a:pt x="1" y="28"/>
                </a:lnTo>
                <a:lnTo>
                  <a:pt x="1" y="26"/>
                </a:lnTo>
                <a:lnTo>
                  <a:pt x="0" y="23"/>
                </a:lnTo>
                <a:lnTo>
                  <a:pt x="0" y="21"/>
                </a:lnTo>
                <a:lnTo>
                  <a:pt x="0" y="19"/>
                </a:lnTo>
                <a:lnTo>
                  <a:pt x="1" y="17"/>
                </a:lnTo>
                <a:lnTo>
                  <a:pt x="1" y="15"/>
                </a:lnTo>
                <a:lnTo>
                  <a:pt x="2" y="13"/>
                </a:lnTo>
                <a:lnTo>
                  <a:pt x="3" y="11"/>
                </a:lnTo>
                <a:lnTo>
                  <a:pt x="4" y="9"/>
                </a:lnTo>
                <a:lnTo>
                  <a:pt x="6" y="7"/>
                </a:lnTo>
                <a:lnTo>
                  <a:pt x="7" y="6"/>
                </a:lnTo>
                <a:lnTo>
                  <a:pt x="9" y="5"/>
                </a:lnTo>
                <a:lnTo>
                  <a:pt x="11" y="4"/>
                </a:lnTo>
                <a:lnTo>
                  <a:pt x="12" y="2"/>
                </a:lnTo>
                <a:lnTo>
                  <a:pt x="14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22" y="0"/>
                </a:lnTo>
                <a:lnTo>
                  <a:pt x="25" y="0"/>
                </a:lnTo>
                <a:lnTo>
                  <a:pt x="27" y="1"/>
                </a:lnTo>
                <a:lnTo>
                  <a:pt x="29" y="1"/>
                </a:lnTo>
                <a:lnTo>
                  <a:pt x="31" y="2"/>
                </a:lnTo>
                <a:close/>
              </a:path>
            </a:pathLst>
          </a:custGeom>
          <a:solidFill>
            <a:srgbClr val="DC2B19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9" name="Freeform 225"/>
          <p:cNvSpPr>
            <a:spLocks/>
          </p:cNvSpPr>
          <p:nvPr/>
        </p:nvSpPr>
        <p:spPr bwMode="auto">
          <a:xfrm>
            <a:off x="2846388" y="3563938"/>
            <a:ext cx="68262" cy="69850"/>
          </a:xfrm>
          <a:custGeom>
            <a:avLst/>
            <a:gdLst>
              <a:gd name="T0" fmla="*/ 2147483647 w 43"/>
              <a:gd name="T1" fmla="*/ 2147483647 h 44"/>
              <a:gd name="T2" fmla="*/ 2147483647 w 43"/>
              <a:gd name="T3" fmla="*/ 2147483647 h 44"/>
              <a:gd name="T4" fmla="*/ 2147483647 w 43"/>
              <a:gd name="T5" fmla="*/ 2147483647 h 44"/>
              <a:gd name="T6" fmla="*/ 2147483647 w 43"/>
              <a:gd name="T7" fmla="*/ 2147483647 h 44"/>
              <a:gd name="T8" fmla="*/ 2147483647 w 43"/>
              <a:gd name="T9" fmla="*/ 2147483647 h 44"/>
              <a:gd name="T10" fmla="*/ 2147483647 w 43"/>
              <a:gd name="T11" fmla="*/ 2147483647 h 44"/>
              <a:gd name="T12" fmla="*/ 2147483647 w 43"/>
              <a:gd name="T13" fmla="*/ 2147483647 h 44"/>
              <a:gd name="T14" fmla="*/ 2147483647 w 43"/>
              <a:gd name="T15" fmla="*/ 2147483647 h 44"/>
              <a:gd name="T16" fmla="*/ 2147483647 w 43"/>
              <a:gd name="T17" fmla="*/ 2147483647 h 44"/>
              <a:gd name="T18" fmla="*/ 2147483647 w 43"/>
              <a:gd name="T19" fmla="*/ 2147483647 h 44"/>
              <a:gd name="T20" fmla="*/ 2147483647 w 43"/>
              <a:gd name="T21" fmla="*/ 2147483647 h 44"/>
              <a:gd name="T22" fmla="*/ 2147483647 w 43"/>
              <a:gd name="T23" fmla="*/ 2147483647 h 44"/>
              <a:gd name="T24" fmla="*/ 2147483647 w 43"/>
              <a:gd name="T25" fmla="*/ 2147483647 h 44"/>
              <a:gd name="T26" fmla="*/ 2147483647 w 43"/>
              <a:gd name="T27" fmla="*/ 2147483647 h 44"/>
              <a:gd name="T28" fmla="*/ 2147483647 w 43"/>
              <a:gd name="T29" fmla="*/ 2147483647 h 44"/>
              <a:gd name="T30" fmla="*/ 2147483647 w 43"/>
              <a:gd name="T31" fmla="*/ 2147483647 h 44"/>
              <a:gd name="T32" fmla="*/ 2147483647 w 43"/>
              <a:gd name="T33" fmla="*/ 2147483647 h 44"/>
              <a:gd name="T34" fmla="*/ 2147483647 w 43"/>
              <a:gd name="T35" fmla="*/ 2147483647 h 44"/>
              <a:gd name="T36" fmla="*/ 2147483647 w 43"/>
              <a:gd name="T37" fmla="*/ 2147483647 h 44"/>
              <a:gd name="T38" fmla="*/ 2147483647 w 43"/>
              <a:gd name="T39" fmla="*/ 2147483647 h 44"/>
              <a:gd name="T40" fmla="*/ 2147483647 w 43"/>
              <a:gd name="T41" fmla="*/ 2147483647 h 44"/>
              <a:gd name="T42" fmla="*/ 0 w 43"/>
              <a:gd name="T43" fmla="*/ 2147483647 h 44"/>
              <a:gd name="T44" fmla="*/ 0 w 43"/>
              <a:gd name="T45" fmla="*/ 2147483647 h 44"/>
              <a:gd name="T46" fmla="*/ 2147483647 w 43"/>
              <a:gd name="T47" fmla="*/ 2147483647 h 44"/>
              <a:gd name="T48" fmla="*/ 2147483647 w 43"/>
              <a:gd name="T49" fmla="*/ 2147483647 h 44"/>
              <a:gd name="T50" fmla="*/ 2147483647 w 43"/>
              <a:gd name="T51" fmla="*/ 2147483647 h 44"/>
              <a:gd name="T52" fmla="*/ 2147483647 w 43"/>
              <a:gd name="T53" fmla="*/ 2147483647 h 44"/>
              <a:gd name="T54" fmla="*/ 2147483647 w 43"/>
              <a:gd name="T55" fmla="*/ 2147483647 h 44"/>
              <a:gd name="T56" fmla="*/ 2147483647 w 43"/>
              <a:gd name="T57" fmla="*/ 2147483647 h 44"/>
              <a:gd name="T58" fmla="*/ 2147483647 w 43"/>
              <a:gd name="T59" fmla="*/ 0 h 44"/>
              <a:gd name="T60" fmla="*/ 2147483647 w 43"/>
              <a:gd name="T61" fmla="*/ 0 h 44"/>
              <a:gd name="T62" fmla="*/ 2147483647 w 43"/>
              <a:gd name="T63" fmla="*/ 2147483647 h 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3"/>
              <a:gd name="T97" fmla="*/ 0 h 44"/>
              <a:gd name="T98" fmla="*/ 43 w 43"/>
              <a:gd name="T99" fmla="*/ 44 h 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3" h="44">
                <a:moveTo>
                  <a:pt x="31" y="2"/>
                </a:moveTo>
                <a:lnTo>
                  <a:pt x="33" y="3"/>
                </a:lnTo>
                <a:lnTo>
                  <a:pt x="34" y="5"/>
                </a:lnTo>
                <a:lnTo>
                  <a:pt x="36" y="6"/>
                </a:lnTo>
                <a:lnTo>
                  <a:pt x="38" y="7"/>
                </a:lnTo>
                <a:lnTo>
                  <a:pt x="39" y="9"/>
                </a:lnTo>
                <a:lnTo>
                  <a:pt x="40" y="11"/>
                </a:lnTo>
                <a:lnTo>
                  <a:pt x="41" y="12"/>
                </a:lnTo>
                <a:lnTo>
                  <a:pt x="42" y="14"/>
                </a:lnTo>
                <a:lnTo>
                  <a:pt x="43" y="16"/>
                </a:lnTo>
                <a:lnTo>
                  <a:pt x="43" y="18"/>
                </a:lnTo>
                <a:lnTo>
                  <a:pt x="43" y="20"/>
                </a:lnTo>
                <a:lnTo>
                  <a:pt x="43" y="23"/>
                </a:lnTo>
                <a:lnTo>
                  <a:pt x="43" y="25"/>
                </a:lnTo>
                <a:lnTo>
                  <a:pt x="43" y="27"/>
                </a:lnTo>
                <a:lnTo>
                  <a:pt x="42" y="29"/>
                </a:lnTo>
                <a:lnTo>
                  <a:pt x="41" y="31"/>
                </a:lnTo>
                <a:lnTo>
                  <a:pt x="41" y="33"/>
                </a:lnTo>
                <a:lnTo>
                  <a:pt x="39" y="35"/>
                </a:lnTo>
                <a:lnTo>
                  <a:pt x="38" y="36"/>
                </a:lnTo>
                <a:lnTo>
                  <a:pt x="36" y="38"/>
                </a:lnTo>
                <a:lnTo>
                  <a:pt x="35" y="39"/>
                </a:lnTo>
                <a:lnTo>
                  <a:pt x="33" y="41"/>
                </a:lnTo>
                <a:lnTo>
                  <a:pt x="31" y="41"/>
                </a:lnTo>
                <a:lnTo>
                  <a:pt x="29" y="42"/>
                </a:lnTo>
                <a:lnTo>
                  <a:pt x="27" y="43"/>
                </a:lnTo>
                <a:lnTo>
                  <a:pt x="25" y="43"/>
                </a:lnTo>
                <a:lnTo>
                  <a:pt x="23" y="44"/>
                </a:lnTo>
                <a:lnTo>
                  <a:pt x="21" y="44"/>
                </a:lnTo>
                <a:lnTo>
                  <a:pt x="19" y="43"/>
                </a:lnTo>
                <a:lnTo>
                  <a:pt x="17" y="43"/>
                </a:lnTo>
                <a:lnTo>
                  <a:pt x="15" y="43"/>
                </a:lnTo>
                <a:lnTo>
                  <a:pt x="13" y="42"/>
                </a:lnTo>
                <a:lnTo>
                  <a:pt x="11" y="41"/>
                </a:lnTo>
                <a:lnTo>
                  <a:pt x="9" y="40"/>
                </a:lnTo>
                <a:lnTo>
                  <a:pt x="7" y="38"/>
                </a:lnTo>
                <a:lnTo>
                  <a:pt x="6" y="37"/>
                </a:lnTo>
                <a:lnTo>
                  <a:pt x="5" y="35"/>
                </a:lnTo>
                <a:lnTo>
                  <a:pt x="3" y="33"/>
                </a:lnTo>
                <a:lnTo>
                  <a:pt x="2" y="32"/>
                </a:lnTo>
                <a:lnTo>
                  <a:pt x="1" y="30"/>
                </a:lnTo>
                <a:lnTo>
                  <a:pt x="1" y="28"/>
                </a:lnTo>
                <a:lnTo>
                  <a:pt x="0" y="26"/>
                </a:lnTo>
                <a:lnTo>
                  <a:pt x="0" y="24"/>
                </a:lnTo>
                <a:lnTo>
                  <a:pt x="0" y="21"/>
                </a:lnTo>
                <a:lnTo>
                  <a:pt x="0" y="19"/>
                </a:lnTo>
                <a:lnTo>
                  <a:pt x="1" y="17"/>
                </a:lnTo>
                <a:lnTo>
                  <a:pt x="1" y="15"/>
                </a:lnTo>
                <a:lnTo>
                  <a:pt x="2" y="13"/>
                </a:lnTo>
                <a:lnTo>
                  <a:pt x="3" y="11"/>
                </a:lnTo>
                <a:lnTo>
                  <a:pt x="4" y="9"/>
                </a:lnTo>
                <a:lnTo>
                  <a:pt x="5" y="8"/>
                </a:lnTo>
                <a:lnTo>
                  <a:pt x="7" y="6"/>
                </a:lnTo>
                <a:lnTo>
                  <a:pt x="9" y="5"/>
                </a:lnTo>
                <a:lnTo>
                  <a:pt x="10" y="4"/>
                </a:lnTo>
                <a:lnTo>
                  <a:pt x="12" y="3"/>
                </a:lnTo>
                <a:lnTo>
                  <a:pt x="14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7" y="1"/>
                </a:lnTo>
                <a:lnTo>
                  <a:pt x="29" y="2"/>
                </a:lnTo>
                <a:lnTo>
                  <a:pt x="31" y="2"/>
                </a:lnTo>
                <a:close/>
              </a:path>
            </a:pathLst>
          </a:custGeom>
          <a:noFill/>
          <a:ln w="3175">
            <a:solidFill>
              <a:srgbClr val="DC2B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0" name="Freeform 226"/>
          <p:cNvSpPr>
            <a:spLocks/>
          </p:cNvSpPr>
          <p:nvPr/>
        </p:nvSpPr>
        <p:spPr bwMode="auto">
          <a:xfrm>
            <a:off x="3508375" y="3849688"/>
            <a:ext cx="68263" cy="69850"/>
          </a:xfrm>
          <a:custGeom>
            <a:avLst/>
            <a:gdLst>
              <a:gd name="T0" fmla="*/ 2147483647 w 43"/>
              <a:gd name="T1" fmla="*/ 2147483647 h 44"/>
              <a:gd name="T2" fmla="*/ 2147483647 w 43"/>
              <a:gd name="T3" fmla="*/ 2147483647 h 44"/>
              <a:gd name="T4" fmla="*/ 2147483647 w 43"/>
              <a:gd name="T5" fmla="*/ 2147483647 h 44"/>
              <a:gd name="T6" fmla="*/ 2147483647 w 43"/>
              <a:gd name="T7" fmla="*/ 2147483647 h 44"/>
              <a:gd name="T8" fmla="*/ 2147483647 w 43"/>
              <a:gd name="T9" fmla="*/ 2147483647 h 44"/>
              <a:gd name="T10" fmla="*/ 2147483647 w 43"/>
              <a:gd name="T11" fmla="*/ 2147483647 h 44"/>
              <a:gd name="T12" fmla="*/ 2147483647 w 43"/>
              <a:gd name="T13" fmla="*/ 2147483647 h 44"/>
              <a:gd name="T14" fmla="*/ 2147483647 w 43"/>
              <a:gd name="T15" fmla="*/ 2147483647 h 44"/>
              <a:gd name="T16" fmla="*/ 2147483647 w 43"/>
              <a:gd name="T17" fmla="*/ 2147483647 h 44"/>
              <a:gd name="T18" fmla="*/ 2147483647 w 43"/>
              <a:gd name="T19" fmla="*/ 2147483647 h 44"/>
              <a:gd name="T20" fmla="*/ 2147483647 w 43"/>
              <a:gd name="T21" fmla="*/ 2147483647 h 44"/>
              <a:gd name="T22" fmla="*/ 2147483647 w 43"/>
              <a:gd name="T23" fmla="*/ 2147483647 h 44"/>
              <a:gd name="T24" fmla="*/ 2147483647 w 43"/>
              <a:gd name="T25" fmla="*/ 2147483647 h 44"/>
              <a:gd name="T26" fmla="*/ 2147483647 w 43"/>
              <a:gd name="T27" fmla="*/ 2147483647 h 44"/>
              <a:gd name="T28" fmla="*/ 2147483647 w 43"/>
              <a:gd name="T29" fmla="*/ 2147483647 h 44"/>
              <a:gd name="T30" fmla="*/ 2147483647 w 43"/>
              <a:gd name="T31" fmla="*/ 2147483647 h 44"/>
              <a:gd name="T32" fmla="*/ 2147483647 w 43"/>
              <a:gd name="T33" fmla="*/ 2147483647 h 44"/>
              <a:gd name="T34" fmla="*/ 2147483647 w 43"/>
              <a:gd name="T35" fmla="*/ 2147483647 h 44"/>
              <a:gd name="T36" fmla="*/ 2147483647 w 43"/>
              <a:gd name="T37" fmla="*/ 2147483647 h 44"/>
              <a:gd name="T38" fmla="*/ 2147483647 w 43"/>
              <a:gd name="T39" fmla="*/ 2147483647 h 44"/>
              <a:gd name="T40" fmla="*/ 2147483647 w 43"/>
              <a:gd name="T41" fmla="*/ 2147483647 h 44"/>
              <a:gd name="T42" fmla="*/ 0 w 43"/>
              <a:gd name="T43" fmla="*/ 2147483647 h 44"/>
              <a:gd name="T44" fmla="*/ 0 w 43"/>
              <a:gd name="T45" fmla="*/ 2147483647 h 44"/>
              <a:gd name="T46" fmla="*/ 2147483647 w 43"/>
              <a:gd name="T47" fmla="*/ 2147483647 h 44"/>
              <a:gd name="T48" fmla="*/ 2147483647 w 43"/>
              <a:gd name="T49" fmla="*/ 2147483647 h 44"/>
              <a:gd name="T50" fmla="*/ 2147483647 w 43"/>
              <a:gd name="T51" fmla="*/ 2147483647 h 44"/>
              <a:gd name="T52" fmla="*/ 2147483647 w 43"/>
              <a:gd name="T53" fmla="*/ 2147483647 h 44"/>
              <a:gd name="T54" fmla="*/ 2147483647 w 43"/>
              <a:gd name="T55" fmla="*/ 2147483647 h 44"/>
              <a:gd name="T56" fmla="*/ 2147483647 w 43"/>
              <a:gd name="T57" fmla="*/ 2147483647 h 44"/>
              <a:gd name="T58" fmla="*/ 2147483647 w 43"/>
              <a:gd name="T59" fmla="*/ 0 h 44"/>
              <a:gd name="T60" fmla="*/ 2147483647 w 43"/>
              <a:gd name="T61" fmla="*/ 0 h 44"/>
              <a:gd name="T62" fmla="*/ 2147483647 w 43"/>
              <a:gd name="T63" fmla="*/ 2147483647 h 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3"/>
              <a:gd name="T97" fmla="*/ 0 h 44"/>
              <a:gd name="T98" fmla="*/ 43 w 43"/>
              <a:gd name="T99" fmla="*/ 44 h 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3" h="44">
                <a:moveTo>
                  <a:pt x="31" y="2"/>
                </a:moveTo>
                <a:lnTo>
                  <a:pt x="33" y="3"/>
                </a:lnTo>
                <a:lnTo>
                  <a:pt x="35" y="4"/>
                </a:lnTo>
                <a:lnTo>
                  <a:pt x="36" y="6"/>
                </a:lnTo>
                <a:lnTo>
                  <a:pt x="38" y="7"/>
                </a:lnTo>
                <a:lnTo>
                  <a:pt x="39" y="9"/>
                </a:lnTo>
                <a:lnTo>
                  <a:pt x="40" y="11"/>
                </a:lnTo>
                <a:lnTo>
                  <a:pt x="41" y="12"/>
                </a:lnTo>
                <a:lnTo>
                  <a:pt x="42" y="14"/>
                </a:lnTo>
                <a:lnTo>
                  <a:pt x="43" y="16"/>
                </a:lnTo>
                <a:lnTo>
                  <a:pt x="43" y="18"/>
                </a:lnTo>
                <a:lnTo>
                  <a:pt x="43" y="20"/>
                </a:lnTo>
                <a:lnTo>
                  <a:pt x="43" y="22"/>
                </a:lnTo>
                <a:lnTo>
                  <a:pt x="43" y="24"/>
                </a:lnTo>
                <a:lnTo>
                  <a:pt x="43" y="27"/>
                </a:lnTo>
                <a:lnTo>
                  <a:pt x="42" y="29"/>
                </a:lnTo>
                <a:lnTo>
                  <a:pt x="42" y="31"/>
                </a:lnTo>
                <a:lnTo>
                  <a:pt x="41" y="33"/>
                </a:lnTo>
                <a:lnTo>
                  <a:pt x="39" y="35"/>
                </a:lnTo>
                <a:lnTo>
                  <a:pt x="38" y="36"/>
                </a:lnTo>
                <a:lnTo>
                  <a:pt x="36" y="38"/>
                </a:lnTo>
                <a:lnTo>
                  <a:pt x="35" y="39"/>
                </a:lnTo>
                <a:lnTo>
                  <a:pt x="33" y="40"/>
                </a:lnTo>
                <a:lnTo>
                  <a:pt x="31" y="41"/>
                </a:lnTo>
                <a:lnTo>
                  <a:pt x="29" y="42"/>
                </a:lnTo>
                <a:lnTo>
                  <a:pt x="28" y="43"/>
                </a:lnTo>
                <a:lnTo>
                  <a:pt x="25" y="43"/>
                </a:lnTo>
                <a:lnTo>
                  <a:pt x="23" y="44"/>
                </a:lnTo>
                <a:lnTo>
                  <a:pt x="21" y="44"/>
                </a:lnTo>
                <a:lnTo>
                  <a:pt x="19" y="43"/>
                </a:lnTo>
                <a:lnTo>
                  <a:pt x="17" y="43"/>
                </a:lnTo>
                <a:lnTo>
                  <a:pt x="15" y="42"/>
                </a:lnTo>
                <a:lnTo>
                  <a:pt x="13" y="42"/>
                </a:lnTo>
                <a:lnTo>
                  <a:pt x="11" y="41"/>
                </a:lnTo>
                <a:lnTo>
                  <a:pt x="9" y="39"/>
                </a:lnTo>
                <a:lnTo>
                  <a:pt x="7" y="38"/>
                </a:lnTo>
                <a:lnTo>
                  <a:pt x="6" y="37"/>
                </a:lnTo>
                <a:lnTo>
                  <a:pt x="4" y="35"/>
                </a:lnTo>
                <a:lnTo>
                  <a:pt x="3" y="33"/>
                </a:lnTo>
                <a:lnTo>
                  <a:pt x="2" y="31"/>
                </a:lnTo>
                <a:lnTo>
                  <a:pt x="2" y="29"/>
                </a:lnTo>
                <a:lnTo>
                  <a:pt x="1" y="27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0" y="19"/>
                </a:lnTo>
                <a:lnTo>
                  <a:pt x="1" y="17"/>
                </a:lnTo>
                <a:lnTo>
                  <a:pt x="1" y="15"/>
                </a:lnTo>
                <a:lnTo>
                  <a:pt x="2" y="13"/>
                </a:lnTo>
                <a:lnTo>
                  <a:pt x="3" y="11"/>
                </a:lnTo>
                <a:lnTo>
                  <a:pt x="4" y="9"/>
                </a:lnTo>
                <a:lnTo>
                  <a:pt x="6" y="7"/>
                </a:lnTo>
                <a:lnTo>
                  <a:pt x="7" y="6"/>
                </a:lnTo>
                <a:lnTo>
                  <a:pt x="9" y="5"/>
                </a:lnTo>
                <a:lnTo>
                  <a:pt x="10" y="3"/>
                </a:lnTo>
                <a:lnTo>
                  <a:pt x="12" y="2"/>
                </a:lnTo>
                <a:lnTo>
                  <a:pt x="14" y="2"/>
                </a:lnTo>
                <a:lnTo>
                  <a:pt x="16" y="1"/>
                </a:lnTo>
                <a:lnTo>
                  <a:pt x="18" y="0"/>
                </a:lnTo>
                <a:lnTo>
                  <a:pt x="20" y="0"/>
                </a:lnTo>
                <a:lnTo>
                  <a:pt x="22" y="0"/>
                </a:lnTo>
                <a:lnTo>
                  <a:pt x="25" y="0"/>
                </a:lnTo>
                <a:lnTo>
                  <a:pt x="27" y="1"/>
                </a:lnTo>
                <a:lnTo>
                  <a:pt x="29" y="1"/>
                </a:lnTo>
                <a:lnTo>
                  <a:pt x="31" y="2"/>
                </a:lnTo>
                <a:close/>
              </a:path>
            </a:pathLst>
          </a:custGeom>
          <a:noFill/>
          <a:ln w="3175">
            <a:solidFill>
              <a:srgbClr val="DC2B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1" name="Freeform 188"/>
          <p:cNvSpPr>
            <a:spLocks/>
          </p:cNvSpPr>
          <p:nvPr/>
        </p:nvSpPr>
        <p:spPr bwMode="auto">
          <a:xfrm>
            <a:off x="3008313" y="3627438"/>
            <a:ext cx="536575" cy="268288"/>
          </a:xfrm>
          <a:custGeom>
            <a:avLst/>
            <a:gdLst>
              <a:gd name="T0" fmla="*/ 2147483647 w 338"/>
              <a:gd name="T1" fmla="*/ 2147483647 h 169"/>
              <a:gd name="T2" fmla="*/ 0 w 338"/>
              <a:gd name="T3" fmla="*/ 2147483647 h 169"/>
              <a:gd name="T4" fmla="*/ 2147483647 w 338"/>
              <a:gd name="T5" fmla="*/ 2147483647 h 169"/>
              <a:gd name="T6" fmla="*/ 2147483647 w 338"/>
              <a:gd name="T7" fmla="*/ 2147483647 h 169"/>
              <a:gd name="T8" fmla="*/ 2147483647 w 338"/>
              <a:gd name="T9" fmla="*/ 0 h 169"/>
              <a:gd name="T10" fmla="*/ 2147483647 w 338"/>
              <a:gd name="T11" fmla="*/ 2147483647 h 1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8"/>
              <a:gd name="T19" fmla="*/ 0 h 169"/>
              <a:gd name="T20" fmla="*/ 338 w 338"/>
              <a:gd name="T21" fmla="*/ 169 h 1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8" h="169">
                <a:moveTo>
                  <a:pt x="3" y="6"/>
                </a:moveTo>
                <a:lnTo>
                  <a:pt x="0" y="13"/>
                </a:lnTo>
                <a:lnTo>
                  <a:pt x="332" y="169"/>
                </a:lnTo>
                <a:lnTo>
                  <a:pt x="338" y="156"/>
                </a:lnTo>
                <a:lnTo>
                  <a:pt x="6" y="0"/>
                </a:lnTo>
                <a:lnTo>
                  <a:pt x="3" y="6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2" name="Freeform 189"/>
          <p:cNvSpPr>
            <a:spLocks/>
          </p:cNvSpPr>
          <p:nvPr/>
        </p:nvSpPr>
        <p:spPr bwMode="auto">
          <a:xfrm>
            <a:off x="2959100" y="3611563"/>
            <a:ext cx="66675" cy="53975"/>
          </a:xfrm>
          <a:custGeom>
            <a:avLst/>
            <a:gdLst>
              <a:gd name="T0" fmla="*/ 0 w 42"/>
              <a:gd name="T1" fmla="*/ 0 h 34"/>
              <a:gd name="T2" fmla="*/ 2147483647 w 42"/>
              <a:gd name="T3" fmla="*/ 2147483647 h 34"/>
              <a:gd name="T4" fmla="*/ 2147483647 w 42"/>
              <a:gd name="T5" fmla="*/ 0 h 34"/>
              <a:gd name="T6" fmla="*/ 0 w 42"/>
              <a:gd name="T7" fmla="*/ 0 h 34"/>
              <a:gd name="T8" fmla="*/ 0 w 42"/>
              <a:gd name="T9" fmla="*/ 0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34"/>
              <a:gd name="T17" fmla="*/ 42 w 42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34">
                <a:moveTo>
                  <a:pt x="0" y="0"/>
                </a:moveTo>
                <a:lnTo>
                  <a:pt x="26" y="34"/>
                </a:lnTo>
                <a:lnTo>
                  <a:pt x="42" y="0"/>
                </a:lnTo>
                <a:lnTo>
                  <a:pt x="0" y="0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3" name="Freeform 196"/>
          <p:cNvSpPr>
            <a:spLocks/>
          </p:cNvSpPr>
          <p:nvPr/>
        </p:nvSpPr>
        <p:spPr bwMode="auto">
          <a:xfrm>
            <a:off x="1316038" y="2263775"/>
            <a:ext cx="1555750" cy="1316037"/>
          </a:xfrm>
          <a:custGeom>
            <a:avLst/>
            <a:gdLst>
              <a:gd name="T0" fmla="*/ 2147483647 w 956"/>
              <a:gd name="T1" fmla="*/ 2147483647 h 781"/>
              <a:gd name="T2" fmla="*/ 0 w 956"/>
              <a:gd name="T3" fmla="*/ 2147483647 h 781"/>
              <a:gd name="T4" fmla="*/ 2147483647 w 956"/>
              <a:gd name="T5" fmla="*/ 2147483647 h 781"/>
              <a:gd name="T6" fmla="*/ 2147483647 w 956"/>
              <a:gd name="T7" fmla="*/ 2147483647 h 781"/>
              <a:gd name="T8" fmla="*/ 2147483647 w 956"/>
              <a:gd name="T9" fmla="*/ 0 h 781"/>
              <a:gd name="T10" fmla="*/ 2147483647 w 956"/>
              <a:gd name="T11" fmla="*/ 2147483647 h 7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56"/>
              <a:gd name="T19" fmla="*/ 0 h 781"/>
              <a:gd name="T20" fmla="*/ 956 w 956"/>
              <a:gd name="T21" fmla="*/ 781 h 7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56" h="781">
                <a:moveTo>
                  <a:pt x="4" y="5"/>
                </a:moveTo>
                <a:lnTo>
                  <a:pt x="0" y="11"/>
                </a:lnTo>
                <a:lnTo>
                  <a:pt x="946" y="781"/>
                </a:lnTo>
                <a:lnTo>
                  <a:pt x="956" y="769"/>
                </a:lnTo>
                <a:lnTo>
                  <a:pt x="9" y="0"/>
                </a:lnTo>
                <a:lnTo>
                  <a:pt x="4" y="5"/>
                </a:lnTo>
                <a:close/>
              </a:path>
            </a:pathLst>
          </a:custGeom>
          <a:solidFill>
            <a:srgbClr val="2B0E7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4" name="Line 236"/>
          <p:cNvSpPr>
            <a:spLocks noChangeShapeType="1"/>
          </p:cNvSpPr>
          <p:nvPr/>
        </p:nvSpPr>
        <p:spPr bwMode="auto">
          <a:xfrm flipV="1">
            <a:off x="2886075" y="3338513"/>
            <a:ext cx="60325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5" name="Arc 237"/>
          <p:cNvSpPr>
            <a:spLocks/>
          </p:cNvSpPr>
          <p:nvPr/>
        </p:nvSpPr>
        <p:spPr bwMode="auto">
          <a:xfrm flipH="1">
            <a:off x="2733675" y="3425826"/>
            <a:ext cx="228600" cy="42862"/>
          </a:xfrm>
          <a:custGeom>
            <a:avLst/>
            <a:gdLst>
              <a:gd name="T0" fmla="*/ 612624219 w 21600"/>
              <a:gd name="T1" fmla="*/ 0 h 21101"/>
              <a:gd name="T2" fmla="*/ 2147483647 w 21600"/>
              <a:gd name="T3" fmla="*/ 729712 h 21101"/>
              <a:gd name="T4" fmla="*/ 0 w 21600"/>
              <a:gd name="T5" fmla="*/ 729712 h 21101"/>
              <a:gd name="T6" fmla="*/ 0 60000 65536"/>
              <a:gd name="T7" fmla="*/ 0 60000 65536"/>
              <a:gd name="T8" fmla="*/ 0 60000 65536"/>
              <a:gd name="T9" fmla="*/ 0 w 21600"/>
              <a:gd name="T10" fmla="*/ 0 h 21101"/>
              <a:gd name="T11" fmla="*/ 21600 w 21600"/>
              <a:gd name="T12" fmla="*/ 21101 h 2110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01" fill="none" extrusionOk="0">
                <a:moveTo>
                  <a:pt x="4614" y="-1"/>
                </a:moveTo>
                <a:cubicBezTo>
                  <a:pt x="14531" y="2168"/>
                  <a:pt x="21600" y="10949"/>
                  <a:pt x="21600" y="21101"/>
                </a:cubicBezTo>
              </a:path>
              <a:path w="21600" h="21101" stroke="0" extrusionOk="0">
                <a:moveTo>
                  <a:pt x="4614" y="-1"/>
                </a:moveTo>
                <a:cubicBezTo>
                  <a:pt x="14531" y="2168"/>
                  <a:pt x="21600" y="10949"/>
                  <a:pt x="21600" y="21101"/>
                </a:cubicBezTo>
                <a:lnTo>
                  <a:pt x="0" y="21101"/>
                </a:lnTo>
                <a:close/>
              </a:path>
            </a:pathLst>
          </a:custGeom>
          <a:noFill/>
          <a:ln w="12700">
            <a:solidFill>
              <a:srgbClr val="009240"/>
            </a:solidFill>
            <a:round/>
            <a:headEnd/>
            <a:tailEnd type="triangl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6" name="Line 245"/>
          <p:cNvSpPr>
            <a:spLocks noChangeShapeType="1"/>
          </p:cNvSpPr>
          <p:nvPr/>
        </p:nvSpPr>
        <p:spPr bwMode="auto">
          <a:xfrm>
            <a:off x="2695575" y="3062288"/>
            <a:ext cx="120650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7" name="Arc 248"/>
          <p:cNvSpPr>
            <a:spLocks/>
          </p:cNvSpPr>
          <p:nvPr/>
        </p:nvSpPr>
        <p:spPr bwMode="auto">
          <a:xfrm rot="2322800">
            <a:off x="2784475" y="3481388"/>
            <a:ext cx="169863" cy="241300"/>
          </a:xfrm>
          <a:custGeom>
            <a:avLst/>
            <a:gdLst>
              <a:gd name="T0" fmla="*/ 20301676 w 43200"/>
              <a:gd name="T1" fmla="*/ 0 h 43200"/>
              <a:gd name="T2" fmla="*/ 8474013 w 43200"/>
              <a:gd name="T3" fmla="*/ 21993127 h 43200"/>
              <a:gd name="T4" fmla="*/ 20301676 w 43200"/>
              <a:gd name="T5" fmla="*/ 117441431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4637"/>
                  <a:pt x="3356" y="8101"/>
                  <a:pt x="9015" y="4044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4637"/>
                  <a:pt x="3356" y="8101"/>
                  <a:pt x="9015" y="4044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>
            <a:solidFill>
              <a:srgbClr val="009240"/>
            </a:solidFill>
            <a:round/>
            <a:headEnd/>
            <a:tailEnd type="triangl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78" name="Line 249"/>
          <p:cNvSpPr>
            <a:spLocks noChangeShapeType="1"/>
          </p:cNvSpPr>
          <p:nvPr/>
        </p:nvSpPr>
        <p:spPr bwMode="auto">
          <a:xfrm flipH="1">
            <a:off x="2995613" y="3324225"/>
            <a:ext cx="320675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TextBox 221"/>
          <p:cNvSpPr txBox="1"/>
          <p:nvPr/>
        </p:nvSpPr>
        <p:spPr>
          <a:xfrm>
            <a:off x="6980238" y="1325563"/>
            <a:ext cx="1808162" cy="23034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/>
              <a:t>Required Kernels: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Generic LSK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Generic PCK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Mission FK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Planetary Ephemeris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Satellite Ephemeris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Landing Site SPK</a:t>
            </a:r>
          </a:p>
        </p:txBody>
      </p:sp>
      <p:sp>
        <p:nvSpPr>
          <p:cNvPr id="223" name="Freeform 202"/>
          <p:cNvSpPr>
            <a:spLocks/>
          </p:cNvSpPr>
          <p:nvPr/>
        </p:nvSpPr>
        <p:spPr bwMode="auto">
          <a:xfrm>
            <a:off x="5204620" y="2263680"/>
            <a:ext cx="69850" cy="69850"/>
          </a:xfrm>
          <a:custGeom>
            <a:avLst/>
            <a:gdLst>
              <a:gd name="T0" fmla="*/ 2147483647 w 44"/>
              <a:gd name="T1" fmla="*/ 0 h 44"/>
              <a:gd name="T2" fmla="*/ 2147483647 w 44"/>
              <a:gd name="T3" fmla="*/ 2147483647 h 44"/>
              <a:gd name="T4" fmla="*/ 2147483647 w 44"/>
              <a:gd name="T5" fmla="*/ 2147483647 h 44"/>
              <a:gd name="T6" fmla="*/ 2147483647 w 44"/>
              <a:gd name="T7" fmla="*/ 2147483647 h 44"/>
              <a:gd name="T8" fmla="*/ 2147483647 w 44"/>
              <a:gd name="T9" fmla="*/ 2147483647 h 44"/>
              <a:gd name="T10" fmla="*/ 2147483647 w 44"/>
              <a:gd name="T11" fmla="*/ 2147483647 h 44"/>
              <a:gd name="T12" fmla="*/ 2147483647 w 44"/>
              <a:gd name="T13" fmla="*/ 2147483647 h 44"/>
              <a:gd name="T14" fmla="*/ 2147483647 w 44"/>
              <a:gd name="T15" fmla="*/ 2147483647 h 44"/>
              <a:gd name="T16" fmla="*/ 2147483647 w 44"/>
              <a:gd name="T17" fmla="*/ 2147483647 h 44"/>
              <a:gd name="T18" fmla="*/ 2147483647 w 44"/>
              <a:gd name="T19" fmla="*/ 2147483647 h 44"/>
              <a:gd name="T20" fmla="*/ 2147483647 w 44"/>
              <a:gd name="T21" fmla="*/ 2147483647 h 44"/>
              <a:gd name="T22" fmla="*/ 2147483647 w 44"/>
              <a:gd name="T23" fmla="*/ 2147483647 h 44"/>
              <a:gd name="T24" fmla="*/ 2147483647 w 44"/>
              <a:gd name="T25" fmla="*/ 2147483647 h 44"/>
              <a:gd name="T26" fmla="*/ 2147483647 w 44"/>
              <a:gd name="T27" fmla="*/ 2147483647 h 44"/>
              <a:gd name="T28" fmla="*/ 2147483647 w 44"/>
              <a:gd name="T29" fmla="*/ 2147483647 h 44"/>
              <a:gd name="T30" fmla="*/ 2147483647 w 44"/>
              <a:gd name="T31" fmla="*/ 2147483647 h 44"/>
              <a:gd name="T32" fmla="*/ 2147483647 w 44"/>
              <a:gd name="T33" fmla="*/ 2147483647 h 44"/>
              <a:gd name="T34" fmla="*/ 2147483647 w 44"/>
              <a:gd name="T35" fmla="*/ 2147483647 h 44"/>
              <a:gd name="T36" fmla="*/ 2147483647 w 44"/>
              <a:gd name="T37" fmla="*/ 2147483647 h 44"/>
              <a:gd name="T38" fmla="*/ 2147483647 w 44"/>
              <a:gd name="T39" fmla="*/ 2147483647 h 44"/>
              <a:gd name="T40" fmla="*/ 2147483647 w 44"/>
              <a:gd name="T41" fmla="*/ 2147483647 h 44"/>
              <a:gd name="T42" fmla="*/ 2147483647 w 44"/>
              <a:gd name="T43" fmla="*/ 2147483647 h 44"/>
              <a:gd name="T44" fmla="*/ 2147483647 w 44"/>
              <a:gd name="T45" fmla="*/ 2147483647 h 44"/>
              <a:gd name="T46" fmla="*/ 0 w 44"/>
              <a:gd name="T47" fmla="*/ 2147483647 h 44"/>
              <a:gd name="T48" fmla="*/ 0 w 44"/>
              <a:gd name="T49" fmla="*/ 2147483647 h 44"/>
              <a:gd name="T50" fmla="*/ 2147483647 w 44"/>
              <a:gd name="T51" fmla="*/ 2147483647 h 44"/>
              <a:gd name="T52" fmla="*/ 2147483647 w 44"/>
              <a:gd name="T53" fmla="*/ 2147483647 h 44"/>
              <a:gd name="T54" fmla="*/ 2147483647 w 44"/>
              <a:gd name="T55" fmla="*/ 2147483647 h 44"/>
              <a:gd name="T56" fmla="*/ 2147483647 w 44"/>
              <a:gd name="T57" fmla="*/ 2147483647 h 44"/>
              <a:gd name="T58" fmla="*/ 2147483647 w 44"/>
              <a:gd name="T59" fmla="*/ 2147483647 h 44"/>
              <a:gd name="T60" fmla="*/ 2147483647 w 44"/>
              <a:gd name="T61" fmla="*/ 2147483647 h 44"/>
              <a:gd name="T62" fmla="*/ 2147483647 w 44"/>
              <a:gd name="T63" fmla="*/ 0 h 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4"/>
              <a:gd name="T97" fmla="*/ 0 h 44"/>
              <a:gd name="T98" fmla="*/ 44 w 44"/>
              <a:gd name="T99" fmla="*/ 44 h 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4" h="44">
                <a:moveTo>
                  <a:pt x="22" y="0"/>
                </a:moveTo>
                <a:lnTo>
                  <a:pt x="24" y="0"/>
                </a:lnTo>
                <a:lnTo>
                  <a:pt x="26" y="1"/>
                </a:lnTo>
                <a:lnTo>
                  <a:pt x="28" y="1"/>
                </a:lnTo>
                <a:lnTo>
                  <a:pt x="30" y="2"/>
                </a:lnTo>
                <a:lnTo>
                  <a:pt x="32" y="3"/>
                </a:lnTo>
                <a:lnTo>
                  <a:pt x="34" y="4"/>
                </a:lnTo>
                <a:lnTo>
                  <a:pt x="36" y="5"/>
                </a:lnTo>
                <a:lnTo>
                  <a:pt x="37" y="7"/>
                </a:lnTo>
                <a:lnTo>
                  <a:pt x="39" y="8"/>
                </a:lnTo>
                <a:lnTo>
                  <a:pt x="40" y="10"/>
                </a:lnTo>
                <a:lnTo>
                  <a:pt x="41" y="12"/>
                </a:lnTo>
                <a:lnTo>
                  <a:pt x="42" y="14"/>
                </a:lnTo>
                <a:lnTo>
                  <a:pt x="43" y="16"/>
                </a:lnTo>
                <a:lnTo>
                  <a:pt x="43" y="18"/>
                </a:lnTo>
                <a:lnTo>
                  <a:pt x="43" y="20"/>
                </a:lnTo>
                <a:lnTo>
                  <a:pt x="44" y="22"/>
                </a:lnTo>
                <a:lnTo>
                  <a:pt x="43" y="24"/>
                </a:lnTo>
                <a:lnTo>
                  <a:pt x="43" y="26"/>
                </a:lnTo>
                <a:lnTo>
                  <a:pt x="43" y="28"/>
                </a:lnTo>
                <a:lnTo>
                  <a:pt x="42" y="30"/>
                </a:lnTo>
                <a:lnTo>
                  <a:pt x="41" y="32"/>
                </a:lnTo>
                <a:lnTo>
                  <a:pt x="40" y="34"/>
                </a:lnTo>
                <a:lnTo>
                  <a:pt x="39" y="36"/>
                </a:lnTo>
                <a:lnTo>
                  <a:pt x="37" y="37"/>
                </a:lnTo>
                <a:lnTo>
                  <a:pt x="36" y="39"/>
                </a:lnTo>
                <a:lnTo>
                  <a:pt x="34" y="40"/>
                </a:lnTo>
                <a:lnTo>
                  <a:pt x="32" y="41"/>
                </a:lnTo>
                <a:lnTo>
                  <a:pt x="30" y="42"/>
                </a:lnTo>
                <a:lnTo>
                  <a:pt x="28" y="43"/>
                </a:lnTo>
                <a:lnTo>
                  <a:pt x="26" y="43"/>
                </a:lnTo>
                <a:lnTo>
                  <a:pt x="24" y="44"/>
                </a:lnTo>
                <a:lnTo>
                  <a:pt x="22" y="44"/>
                </a:lnTo>
                <a:lnTo>
                  <a:pt x="20" y="44"/>
                </a:lnTo>
                <a:lnTo>
                  <a:pt x="18" y="43"/>
                </a:lnTo>
                <a:lnTo>
                  <a:pt x="15" y="43"/>
                </a:lnTo>
                <a:lnTo>
                  <a:pt x="13" y="42"/>
                </a:lnTo>
                <a:lnTo>
                  <a:pt x="11" y="41"/>
                </a:lnTo>
                <a:lnTo>
                  <a:pt x="10" y="40"/>
                </a:lnTo>
                <a:lnTo>
                  <a:pt x="8" y="39"/>
                </a:lnTo>
                <a:lnTo>
                  <a:pt x="6" y="37"/>
                </a:lnTo>
                <a:lnTo>
                  <a:pt x="5" y="36"/>
                </a:lnTo>
                <a:lnTo>
                  <a:pt x="4" y="34"/>
                </a:lnTo>
                <a:lnTo>
                  <a:pt x="3" y="32"/>
                </a:lnTo>
                <a:lnTo>
                  <a:pt x="2" y="30"/>
                </a:lnTo>
                <a:lnTo>
                  <a:pt x="1" y="28"/>
                </a:lnTo>
                <a:lnTo>
                  <a:pt x="0" y="26"/>
                </a:lnTo>
                <a:lnTo>
                  <a:pt x="0" y="24"/>
                </a:lnTo>
                <a:lnTo>
                  <a:pt x="0" y="22"/>
                </a:lnTo>
                <a:lnTo>
                  <a:pt x="0" y="20"/>
                </a:lnTo>
                <a:lnTo>
                  <a:pt x="0" y="18"/>
                </a:lnTo>
                <a:lnTo>
                  <a:pt x="1" y="16"/>
                </a:lnTo>
                <a:lnTo>
                  <a:pt x="2" y="14"/>
                </a:lnTo>
                <a:lnTo>
                  <a:pt x="3" y="12"/>
                </a:lnTo>
                <a:lnTo>
                  <a:pt x="4" y="10"/>
                </a:lnTo>
                <a:lnTo>
                  <a:pt x="5" y="8"/>
                </a:lnTo>
                <a:lnTo>
                  <a:pt x="6" y="7"/>
                </a:lnTo>
                <a:lnTo>
                  <a:pt x="8" y="5"/>
                </a:lnTo>
                <a:lnTo>
                  <a:pt x="10" y="4"/>
                </a:lnTo>
                <a:lnTo>
                  <a:pt x="11" y="3"/>
                </a:lnTo>
                <a:lnTo>
                  <a:pt x="13" y="2"/>
                </a:lnTo>
                <a:lnTo>
                  <a:pt x="15" y="1"/>
                </a:lnTo>
                <a:lnTo>
                  <a:pt x="18" y="1"/>
                </a:lnTo>
                <a:lnTo>
                  <a:pt x="20" y="0"/>
                </a:lnTo>
                <a:lnTo>
                  <a:pt x="22" y="0"/>
                </a:lnTo>
                <a:close/>
              </a:path>
            </a:pathLst>
          </a:custGeom>
          <a:solidFill>
            <a:srgbClr val="3D1783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479550" y="1647825"/>
            <a:ext cx="3714750" cy="635001"/>
          </a:xfrm>
          <a:prstGeom prst="straightConnector1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6" name="Straight Arrow Connector 225"/>
          <p:cNvCxnSpPr/>
          <p:nvPr/>
        </p:nvCxnSpPr>
        <p:spPr bwMode="auto">
          <a:xfrm flipH="1">
            <a:off x="3540127" y="2324895"/>
            <a:ext cx="1677986" cy="1524793"/>
          </a:xfrm>
          <a:prstGeom prst="straightConnector1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218489" y="1721636"/>
            <a:ext cx="1439818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Saturn System</a:t>
            </a:r>
          </a:p>
          <a:p>
            <a:r>
              <a:rPr lang="en-US" sz="1400" dirty="0"/>
              <a:t>Barycenter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426589" y="1331720"/>
            <a:ext cx="230704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Solar System Barycenter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5880273" y="2585398"/>
            <a:ext cx="75212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Saturn</a:t>
            </a:r>
            <a:endParaRPr lang="en-US" sz="1400" dirty="0"/>
          </a:p>
        </p:txBody>
      </p:sp>
      <p:sp>
        <p:nvSpPr>
          <p:cNvPr id="235" name="TextBox 234"/>
          <p:cNvSpPr txBox="1"/>
          <p:nvPr/>
        </p:nvSpPr>
        <p:spPr>
          <a:xfrm>
            <a:off x="5973935" y="3905732"/>
            <a:ext cx="109998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Cassini</a:t>
            </a:r>
          </a:p>
          <a:p>
            <a:r>
              <a:rPr lang="en-US" sz="1400" dirty="0"/>
              <a:t>Spacecraft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BFCC07F2-1FFB-544B-B70E-0499AD1ED99E}"/>
              </a:ext>
            </a:extLst>
          </p:cNvPr>
          <p:cNvSpPr txBox="1"/>
          <p:nvPr/>
        </p:nvSpPr>
        <p:spPr>
          <a:xfrm rot="20581887">
            <a:off x="7831516" y="5858530"/>
            <a:ext cx="96674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Fortran example</a:t>
            </a:r>
          </a:p>
        </p:txBody>
      </p:sp>
    </p:spTree>
    <p:extLst>
      <p:ext uri="{BB962C8B-B14F-4D97-AF65-F5344CB8AC3E}">
        <p14:creationId xmlns:p14="http://schemas.microsoft.com/office/powerpoint/2010/main" val="648717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15367E2-9922-4540-AB68-CC79D4CC59F1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2576" y="5181600"/>
            <a:ext cx="8655902" cy="1219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dirty="0"/>
              <a:t>Find the position of one MGS MAG sensor with respect to the other in the MGS s/c frame. Also find the relative orientation of the sensors: 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CALL SPKPOS('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MGS_MAG-Y</a:t>
            </a:r>
            <a:r>
              <a:rPr lang="en-US" sz="1400" dirty="0">
                <a:latin typeface="Courier New" charset="0"/>
              </a:rPr>
              <a:t>', ET,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MGS_SPACECRAFT</a:t>
            </a:r>
            <a:r>
              <a:rPr lang="en-US" sz="1400" dirty="0">
                <a:latin typeface="Courier New" charset="0"/>
              </a:rPr>
              <a:t>', 'NONE',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MGS_MAG+Y</a:t>
            </a:r>
            <a:r>
              <a:rPr lang="en-US" sz="1400" dirty="0">
                <a:latin typeface="Courier New" charset="0"/>
              </a:rPr>
              <a:t>’, 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POSVEC</a:t>
            </a:r>
            <a:r>
              <a:rPr lang="en-US" sz="1400" dirty="0">
                <a:latin typeface="Courier New" charset="0"/>
              </a:rPr>
              <a:t>, LT)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CALL PXFORM('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MGS_MAG_+Y_SENSOR</a:t>
            </a:r>
            <a:r>
              <a:rPr lang="en-US" sz="1400" dirty="0">
                <a:latin typeface="Courier New" charset="0"/>
              </a:rPr>
              <a:t>',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MGS_MAG_-Y_SENSOR</a:t>
            </a:r>
            <a:r>
              <a:rPr lang="en-US" sz="1400" dirty="0">
                <a:latin typeface="Courier New" charset="0"/>
              </a:rPr>
              <a:t>', ET, 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MAT</a:t>
            </a:r>
            <a:r>
              <a:rPr lang="en-US" sz="1400" dirty="0">
                <a:latin typeface="Courier New" charset="0"/>
              </a:rPr>
              <a:t>)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title"/>
          </p:nvPr>
        </p:nvSpPr>
        <p:spPr>
          <a:xfrm>
            <a:off x="2522155" y="381000"/>
            <a:ext cx="5660204" cy="479747"/>
          </a:xfrm>
        </p:spPr>
        <p:txBody>
          <a:bodyPr/>
          <a:lstStyle/>
          <a:p>
            <a:r>
              <a:rPr lang="en-US" dirty="0"/>
              <a:t>Relative Position of Sensors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980238" y="1325563"/>
            <a:ext cx="1808162" cy="1838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/>
              <a:t>Required Kernels: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Generic LSK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Mission FK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Structure Locations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Spacecraft SCLK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Solar Array CK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01638" y="1144588"/>
            <a:ext cx="6470650" cy="3873500"/>
            <a:chOff x="401638" y="1144588"/>
            <a:chExt cx="6470650" cy="3873500"/>
          </a:xfrm>
        </p:grpSpPr>
        <p:sp>
          <p:nvSpPr>
            <p:cNvPr id="20523" name="Freeform 6"/>
            <p:cNvSpPr>
              <a:spLocks/>
            </p:cNvSpPr>
            <p:nvPr/>
          </p:nvSpPr>
          <p:spPr bwMode="auto">
            <a:xfrm>
              <a:off x="887413" y="3590926"/>
              <a:ext cx="1957388" cy="539750"/>
            </a:xfrm>
            <a:custGeom>
              <a:avLst/>
              <a:gdLst>
                <a:gd name="T0" fmla="*/ 1516063 w 1233"/>
                <a:gd name="T1" fmla="*/ 390525 h 340"/>
                <a:gd name="T2" fmla="*/ 0 w 1233"/>
                <a:gd name="T3" fmla="*/ 539750 h 340"/>
                <a:gd name="T4" fmla="*/ 628650 w 1233"/>
                <a:gd name="T5" fmla="*/ 161925 h 340"/>
                <a:gd name="T6" fmla="*/ 1957388 w 1233"/>
                <a:gd name="T7" fmla="*/ 0 h 340"/>
                <a:gd name="T8" fmla="*/ 1516063 w 1233"/>
                <a:gd name="T9" fmla="*/ 390525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3"/>
                <a:gd name="T16" fmla="*/ 0 h 340"/>
                <a:gd name="T17" fmla="*/ 1233 w 1233"/>
                <a:gd name="T18" fmla="*/ 340 h 3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3" h="340">
                  <a:moveTo>
                    <a:pt x="955" y="246"/>
                  </a:moveTo>
                  <a:lnTo>
                    <a:pt x="0" y="340"/>
                  </a:lnTo>
                  <a:lnTo>
                    <a:pt x="396" y="102"/>
                  </a:lnTo>
                  <a:lnTo>
                    <a:pt x="1233" y="0"/>
                  </a:lnTo>
                  <a:lnTo>
                    <a:pt x="955" y="24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4" name="Freeform 7"/>
            <p:cNvSpPr>
              <a:spLocks/>
            </p:cNvSpPr>
            <p:nvPr/>
          </p:nvSpPr>
          <p:spPr bwMode="auto">
            <a:xfrm>
              <a:off x="3143251" y="3219451"/>
              <a:ext cx="598488" cy="952500"/>
            </a:xfrm>
            <a:custGeom>
              <a:avLst/>
              <a:gdLst>
                <a:gd name="T0" fmla="*/ 0 w 377"/>
                <a:gd name="T1" fmla="*/ 952500 h 600"/>
                <a:gd name="T2" fmla="*/ 88900 w 377"/>
                <a:gd name="T3" fmla="*/ 354013 h 600"/>
                <a:gd name="T4" fmla="*/ 598488 w 377"/>
                <a:gd name="T5" fmla="*/ 0 h 600"/>
                <a:gd name="T6" fmla="*/ 576263 w 377"/>
                <a:gd name="T7" fmla="*/ 642938 h 600"/>
                <a:gd name="T8" fmla="*/ 0 w 377"/>
                <a:gd name="T9" fmla="*/ 952500 h 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7"/>
                <a:gd name="T16" fmla="*/ 0 h 600"/>
                <a:gd name="T17" fmla="*/ 377 w 377"/>
                <a:gd name="T18" fmla="*/ 600 h 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7" h="600">
                  <a:moveTo>
                    <a:pt x="0" y="600"/>
                  </a:moveTo>
                  <a:lnTo>
                    <a:pt x="56" y="223"/>
                  </a:lnTo>
                  <a:lnTo>
                    <a:pt x="377" y="0"/>
                  </a:lnTo>
                  <a:lnTo>
                    <a:pt x="363" y="405"/>
                  </a:lnTo>
                  <a:lnTo>
                    <a:pt x="0" y="60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5" name="Freeform 8"/>
            <p:cNvSpPr>
              <a:spLocks/>
            </p:cNvSpPr>
            <p:nvPr/>
          </p:nvSpPr>
          <p:spPr bwMode="auto">
            <a:xfrm>
              <a:off x="882651" y="3586163"/>
              <a:ext cx="1957388" cy="539750"/>
            </a:xfrm>
            <a:custGeom>
              <a:avLst/>
              <a:gdLst>
                <a:gd name="T0" fmla="*/ 1516063 w 1233"/>
                <a:gd name="T1" fmla="*/ 388938 h 340"/>
                <a:gd name="T2" fmla="*/ 0 w 1233"/>
                <a:gd name="T3" fmla="*/ 539750 h 340"/>
                <a:gd name="T4" fmla="*/ 628650 w 1233"/>
                <a:gd name="T5" fmla="*/ 161925 h 340"/>
                <a:gd name="T6" fmla="*/ 1957388 w 1233"/>
                <a:gd name="T7" fmla="*/ 0 h 340"/>
                <a:gd name="T8" fmla="*/ 1516063 w 1233"/>
                <a:gd name="T9" fmla="*/ 388938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3"/>
                <a:gd name="T16" fmla="*/ 0 h 340"/>
                <a:gd name="T17" fmla="*/ 1233 w 1233"/>
                <a:gd name="T18" fmla="*/ 340 h 3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3" h="340">
                  <a:moveTo>
                    <a:pt x="955" y="245"/>
                  </a:moveTo>
                  <a:lnTo>
                    <a:pt x="0" y="340"/>
                  </a:lnTo>
                  <a:lnTo>
                    <a:pt x="396" y="102"/>
                  </a:lnTo>
                  <a:lnTo>
                    <a:pt x="1233" y="0"/>
                  </a:lnTo>
                  <a:lnTo>
                    <a:pt x="955" y="245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6" name="Freeform 9"/>
            <p:cNvSpPr>
              <a:spLocks/>
            </p:cNvSpPr>
            <p:nvPr/>
          </p:nvSpPr>
          <p:spPr bwMode="auto">
            <a:xfrm>
              <a:off x="3138488" y="3214688"/>
              <a:ext cx="596900" cy="950913"/>
            </a:xfrm>
            <a:custGeom>
              <a:avLst/>
              <a:gdLst>
                <a:gd name="T0" fmla="*/ 0 w 376"/>
                <a:gd name="T1" fmla="*/ 950913 h 599"/>
                <a:gd name="T2" fmla="*/ 87313 w 376"/>
                <a:gd name="T3" fmla="*/ 354013 h 599"/>
                <a:gd name="T4" fmla="*/ 596900 w 376"/>
                <a:gd name="T5" fmla="*/ 0 h 599"/>
                <a:gd name="T6" fmla="*/ 574675 w 376"/>
                <a:gd name="T7" fmla="*/ 641350 h 599"/>
                <a:gd name="T8" fmla="*/ 0 w 376"/>
                <a:gd name="T9" fmla="*/ 950913 h 5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6"/>
                <a:gd name="T16" fmla="*/ 0 h 599"/>
                <a:gd name="T17" fmla="*/ 376 w 376"/>
                <a:gd name="T18" fmla="*/ 599 h 5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6" h="599">
                  <a:moveTo>
                    <a:pt x="0" y="599"/>
                  </a:moveTo>
                  <a:lnTo>
                    <a:pt x="55" y="223"/>
                  </a:lnTo>
                  <a:lnTo>
                    <a:pt x="376" y="0"/>
                  </a:lnTo>
                  <a:lnTo>
                    <a:pt x="362" y="404"/>
                  </a:lnTo>
                  <a:lnTo>
                    <a:pt x="0" y="599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7" name="Freeform 10"/>
            <p:cNvSpPr>
              <a:spLocks/>
            </p:cNvSpPr>
            <p:nvPr/>
          </p:nvSpPr>
          <p:spPr bwMode="auto">
            <a:xfrm>
              <a:off x="2921001" y="3173413"/>
              <a:ext cx="741363" cy="890588"/>
            </a:xfrm>
            <a:custGeom>
              <a:avLst/>
              <a:gdLst>
                <a:gd name="T0" fmla="*/ 0 w 467"/>
                <a:gd name="T1" fmla="*/ 719138 h 561"/>
                <a:gd name="T2" fmla="*/ 292100 w 467"/>
                <a:gd name="T3" fmla="*/ 890588 h 561"/>
                <a:gd name="T4" fmla="*/ 731838 w 467"/>
                <a:gd name="T5" fmla="*/ 652463 h 561"/>
                <a:gd name="T6" fmla="*/ 741363 w 467"/>
                <a:gd name="T7" fmla="*/ 187325 h 561"/>
                <a:gd name="T8" fmla="*/ 488950 w 467"/>
                <a:gd name="T9" fmla="*/ 0 h 561"/>
                <a:gd name="T10" fmla="*/ 0 w 467"/>
                <a:gd name="T11" fmla="*/ 719138 h 5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7"/>
                <a:gd name="T19" fmla="*/ 0 h 561"/>
                <a:gd name="T20" fmla="*/ 467 w 467"/>
                <a:gd name="T21" fmla="*/ 561 h 5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7" h="561">
                  <a:moveTo>
                    <a:pt x="0" y="453"/>
                  </a:moveTo>
                  <a:lnTo>
                    <a:pt x="184" y="561"/>
                  </a:lnTo>
                  <a:lnTo>
                    <a:pt x="461" y="411"/>
                  </a:lnTo>
                  <a:lnTo>
                    <a:pt x="467" y="118"/>
                  </a:lnTo>
                  <a:lnTo>
                    <a:pt x="308" y="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8" name="Freeform 11"/>
            <p:cNvSpPr>
              <a:spLocks/>
            </p:cNvSpPr>
            <p:nvPr/>
          </p:nvSpPr>
          <p:spPr bwMode="auto">
            <a:xfrm>
              <a:off x="3721100" y="1697038"/>
              <a:ext cx="2146300" cy="1762125"/>
            </a:xfrm>
            <a:custGeom>
              <a:avLst/>
              <a:gdLst>
                <a:gd name="T0" fmla="*/ 209550 w 1352"/>
                <a:gd name="T1" fmla="*/ 1255713 h 1110"/>
                <a:gd name="T2" fmla="*/ 0 w 1352"/>
                <a:gd name="T3" fmla="*/ 1762125 h 1110"/>
                <a:gd name="T4" fmla="*/ 2146300 w 1352"/>
                <a:gd name="T5" fmla="*/ 323850 h 1110"/>
                <a:gd name="T6" fmla="*/ 2001838 w 1352"/>
                <a:gd name="T7" fmla="*/ 0 h 1110"/>
                <a:gd name="T8" fmla="*/ 209550 w 1352"/>
                <a:gd name="T9" fmla="*/ 1255713 h 1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2"/>
                <a:gd name="T16" fmla="*/ 0 h 1110"/>
                <a:gd name="T17" fmla="*/ 1352 w 1352"/>
                <a:gd name="T18" fmla="*/ 1110 h 11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2" h="1110">
                  <a:moveTo>
                    <a:pt x="132" y="791"/>
                  </a:moveTo>
                  <a:lnTo>
                    <a:pt x="0" y="1110"/>
                  </a:lnTo>
                  <a:lnTo>
                    <a:pt x="1352" y="204"/>
                  </a:lnTo>
                  <a:lnTo>
                    <a:pt x="1261" y="0"/>
                  </a:lnTo>
                  <a:lnTo>
                    <a:pt x="132" y="79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9" name="Freeform 12"/>
            <p:cNvSpPr>
              <a:spLocks/>
            </p:cNvSpPr>
            <p:nvPr/>
          </p:nvSpPr>
          <p:spPr bwMode="auto">
            <a:xfrm>
              <a:off x="2916238" y="3168651"/>
              <a:ext cx="741363" cy="890588"/>
            </a:xfrm>
            <a:custGeom>
              <a:avLst/>
              <a:gdLst>
                <a:gd name="T0" fmla="*/ 0 w 467"/>
                <a:gd name="T1" fmla="*/ 719138 h 561"/>
                <a:gd name="T2" fmla="*/ 292100 w 467"/>
                <a:gd name="T3" fmla="*/ 890588 h 561"/>
                <a:gd name="T4" fmla="*/ 731838 w 467"/>
                <a:gd name="T5" fmla="*/ 652463 h 561"/>
                <a:gd name="T6" fmla="*/ 741363 w 467"/>
                <a:gd name="T7" fmla="*/ 187325 h 561"/>
                <a:gd name="T8" fmla="*/ 488950 w 467"/>
                <a:gd name="T9" fmla="*/ 0 h 561"/>
                <a:gd name="T10" fmla="*/ 0 w 467"/>
                <a:gd name="T11" fmla="*/ 719138 h 5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7"/>
                <a:gd name="T19" fmla="*/ 0 h 561"/>
                <a:gd name="T20" fmla="*/ 467 w 467"/>
                <a:gd name="T21" fmla="*/ 561 h 5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7" h="561">
                  <a:moveTo>
                    <a:pt x="0" y="453"/>
                  </a:moveTo>
                  <a:lnTo>
                    <a:pt x="184" y="561"/>
                  </a:lnTo>
                  <a:lnTo>
                    <a:pt x="461" y="411"/>
                  </a:lnTo>
                  <a:lnTo>
                    <a:pt x="467" y="118"/>
                  </a:lnTo>
                  <a:lnTo>
                    <a:pt x="308" y="0"/>
                  </a:lnTo>
                  <a:lnTo>
                    <a:pt x="0" y="453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0" name="Freeform 13"/>
            <p:cNvSpPr>
              <a:spLocks/>
            </p:cNvSpPr>
            <p:nvPr/>
          </p:nvSpPr>
          <p:spPr bwMode="auto">
            <a:xfrm>
              <a:off x="3714750" y="1690688"/>
              <a:ext cx="2146300" cy="1762125"/>
            </a:xfrm>
            <a:custGeom>
              <a:avLst/>
              <a:gdLst>
                <a:gd name="T0" fmla="*/ 211138 w 1352"/>
                <a:gd name="T1" fmla="*/ 1257300 h 1110"/>
                <a:gd name="T2" fmla="*/ 0 w 1352"/>
                <a:gd name="T3" fmla="*/ 1762125 h 1110"/>
                <a:gd name="T4" fmla="*/ 2146300 w 1352"/>
                <a:gd name="T5" fmla="*/ 323850 h 1110"/>
                <a:gd name="T6" fmla="*/ 2003425 w 1352"/>
                <a:gd name="T7" fmla="*/ 0 h 1110"/>
                <a:gd name="T8" fmla="*/ 211138 w 1352"/>
                <a:gd name="T9" fmla="*/ 1257300 h 1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2"/>
                <a:gd name="T16" fmla="*/ 0 h 1110"/>
                <a:gd name="T17" fmla="*/ 1352 w 1352"/>
                <a:gd name="T18" fmla="*/ 1110 h 11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2" h="1110">
                  <a:moveTo>
                    <a:pt x="133" y="792"/>
                  </a:moveTo>
                  <a:lnTo>
                    <a:pt x="0" y="1110"/>
                  </a:lnTo>
                  <a:lnTo>
                    <a:pt x="1352" y="204"/>
                  </a:lnTo>
                  <a:lnTo>
                    <a:pt x="1262" y="0"/>
                  </a:lnTo>
                  <a:lnTo>
                    <a:pt x="133" y="792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1" name="Freeform 14"/>
            <p:cNvSpPr>
              <a:spLocks/>
            </p:cNvSpPr>
            <p:nvPr/>
          </p:nvSpPr>
          <p:spPr bwMode="auto">
            <a:xfrm>
              <a:off x="6092825" y="1149351"/>
              <a:ext cx="779463" cy="592138"/>
            </a:xfrm>
            <a:custGeom>
              <a:avLst/>
              <a:gdLst>
                <a:gd name="T0" fmla="*/ 0 w 491"/>
                <a:gd name="T1" fmla="*/ 285750 h 373"/>
                <a:gd name="T2" fmla="*/ 184150 w 491"/>
                <a:gd name="T3" fmla="*/ 592138 h 373"/>
                <a:gd name="T4" fmla="*/ 779463 w 491"/>
                <a:gd name="T5" fmla="*/ 239713 h 373"/>
                <a:gd name="T6" fmla="*/ 466725 w 491"/>
                <a:gd name="T7" fmla="*/ 0 h 373"/>
                <a:gd name="T8" fmla="*/ 0 w 491"/>
                <a:gd name="T9" fmla="*/ 285750 h 3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"/>
                <a:gd name="T16" fmla="*/ 0 h 373"/>
                <a:gd name="T17" fmla="*/ 491 w 491"/>
                <a:gd name="T18" fmla="*/ 373 h 3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" h="373">
                  <a:moveTo>
                    <a:pt x="0" y="180"/>
                  </a:moveTo>
                  <a:lnTo>
                    <a:pt x="116" y="373"/>
                  </a:lnTo>
                  <a:lnTo>
                    <a:pt x="491" y="151"/>
                  </a:lnTo>
                  <a:lnTo>
                    <a:pt x="294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2" name="Freeform 15"/>
            <p:cNvSpPr>
              <a:spLocks/>
            </p:cNvSpPr>
            <p:nvPr/>
          </p:nvSpPr>
          <p:spPr bwMode="auto">
            <a:xfrm>
              <a:off x="5722937" y="1668463"/>
              <a:ext cx="327025" cy="352425"/>
            </a:xfrm>
            <a:custGeom>
              <a:avLst/>
              <a:gdLst>
                <a:gd name="T0" fmla="*/ 0 w 206"/>
                <a:gd name="T1" fmla="*/ 28575 h 222"/>
                <a:gd name="T2" fmla="*/ 327025 w 206"/>
                <a:gd name="T3" fmla="*/ 0 h 222"/>
                <a:gd name="T4" fmla="*/ 144463 w 206"/>
                <a:gd name="T5" fmla="*/ 352425 h 222"/>
                <a:gd name="T6" fmla="*/ 0 w 206"/>
                <a:gd name="T7" fmla="*/ 28575 h 2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22"/>
                <a:gd name="T14" fmla="*/ 206 w 206"/>
                <a:gd name="T15" fmla="*/ 222 h 2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22">
                  <a:moveTo>
                    <a:pt x="0" y="18"/>
                  </a:moveTo>
                  <a:lnTo>
                    <a:pt x="206" y="0"/>
                  </a:lnTo>
                  <a:lnTo>
                    <a:pt x="91" y="22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3" name="Freeform 16"/>
            <p:cNvSpPr>
              <a:spLocks/>
            </p:cNvSpPr>
            <p:nvPr/>
          </p:nvSpPr>
          <p:spPr bwMode="auto">
            <a:xfrm>
              <a:off x="6086475" y="1144588"/>
              <a:ext cx="779463" cy="592138"/>
            </a:xfrm>
            <a:custGeom>
              <a:avLst/>
              <a:gdLst>
                <a:gd name="T0" fmla="*/ 0 w 491"/>
                <a:gd name="T1" fmla="*/ 285750 h 373"/>
                <a:gd name="T2" fmla="*/ 184150 w 491"/>
                <a:gd name="T3" fmla="*/ 592138 h 373"/>
                <a:gd name="T4" fmla="*/ 779463 w 491"/>
                <a:gd name="T5" fmla="*/ 239713 h 373"/>
                <a:gd name="T6" fmla="*/ 466725 w 491"/>
                <a:gd name="T7" fmla="*/ 0 h 373"/>
                <a:gd name="T8" fmla="*/ 0 w 491"/>
                <a:gd name="T9" fmla="*/ 285750 h 3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"/>
                <a:gd name="T16" fmla="*/ 0 h 373"/>
                <a:gd name="T17" fmla="*/ 491 w 491"/>
                <a:gd name="T18" fmla="*/ 373 h 3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" h="373">
                  <a:moveTo>
                    <a:pt x="0" y="180"/>
                  </a:moveTo>
                  <a:lnTo>
                    <a:pt x="116" y="373"/>
                  </a:lnTo>
                  <a:lnTo>
                    <a:pt x="491" y="151"/>
                  </a:lnTo>
                  <a:lnTo>
                    <a:pt x="294" y="0"/>
                  </a:lnTo>
                  <a:lnTo>
                    <a:pt x="0" y="18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4" name="Freeform 17"/>
            <p:cNvSpPr>
              <a:spLocks/>
            </p:cNvSpPr>
            <p:nvPr/>
          </p:nvSpPr>
          <p:spPr bwMode="auto">
            <a:xfrm>
              <a:off x="5718175" y="1662113"/>
              <a:ext cx="325438" cy="352425"/>
            </a:xfrm>
            <a:custGeom>
              <a:avLst/>
              <a:gdLst>
                <a:gd name="T0" fmla="*/ 0 w 205"/>
                <a:gd name="T1" fmla="*/ 28575 h 222"/>
                <a:gd name="T2" fmla="*/ 325438 w 205"/>
                <a:gd name="T3" fmla="*/ 0 h 222"/>
                <a:gd name="T4" fmla="*/ 142875 w 205"/>
                <a:gd name="T5" fmla="*/ 352425 h 222"/>
                <a:gd name="T6" fmla="*/ 0 w 205"/>
                <a:gd name="T7" fmla="*/ 28575 h 2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22"/>
                <a:gd name="T14" fmla="*/ 205 w 205"/>
                <a:gd name="T15" fmla="*/ 222 h 2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22">
                  <a:moveTo>
                    <a:pt x="0" y="18"/>
                  </a:moveTo>
                  <a:lnTo>
                    <a:pt x="205" y="0"/>
                  </a:lnTo>
                  <a:lnTo>
                    <a:pt x="90" y="222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5" name="Freeform 18"/>
            <p:cNvSpPr>
              <a:spLocks/>
            </p:cNvSpPr>
            <p:nvPr/>
          </p:nvSpPr>
          <p:spPr bwMode="auto">
            <a:xfrm>
              <a:off x="2501901" y="3429001"/>
              <a:ext cx="952500" cy="530225"/>
            </a:xfrm>
            <a:custGeom>
              <a:avLst/>
              <a:gdLst>
                <a:gd name="T0" fmla="*/ 0 w 600"/>
                <a:gd name="T1" fmla="*/ 309563 h 334"/>
                <a:gd name="T2" fmla="*/ 574675 w 600"/>
                <a:gd name="T3" fmla="*/ 0 h 334"/>
                <a:gd name="T4" fmla="*/ 952500 w 600"/>
                <a:gd name="T5" fmla="*/ 242888 h 334"/>
                <a:gd name="T6" fmla="*/ 354013 w 600"/>
                <a:gd name="T7" fmla="*/ 530225 h 334"/>
                <a:gd name="T8" fmla="*/ 0 w 600"/>
                <a:gd name="T9" fmla="*/ 309563 h 3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0"/>
                <a:gd name="T16" fmla="*/ 0 h 334"/>
                <a:gd name="T17" fmla="*/ 600 w 600"/>
                <a:gd name="T18" fmla="*/ 334 h 3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0" h="334">
                  <a:moveTo>
                    <a:pt x="0" y="195"/>
                  </a:moveTo>
                  <a:lnTo>
                    <a:pt x="362" y="0"/>
                  </a:lnTo>
                  <a:lnTo>
                    <a:pt x="600" y="153"/>
                  </a:lnTo>
                  <a:lnTo>
                    <a:pt x="223" y="3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6" name="Freeform 19"/>
            <p:cNvSpPr>
              <a:spLocks/>
            </p:cNvSpPr>
            <p:nvPr/>
          </p:nvSpPr>
          <p:spPr bwMode="auto">
            <a:xfrm>
              <a:off x="3076576" y="2787651"/>
              <a:ext cx="377825" cy="884238"/>
            </a:xfrm>
            <a:custGeom>
              <a:avLst/>
              <a:gdLst>
                <a:gd name="T0" fmla="*/ 377825 w 238"/>
                <a:gd name="T1" fmla="*/ 287338 h 557"/>
                <a:gd name="T2" fmla="*/ 22225 w 238"/>
                <a:gd name="T3" fmla="*/ 0 h 557"/>
                <a:gd name="T4" fmla="*/ 0 w 238"/>
                <a:gd name="T5" fmla="*/ 641350 h 557"/>
                <a:gd name="T6" fmla="*/ 377825 w 238"/>
                <a:gd name="T7" fmla="*/ 884238 h 557"/>
                <a:gd name="T8" fmla="*/ 377825 w 238"/>
                <a:gd name="T9" fmla="*/ 287338 h 5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8"/>
                <a:gd name="T16" fmla="*/ 0 h 557"/>
                <a:gd name="T17" fmla="*/ 238 w 238"/>
                <a:gd name="T18" fmla="*/ 557 h 5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8" h="557">
                  <a:moveTo>
                    <a:pt x="238" y="181"/>
                  </a:moveTo>
                  <a:lnTo>
                    <a:pt x="14" y="0"/>
                  </a:lnTo>
                  <a:lnTo>
                    <a:pt x="0" y="404"/>
                  </a:lnTo>
                  <a:lnTo>
                    <a:pt x="238" y="557"/>
                  </a:lnTo>
                  <a:lnTo>
                    <a:pt x="238" y="18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7" name="Freeform 20"/>
            <p:cNvSpPr>
              <a:spLocks/>
            </p:cNvSpPr>
            <p:nvPr/>
          </p:nvSpPr>
          <p:spPr bwMode="auto">
            <a:xfrm>
              <a:off x="2497138" y="3424238"/>
              <a:ext cx="950913" cy="530225"/>
            </a:xfrm>
            <a:custGeom>
              <a:avLst/>
              <a:gdLst>
                <a:gd name="T0" fmla="*/ 0 w 599"/>
                <a:gd name="T1" fmla="*/ 309563 h 334"/>
                <a:gd name="T2" fmla="*/ 574675 w 599"/>
                <a:gd name="T3" fmla="*/ 0 h 334"/>
                <a:gd name="T4" fmla="*/ 950913 w 599"/>
                <a:gd name="T5" fmla="*/ 242888 h 334"/>
                <a:gd name="T6" fmla="*/ 354013 w 599"/>
                <a:gd name="T7" fmla="*/ 530225 h 334"/>
                <a:gd name="T8" fmla="*/ 0 w 599"/>
                <a:gd name="T9" fmla="*/ 309563 h 3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9"/>
                <a:gd name="T16" fmla="*/ 0 h 334"/>
                <a:gd name="T17" fmla="*/ 599 w 599"/>
                <a:gd name="T18" fmla="*/ 334 h 3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9" h="334">
                  <a:moveTo>
                    <a:pt x="0" y="195"/>
                  </a:moveTo>
                  <a:lnTo>
                    <a:pt x="362" y="0"/>
                  </a:lnTo>
                  <a:lnTo>
                    <a:pt x="599" y="153"/>
                  </a:lnTo>
                  <a:lnTo>
                    <a:pt x="223" y="334"/>
                  </a:lnTo>
                  <a:lnTo>
                    <a:pt x="0" y="195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8" name="Freeform 21"/>
            <p:cNvSpPr>
              <a:spLocks/>
            </p:cNvSpPr>
            <p:nvPr/>
          </p:nvSpPr>
          <p:spPr bwMode="auto">
            <a:xfrm>
              <a:off x="3071813" y="2781301"/>
              <a:ext cx="376238" cy="885825"/>
            </a:xfrm>
            <a:custGeom>
              <a:avLst/>
              <a:gdLst>
                <a:gd name="T0" fmla="*/ 376238 w 237"/>
                <a:gd name="T1" fmla="*/ 288925 h 558"/>
                <a:gd name="T2" fmla="*/ 22225 w 237"/>
                <a:gd name="T3" fmla="*/ 0 h 558"/>
                <a:gd name="T4" fmla="*/ 0 w 237"/>
                <a:gd name="T5" fmla="*/ 642938 h 558"/>
                <a:gd name="T6" fmla="*/ 376238 w 237"/>
                <a:gd name="T7" fmla="*/ 885825 h 558"/>
                <a:gd name="T8" fmla="*/ 376238 w 237"/>
                <a:gd name="T9" fmla="*/ 288925 h 5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"/>
                <a:gd name="T16" fmla="*/ 0 h 558"/>
                <a:gd name="T17" fmla="*/ 237 w 237"/>
                <a:gd name="T18" fmla="*/ 558 h 5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" h="558">
                  <a:moveTo>
                    <a:pt x="237" y="182"/>
                  </a:moveTo>
                  <a:lnTo>
                    <a:pt x="14" y="0"/>
                  </a:lnTo>
                  <a:lnTo>
                    <a:pt x="0" y="405"/>
                  </a:lnTo>
                  <a:lnTo>
                    <a:pt x="237" y="558"/>
                  </a:lnTo>
                  <a:lnTo>
                    <a:pt x="237" y="182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9" name="Freeform 22"/>
            <p:cNvSpPr>
              <a:spLocks/>
            </p:cNvSpPr>
            <p:nvPr/>
          </p:nvSpPr>
          <p:spPr bwMode="auto">
            <a:xfrm>
              <a:off x="2501901" y="2787651"/>
              <a:ext cx="596900" cy="950913"/>
            </a:xfrm>
            <a:custGeom>
              <a:avLst/>
              <a:gdLst>
                <a:gd name="T0" fmla="*/ 0 w 376"/>
                <a:gd name="T1" fmla="*/ 950913 h 599"/>
                <a:gd name="T2" fmla="*/ 88900 w 376"/>
                <a:gd name="T3" fmla="*/ 354013 h 599"/>
                <a:gd name="T4" fmla="*/ 596900 w 376"/>
                <a:gd name="T5" fmla="*/ 0 h 599"/>
                <a:gd name="T6" fmla="*/ 574675 w 376"/>
                <a:gd name="T7" fmla="*/ 641350 h 599"/>
                <a:gd name="T8" fmla="*/ 0 w 376"/>
                <a:gd name="T9" fmla="*/ 950913 h 5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6"/>
                <a:gd name="T16" fmla="*/ 0 h 599"/>
                <a:gd name="T17" fmla="*/ 376 w 376"/>
                <a:gd name="T18" fmla="*/ 599 h 5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6" h="599">
                  <a:moveTo>
                    <a:pt x="0" y="599"/>
                  </a:moveTo>
                  <a:lnTo>
                    <a:pt x="56" y="223"/>
                  </a:lnTo>
                  <a:lnTo>
                    <a:pt x="376" y="0"/>
                  </a:lnTo>
                  <a:lnTo>
                    <a:pt x="362" y="404"/>
                  </a:lnTo>
                  <a:lnTo>
                    <a:pt x="0" y="59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0" name="Freeform 23"/>
            <p:cNvSpPr>
              <a:spLocks/>
            </p:cNvSpPr>
            <p:nvPr/>
          </p:nvSpPr>
          <p:spPr bwMode="auto">
            <a:xfrm>
              <a:off x="3475038" y="3354388"/>
              <a:ext cx="171450" cy="179388"/>
            </a:xfrm>
            <a:custGeom>
              <a:avLst/>
              <a:gdLst>
                <a:gd name="T0" fmla="*/ 90488 w 108"/>
                <a:gd name="T1" fmla="*/ 1588 h 113"/>
                <a:gd name="T2" fmla="*/ 98425 w 108"/>
                <a:gd name="T3" fmla="*/ 1588 h 113"/>
                <a:gd name="T4" fmla="*/ 107950 w 108"/>
                <a:gd name="T5" fmla="*/ 3175 h 113"/>
                <a:gd name="T6" fmla="*/ 115888 w 108"/>
                <a:gd name="T7" fmla="*/ 6350 h 113"/>
                <a:gd name="T8" fmla="*/ 123825 w 108"/>
                <a:gd name="T9" fmla="*/ 9525 h 113"/>
                <a:gd name="T10" fmla="*/ 130175 w 108"/>
                <a:gd name="T11" fmla="*/ 14288 h 113"/>
                <a:gd name="T12" fmla="*/ 141288 w 108"/>
                <a:gd name="T13" fmla="*/ 20638 h 113"/>
                <a:gd name="T14" fmla="*/ 152400 w 108"/>
                <a:gd name="T15" fmla="*/ 33338 h 113"/>
                <a:gd name="T16" fmla="*/ 161925 w 108"/>
                <a:gd name="T17" fmla="*/ 47625 h 113"/>
                <a:gd name="T18" fmla="*/ 166688 w 108"/>
                <a:gd name="T19" fmla="*/ 60325 h 113"/>
                <a:gd name="T20" fmla="*/ 168275 w 108"/>
                <a:gd name="T21" fmla="*/ 68263 h 113"/>
                <a:gd name="T22" fmla="*/ 169863 w 108"/>
                <a:gd name="T23" fmla="*/ 76200 h 113"/>
                <a:gd name="T24" fmla="*/ 171450 w 108"/>
                <a:gd name="T25" fmla="*/ 85725 h 113"/>
                <a:gd name="T26" fmla="*/ 171450 w 108"/>
                <a:gd name="T27" fmla="*/ 95250 h 113"/>
                <a:gd name="T28" fmla="*/ 169863 w 108"/>
                <a:gd name="T29" fmla="*/ 103188 h 113"/>
                <a:gd name="T30" fmla="*/ 168275 w 108"/>
                <a:gd name="T31" fmla="*/ 112713 h 113"/>
                <a:gd name="T32" fmla="*/ 166688 w 108"/>
                <a:gd name="T33" fmla="*/ 120650 h 113"/>
                <a:gd name="T34" fmla="*/ 161925 w 108"/>
                <a:gd name="T35" fmla="*/ 133350 h 113"/>
                <a:gd name="T36" fmla="*/ 152400 w 108"/>
                <a:gd name="T37" fmla="*/ 147638 h 113"/>
                <a:gd name="T38" fmla="*/ 141288 w 108"/>
                <a:gd name="T39" fmla="*/ 158750 h 113"/>
                <a:gd name="T40" fmla="*/ 130175 w 108"/>
                <a:gd name="T41" fmla="*/ 166688 h 113"/>
                <a:gd name="T42" fmla="*/ 123825 w 108"/>
                <a:gd name="T43" fmla="*/ 171450 h 113"/>
                <a:gd name="T44" fmla="*/ 115888 w 108"/>
                <a:gd name="T45" fmla="*/ 174625 h 113"/>
                <a:gd name="T46" fmla="*/ 107950 w 108"/>
                <a:gd name="T47" fmla="*/ 176213 h 113"/>
                <a:gd name="T48" fmla="*/ 98425 w 108"/>
                <a:gd name="T49" fmla="*/ 179388 h 113"/>
                <a:gd name="T50" fmla="*/ 90488 w 108"/>
                <a:gd name="T51" fmla="*/ 179388 h 113"/>
                <a:gd name="T52" fmla="*/ 80963 w 108"/>
                <a:gd name="T53" fmla="*/ 179388 h 113"/>
                <a:gd name="T54" fmla="*/ 73025 w 108"/>
                <a:gd name="T55" fmla="*/ 179388 h 113"/>
                <a:gd name="T56" fmla="*/ 65088 w 108"/>
                <a:gd name="T57" fmla="*/ 176213 h 113"/>
                <a:gd name="T58" fmla="*/ 57150 w 108"/>
                <a:gd name="T59" fmla="*/ 174625 h 113"/>
                <a:gd name="T60" fmla="*/ 49213 w 108"/>
                <a:gd name="T61" fmla="*/ 171450 h 113"/>
                <a:gd name="T62" fmla="*/ 41275 w 108"/>
                <a:gd name="T63" fmla="*/ 166688 h 113"/>
                <a:gd name="T64" fmla="*/ 34925 w 108"/>
                <a:gd name="T65" fmla="*/ 161925 h 113"/>
                <a:gd name="T66" fmla="*/ 28575 w 108"/>
                <a:gd name="T67" fmla="*/ 157163 h 113"/>
                <a:gd name="T68" fmla="*/ 20638 w 108"/>
                <a:gd name="T69" fmla="*/ 147638 h 113"/>
                <a:gd name="T70" fmla="*/ 12700 w 108"/>
                <a:gd name="T71" fmla="*/ 136525 h 113"/>
                <a:gd name="T72" fmla="*/ 7938 w 108"/>
                <a:gd name="T73" fmla="*/ 128588 h 113"/>
                <a:gd name="T74" fmla="*/ 4763 w 108"/>
                <a:gd name="T75" fmla="*/ 120650 h 113"/>
                <a:gd name="T76" fmla="*/ 3175 w 108"/>
                <a:gd name="T77" fmla="*/ 112713 h 113"/>
                <a:gd name="T78" fmla="*/ 1588 w 108"/>
                <a:gd name="T79" fmla="*/ 103188 h 113"/>
                <a:gd name="T80" fmla="*/ 0 w 108"/>
                <a:gd name="T81" fmla="*/ 95250 h 113"/>
                <a:gd name="T82" fmla="*/ 0 w 108"/>
                <a:gd name="T83" fmla="*/ 85725 h 113"/>
                <a:gd name="T84" fmla="*/ 1588 w 108"/>
                <a:gd name="T85" fmla="*/ 76200 h 113"/>
                <a:gd name="T86" fmla="*/ 3175 w 108"/>
                <a:gd name="T87" fmla="*/ 68263 h 113"/>
                <a:gd name="T88" fmla="*/ 4763 w 108"/>
                <a:gd name="T89" fmla="*/ 60325 h 113"/>
                <a:gd name="T90" fmla="*/ 11113 w 108"/>
                <a:gd name="T91" fmla="*/ 47625 h 113"/>
                <a:gd name="T92" fmla="*/ 20638 w 108"/>
                <a:gd name="T93" fmla="*/ 33338 h 113"/>
                <a:gd name="T94" fmla="*/ 31750 w 108"/>
                <a:gd name="T95" fmla="*/ 20638 h 113"/>
                <a:gd name="T96" fmla="*/ 41275 w 108"/>
                <a:gd name="T97" fmla="*/ 14288 h 113"/>
                <a:gd name="T98" fmla="*/ 49213 w 108"/>
                <a:gd name="T99" fmla="*/ 9525 h 113"/>
                <a:gd name="T100" fmla="*/ 57150 w 108"/>
                <a:gd name="T101" fmla="*/ 6350 h 113"/>
                <a:gd name="T102" fmla="*/ 65088 w 108"/>
                <a:gd name="T103" fmla="*/ 3175 h 113"/>
                <a:gd name="T104" fmla="*/ 73025 w 108"/>
                <a:gd name="T105" fmla="*/ 1588 h 113"/>
                <a:gd name="T106" fmla="*/ 80963 w 108"/>
                <a:gd name="T107" fmla="*/ 1588 h 11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8"/>
                <a:gd name="T163" fmla="*/ 0 h 113"/>
                <a:gd name="T164" fmla="*/ 108 w 108"/>
                <a:gd name="T165" fmla="*/ 113 h 11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8" h="113">
                  <a:moveTo>
                    <a:pt x="54" y="0"/>
                  </a:moveTo>
                  <a:lnTo>
                    <a:pt x="57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5" y="2"/>
                  </a:lnTo>
                  <a:lnTo>
                    <a:pt x="68" y="2"/>
                  </a:lnTo>
                  <a:lnTo>
                    <a:pt x="70" y="3"/>
                  </a:lnTo>
                  <a:lnTo>
                    <a:pt x="73" y="4"/>
                  </a:lnTo>
                  <a:lnTo>
                    <a:pt x="75" y="5"/>
                  </a:lnTo>
                  <a:lnTo>
                    <a:pt x="78" y="6"/>
                  </a:lnTo>
                  <a:lnTo>
                    <a:pt x="80" y="7"/>
                  </a:lnTo>
                  <a:lnTo>
                    <a:pt x="82" y="9"/>
                  </a:lnTo>
                  <a:lnTo>
                    <a:pt x="84" y="10"/>
                  </a:lnTo>
                  <a:lnTo>
                    <a:pt x="89" y="13"/>
                  </a:lnTo>
                  <a:lnTo>
                    <a:pt x="92" y="17"/>
                  </a:lnTo>
                  <a:lnTo>
                    <a:pt x="96" y="21"/>
                  </a:lnTo>
                  <a:lnTo>
                    <a:pt x="99" y="25"/>
                  </a:lnTo>
                  <a:lnTo>
                    <a:pt x="102" y="30"/>
                  </a:lnTo>
                  <a:lnTo>
                    <a:pt x="104" y="35"/>
                  </a:lnTo>
                  <a:lnTo>
                    <a:pt x="105" y="38"/>
                  </a:lnTo>
                  <a:lnTo>
                    <a:pt x="106" y="40"/>
                  </a:lnTo>
                  <a:lnTo>
                    <a:pt x="106" y="43"/>
                  </a:lnTo>
                  <a:lnTo>
                    <a:pt x="107" y="45"/>
                  </a:lnTo>
                  <a:lnTo>
                    <a:pt x="107" y="48"/>
                  </a:lnTo>
                  <a:lnTo>
                    <a:pt x="108" y="51"/>
                  </a:lnTo>
                  <a:lnTo>
                    <a:pt x="108" y="54"/>
                  </a:lnTo>
                  <a:lnTo>
                    <a:pt x="108" y="57"/>
                  </a:lnTo>
                  <a:lnTo>
                    <a:pt x="108" y="60"/>
                  </a:lnTo>
                  <a:lnTo>
                    <a:pt x="108" y="62"/>
                  </a:lnTo>
                  <a:lnTo>
                    <a:pt x="107" y="65"/>
                  </a:lnTo>
                  <a:lnTo>
                    <a:pt x="107" y="68"/>
                  </a:lnTo>
                  <a:lnTo>
                    <a:pt x="106" y="71"/>
                  </a:lnTo>
                  <a:lnTo>
                    <a:pt x="106" y="74"/>
                  </a:lnTo>
                  <a:lnTo>
                    <a:pt x="105" y="76"/>
                  </a:lnTo>
                  <a:lnTo>
                    <a:pt x="104" y="79"/>
                  </a:lnTo>
                  <a:lnTo>
                    <a:pt x="102" y="84"/>
                  </a:lnTo>
                  <a:lnTo>
                    <a:pt x="99" y="88"/>
                  </a:lnTo>
                  <a:lnTo>
                    <a:pt x="96" y="93"/>
                  </a:lnTo>
                  <a:lnTo>
                    <a:pt x="92" y="97"/>
                  </a:lnTo>
                  <a:lnTo>
                    <a:pt x="89" y="100"/>
                  </a:lnTo>
                  <a:lnTo>
                    <a:pt x="84" y="104"/>
                  </a:lnTo>
                  <a:lnTo>
                    <a:pt x="82" y="105"/>
                  </a:lnTo>
                  <a:lnTo>
                    <a:pt x="80" y="107"/>
                  </a:lnTo>
                  <a:lnTo>
                    <a:pt x="78" y="108"/>
                  </a:lnTo>
                  <a:lnTo>
                    <a:pt x="75" y="109"/>
                  </a:lnTo>
                  <a:lnTo>
                    <a:pt x="73" y="110"/>
                  </a:lnTo>
                  <a:lnTo>
                    <a:pt x="70" y="111"/>
                  </a:lnTo>
                  <a:lnTo>
                    <a:pt x="68" y="111"/>
                  </a:lnTo>
                  <a:lnTo>
                    <a:pt x="65" y="112"/>
                  </a:lnTo>
                  <a:lnTo>
                    <a:pt x="62" y="113"/>
                  </a:lnTo>
                  <a:lnTo>
                    <a:pt x="60" y="113"/>
                  </a:lnTo>
                  <a:lnTo>
                    <a:pt x="57" y="113"/>
                  </a:lnTo>
                  <a:lnTo>
                    <a:pt x="54" y="113"/>
                  </a:lnTo>
                  <a:lnTo>
                    <a:pt x="51" y="113"/>
                  </a:lnTo>
                  <a:lnTo>
                    <a:pt x="49" y="113"/>
                  </a:lnTo>
                  <a:lnTo>
                    <a:pt x="46" y="113"/>
                  </a:lnTo>
                  <a:lnTo>
                    <a:pt x="43" y="112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6" y="110"/>
                  </a:lnTo>
                  <a:lnTo>
                    <a:pt x="33" y="109"/>
                  </a:lnTo>
                  <a:lnTo>
                    <a:pt x="31" y="108"/>
                  </a:lnTo>
                  <a:lnTo>
                    <a:pt x="28" y="107"/>
                  </a:lnTo>
                  <a:lnTo>
                    <a:pt x="26" y="105"/>
                  </a:lnTo>
                  <a:lnTo>
                    <a:pt x="24" y="104"/>
                  </a:lnTo>
                  <a:lnTo>
                    <a:pt x="22" y="102"/>
                  </a:lnTo>
                  <a:lnTo>
                    <a:pt x="20" y="100"/>
                  </a:lnTo>
                  <a:lnTo>
                    <a:pt x="18" y="99"/>
                  </a:lnTo>
                  <a:lnTo>
                    <a:pt x="16" y="97"/>
                  </a:lnTo>
                  <a:lnTo>
                    <a:pt x="13" y="93"/>
                  </a:lnTo>
                  <a:lnTo>
                    <a:pt x="9" y="88"/>
                  </a:lnTo>
                  <a:lnTo>
                    <a:pt x="8" y="86"/>
                  </a:lnTo>
                  <a:lnTo>
                    <a:pt x="7" y="84"/>
                  </a:lnTo>
                  <a:lnTo>
                    <a:pt x="5" y="81"/>
                  </a:lnTo>
                  <a:lnTo>
                    <a:pt x="4" y="79"/>
                  </a:lnTo>
                  <a:lnTo>
                    <a:pt x="3" y="76"/>
                  </a:lnTo>
                  <a:lnTo>
                    <a:pt x="3" y="74"/>
                  </a:lnTo>
                  <a:lnTo>
                    <a:pt x="2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1" y="62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1" y="51"/>
                  </a:lnTo>
                  <a:lnTo>
                    <a:pt x="1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3" y="40"/>
                  </a:lnTo>
                  <a:lnTo>
                    <a:pt x="3" y="38"/>
                  </a:lnTo>
                  <a:lnTo>
                    <a:pt x="4" y="35"/>
                  </a:lnTo>
                  <a:lnTo>
                    <a:pt x="7" y="30"/>
                  </a:lnTo>
                  <a:lnTo>
                    <a:pt x="9" y="25"/>
                  </a:lnTo>
                  <a:lnTo>
                    <a:pt x="13" y="21"/>
                  </a:lnTo>
                  <a:lnTo>
                    <a:pt x="16" y="17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1" y="6"/>
                  </a:lnTo>
                  <a:lnTo>
                    <a:pt x="33" y="5"/>
                  </a:lnTo>
                  <a:lnTo>
                    <a:pt x="36" y="4"/>
                  </a:lnTo>
                  <a:lnTo>
                    <a:pt x="38" y="3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6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1" name="Freeform 24"/>
            <p:cNvSpPr>
              <a:spLocks/>
            </p:cNvSpPr>
            <p:nvPr/>
          </p:nvSpPr>
          <p:spPr bwMode="auto">
            <a:xfrm>
              <a:off x="2497138" y="2781301"/>
              <a:ext cx="596900" cy="952500"/>
            </a:xfrm>
            <a:custGeom>
              <a:avLst/>
              <a:gdLst>
                <a:gd name="T0" fmla="*/ 0 w 376"/>
                <a:gd name="T1" fmla="*/ 952500 h 600"/>
                <a:gd name="T2" fmla="*/ 87313 w 376"/>
                <a:gd name="T3" fmla="*/ 354013 h 600"/>
                <a:gd name="T4" fmla="*/ 596900 w 376"/>
                <a:gd name="T5" fmla="*/ 0 h 600"/>
                <a:gd name="T6" fmla="*/ 574675 w 376"/>
                <a:gd name="T7" fmla="*/ 642938 h 600"/>
                <a:gd name="T8" fmla="*/ 0 w 376"/>
                <a:gd name="T9" fmla="*/ 952500 h 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6"/>
                <a:gd name="T16" fmla="*/ 0 h 600"/>
                <a:gd name="T17" fmla="*/ 376 w 376"/>
                <a:gd name="T18" fmla="*/ 600 h 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6" h="600">
                  <a:moveTo>
                    <a:pt x="0" y="600"/>
                  </a:moveTo>
                  <a:lnTo>
                    <a:pt x="55" y="223"/>
                  </a:lnTo>
                  <a:lnTo>
                    <a:pt x="376" y="0"/>
                  </a:lnTo>
                  <a:lnTo>
                    <a:pt x="362" y="405"/>
                  </a:lnTo>
                  <a:lnTo>
                    <a:pt x="0" y="60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2" name="Freeform 25"/>
            <p:cNvSpPr>
              <a:spLocks/>
            </p:cNvSpPr>
            <p:nvPr/>
          </p:nvSpPr>
          <p:spPr bwMode="auto">
            <a:xfrm>
              <a:off x="3470276" y="3349626"/>
              <a:ext cx="171450" cy="179388"/>
            </a:xfrm>
            <a:custGeom>
              <a:avLst/>
              <a:gdLst>
                <a:gd name="T0" fmla="*/ 90488 w 108"/>
                <a:gd name="T1" fmla="*/ 0 h 113"/>
                <a:gd name="T2" fmla="*/ 98425 w 108"/>
                <a:gd name="T3" fmla="*/ 1588 h 113"/>
                <a:gd name="T4" fmla="*/ 106363 w 108"/>
                <a:gd name="T5" fmla="*/ 3175 h 113"/>
                <a:gd name="T6" fmla="*/ 114300 w 108"/>
                <a:gd name="T7" fmla="*/ 6350 h 113"/>
                <a:gd name="T8" fmla="*/ 122238 w 108"/>
                <a:gd name="T9" fmla="*/ 9525 h 113"/>
                <a:gd name="T10" fmla="*/ 130175 w 108"/>
                <a:gd name="T11" fmla="*/ 12700 h 113"/>
                <a:gd name="T12" fmla="*/ 139700 w 108"/>
                <a:gd name="T13" fmla="*/ 20638 h 113"/>
                <a:gd name="T14" fmla="*/ 150813 w 108"/>
                <a:gd name="T15" fmla="*/ 33338 h 113"/>
                <a:gd name="T16" fmla="*/ 160338 w 108"/>
                <a:gd name="T17" fmla="*/ 47625 h 113"/>
                <a:gd name="T18" fmla="*/ 166688 w 108"/>
                <a:gd name="T19" fmla="*/ 58738 h 113"/>
                <a:gd name="T20" fmla="*/ 168275 w 108"/>
                <a:gd name="T21" fmla="*/ 68263 h 113"/>
                <a:gd name="T22" fmla="*/ 169863 w 108"/>
                <a:gd name="T23" fmla="*/ 76200 h 113"/>
                <a:gd name="T24" fmla="*/ 171450 w 108"/>
                <a:gd name="T25" fmla="*/ 85725 h 113"/>
                <a:gd name="T26" fmla="*/ 171450 w 108"/>
                <a:gd name="T27" fmla="*/ 93663 h 113"/>
                <a:gd name="T28" fmla="*/ 169863 w 108"/>
                <a:gd name="T29" fmla="*/ 103188 h 113"/>
                <a:gd name="T30" fmla="*/ 168275 w 108"/>
                <a:gd name="T31" fmla="*/ 112713 h 113"/>
                <a:gd name="T32" fmla="*/ 166688 w 108"/>
                <a:gd name="T33" fmla="*/ 120650 h 113"/>
                <a:gd name="T34" fmla="*/ 160338 w 108"/>
                <a:gd name="T35" fmla="*/ 131763 h 113"/>
                <a:gd name="T36" fmla="*/ 150813 w 108"/>
                <a:gd name="T37" fmla="*/ 146050 h 113"/>
                <a:gd name="T38" fmla="*/ 139700 w 108"/>
                <a:gd name="T39" fmla="*/ 158750 h 113"/>
                <a:gd name="T40" fmla="*/ 130175 w 108"/>
                <a:gd name="T41" fmla="*/ 166688 h 113"/>
                <a:gd name="T42" fmla="*/ 122238 w 108"/>
                <a:gd name="T43" fmla="*/ 169863 h 113"/>
                <a:gd name="T44" fmla="*/ 114300 w 108"/>
                <a:gd name="T45" fmla="*/ 174625 h 113"/>
                <a:gd name="T46" fmla="*/ 106363 w 108"/>
                <a:gd name="T47" fmla="*/ 176213 h 113"/>
                <a:gd name="T48" fmla="*/ 98425 w 108"/>
                <a:gd name="T49" fmla="*/ 177800 h 113"/>
                <a:gd name="T50" fmla="*/ 90488 w 108"/>
                <a:gd name="T51" fmla="*/ 179388 h 113"/>
                <a:gd name="T52" fmla="*/ 80963 w 108"/>
                <a:gd name="T53" fmla="*/ 179388 h 113"/>
                <a:gd name="T54" fmla="*/ 73025 w 108"/>
                <a:gd name="T55" fmla="*/ 177800 h 113"/>
                <a:gd name="T56" fmla="*/ 63500 w 108"/>
                <a:gd name="T57" fmla="*/ 176213 h 113"/>
                <a:gd name="T58" fmla="*/ 55563 w 108"/>
                <a:gd name="T59" fmla="*/ 174625 h 113"/>
                <a:gd name="T60" fmla="*/ 49213 w 108"/>
                <a:gd name="T61" fmla="*/ 169863 h 113"/>
                <a:gd name="T62" fmla="*/ 41275 w 108"/>
                <a:gd name="T63" fmla="*/ 166688 h 113"/>
                <a:gd name="T64" fmla="*/ 34925 w 108"/>
                <a:gd name="T65" fmla="*/ 161925 h 113"/>
                <a:gd name="T66" fmla="*/ 28575 w 108"/>
                <a:gd name="T67" fmla="*/ 155575 h 113"/>
                <a:gd name="T68" fmla="*/ 19050 w 108"/>
                <a:gd name="T69" fmla="*/ 146050 h 113"/>
                <a:gd name="T70" fmla="*/ 12700 w 108"/>
                <a:gd name="T71" fmla="*/ 136525 h 113"/>
                <a:gd name="T72" fmla="*/ 7938 w 108"/>
                <a:gd name="T73" fmla="*/ 128588 h 113"/>
                <a:gd name="T74" fmla="*/ 4763 w 108"/>
                <a:gd name="T75" fmla="*/ 120650 h 113"/>
                <a:gd name="T76" fmla="*/ 3175 w 108"/>
                <a:gd name="T77" fmla="*/ 112713 h 113"/>
                <a:gd name="T78" fmla="*/ 1588 w 108"/>
                <a:gd name="T79" fmla="*/ 103188 h 113"/>
                <a:gd name="T80" fmla="*/ 0 w 108"/>
                <a:gd name="T81" fmla="*/ 93663 h 113"/>
                <a:gd name="T82" fmla="*/ 0 w 108"/>
                <a:gd name="T83" fmla="*/ 85725 h 113"/>
                <a:gd name="T84" fmla="*/ 1588 w 108"/>
                <a:gd name="T85" fmla="*/ 76200 h 113"/>
                <a:gd name="T86" fmla="*/ 3175 w 108"/>
                <a:gd name="T87" fmla="*/ 68263 h 113"/>
                <a:gd name="T88" fmla="*/ 4763 w 108"/>
                <a:gd name="T89" fmla="*/ 58738 h 113"/>
                <a:gd name="T90" fmla="*/ 9525 w 108"/>
                <a:gd name="T91" fmla="*/ 47625 h 113"/>
                <a:gd name="T92" fmla="*/ 19050 w 108"/>
                <a:gd name="T93" fmla="*/ 33338 h 113"/>
                <a:gd name="T94" fmla="*/ 31750 w 108"/>
                <a:gd name="T95" fmla="*/ 20638 h 113"/>
                <a:gd name="T96" fmla="*/ 41275 w 108"/>
                <a:gd name="T97" fmla="*/ 12700 h 113"/>
                <a:gd name="T98" fmla="*/ 49213 w 108"/>
                <a:gd name="T99" fmla="*/ 9525 h 113"/>
                <a:gd name="T100" fmla="*/ 55563 w 108"/>
                <a:gd name="T101" fmla="*/ 6350 h 113"/>
                <a:gd name="T102" fmla="*/ 63500 w 108"/>
                <a:gd name="T103" fmla="*/ 3175 h 113"/>
                <a:gd name="T104" fmla="*/ 73025 w 108"/>
                <a:gd name="T105" fmla="*/ 1588 h 113"/>
                <a:gd name="T106" fmla="*/ 80963 w 108"/>
                <a:gd name="T107" fmla="*/ 0 h 11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8"/>
                <a:gd name="T163" fmla="*/ 0 h 113"/>
                <a:gd name="T164" fmla="*/ 108 w 108"/>
                <a:gd name="T165" fmla="*/ 113 h 11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8" h="113">
                  <a:moveTo>
                    <a:pt x="54" y="0"/>
                  </a:moveTo>
                  <a:lnTo>
                    <a:pt x="57" y="0"/>
                  </a:lnTo>
                  <a:lnTo>
                    <a:pt x="59" y="0"/>
                  </a:lnTo>
                  <a:lnTo>
                    <a:pt x="62" y="1"/>
                  </a:lnTo>
                  <a:lnTo>
                    <a:pt x="65" y="1"/>
                  </a:lnTo>
                  <a:lnTo>
                    <a:pt x="67" y="2"/>
                  </a:lnTo>
                  <a:lnTo>
                    <a:pt x="70" y="3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77" y="6"/>
                  </a:lnTo>
                  <a:lnTo>
                    <a:pt x="80" y="7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8" y="13"/>
                  </a:lnTo>
                  <a:lnTo>
                    <a:pt x="92" y="17"/>
                  </a:lnTo>
                  <a:lnTo>
                    <a:pt x="95" y="21"/>
                  </a:lnTo>
                  <a:lnTo>
                    <a:pt x="99" y="25"/>
                  </a:lnTo>
                  <a:lnTo>
                    <a:pt x="101" y="30"/>
                  </a:lnTo>
                  <a:lnTo>
                    <a:pt x="104" y="35"/>
                  </a:lnTo>
                  <a:lnTo>
                    <a:pt x="105" y="37"/>
                  </a:lnTo>
                  <a:lnTo>
                    <a:pt x="105" y="40"/>
                  </a:lnTo>
                  <a:lnTo>
                    <a:pt x="106" y="43"/>
                  </a:lnTo>
                  <a:lnTo>
                    <a:pt x="107" y="45"/>
                  </a:lnTo>
                  <a:lnTo>
                    <a:pt x="107" y="48"/>
                  </a:lnTo>
                  <a:lnTo>
                    <a:pt x="108" y="51"/>
                  </a:lnTo>
                  <a:lnTo>
                    <a:pt x="108" y="54"/>
                  </a:lnTo>
                  <a:lnTo>
                    <a:pt x="108" y="57"/>
                  </a:lnTo>
                  <a:lnTo>
                    <a:pt x="108" y="59"/>
                  </a:lnTo>
                  <a:lnTo>
                    <a:pt x="108" y="62"/>
                  </a:lnTo>
                  <a:lnTo>
                    <a:pt x="107" y="65"/>
                  </a:lnTo>
                  <a:lnTo>
                    <a:pt x="107" y="68"/>
                  </a:lnTo>
                  <a:lnTo>
                    <a:pt x="106" y="71"/>
                  </a:lnTo>
                  <a:lnTo>
                    <a:pt x="105" y="73"/>
                  </a:lnTo>
                  <a:lnTo>
                    <a:pt x="105" y="76"/>
                  </a:lnTo>
                  <a:lnTo>
                    <a:pt x="104" y="78"/>
                  </a:lnTo>
                  <a:lnTo>
                    <a:pt x="101" y="83"/>
                  </a:lnTo>
                  <a:lnTo>
                    <a:pt x="99" y="88"/>
                  </a:lnTo>
                  <a:lnTo>
                    <a:pt x="95" y="92"/>
                  </a:lnTo>
                  <a:lnTo>
                    <a:pt x="92" y="96"/>
                  </a:lnTo>
                  <a:lnTo>
                    <a:pt x="88" y="100"/>
                  </a:lnTo>
                  <a:lnTo>
                    <a:pt x="84" y="103"/>
                  </a:lnTo>
                  <a:lnTo>
                    <a:pt x="82" y="105"/>
                  </a:lnTo>
                  <a:lnTo>
                    <a:pt x="80" y="106"/>
                  </a:lnTo>
                  <a:lnTo>
                    <a:pt x="77" y="107"/>
                  </a:lnTo>
                  <a:lnTo>
                    <a:pt x="75" y="109"/>
                  </a:lnTo>
                  <a:lnTo>
                    <a:pt x="72" y="110"/>
                  </a:lnTo>
                  <a:lnTo>
                    <a:pt x="70" y="110"/>
                  </a:lnTo>
                  <a:lnTo>
                    <a:pt x="67" y="111"/>
                  </a:lnTo>
                  <a:lnTo>
                    <a:pt x="65" y="112"/>
                  </a:lnTo>
                  <a:lnTo>
                    <a:pt x="62" y="112"/>
                  </a:lnTo>
                  <a:lnTo>
                    <a:pt x="59" y="113"/>
                  </a:lnTo>
                  <a:lnTo>
                    <a:pt x="57" y="113"/>
                  </a:lnTo>
                  <a:lnTo>
                    <a:pt x="54" y="113"/>
                  </a:lnTo>
                  <a:lnTo>
                    <a:pt x="51" y="113"/>
                  </a:lnTo>
                  <a:lnTo>
                    <a:pt x="48" y="113"/>
                  </a:lnTo>
                  <a:lnTo>
                    <a:pt x="46" y="112"/>
                  </a:lnTo>
                  <a:lnTo>
                    <a:pt x="43" y="112"/>
                  </a:lnTo>
                  <a:lnTo>
                    <a:pt x="40" y="111"/>
                  </a:lnTo>
                  <a:lnTo>
                    <a:pt x="38" y="110"/>
                  </a:lnTo>
                  <a:lnTo>
                    <a:pt x="35" y="110"/>
                  </a:lnTo>
                  <a:lnTo>
                    <a:pt x="33" y="109"/>
                  </a:lnTo>
                  <a:lnTo>
                    <a:pt x="31" y="107"/>
                  </a:lnTo>
                  <a:lnTo>
                    <a:pt x="28" y="106"/>
                  </a:lnTo>
                  <a:lnTo>
                    <a:pt x="26" y="105"/>
                  </a:lnTo>
                  <a:lnTo>
                    <a:pt x="24" y="103"/>
                  </a:lnTo>
                  <a:lnTo>
                    <a:pt x="22" y="102"/>
                  </a:lnTo>
                  <a:lnTo>
                    <a:pt x="20" y="100"/>
                  </a:lnTo>
                  <a:lnTo>
                    <a:pt x="18" y="98"/>
                  </a:lnTo>
                  <a:lnTo>
                    <a:pt x="16" y="96"/>
                  </a:lnTo>
                  <a:lnTo>
                    <a:pt x="12" y="92"/>
                  </a:lnTo>
                  <a:lnTo>
                    <a:pt x="9" y="88"/>
                  </a:lnTo>
                  <a:lnTo>
                    <a:pt x="8" y="86"/>
                  </a:lnTo>
                  <a:lnTo>
                    <a:pt x="6" y="83"/>
                  </a:lnTo>
                  <a:lnTo>
                    <a:pt x="5" y="81"/>
                  </a:lnTo>
                  <a:lnTo>
                    <a:pt x="4" y="78"/>
                  </a:lnTo>
                  <a:lnTo>
                    <a:pt x="3" y="76"/>
                  </a:lnTo>
                  <a:lnTo>
                    <a:pt x="2" y="73"/>
                  </a:lnTo>
                  <a:lnTo>
                    <a:pt x="2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1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2" y="40"/>
                  </a:lnTo>
                  <a:lnTo>
                    <a:pt x="3" y="37"/>
                  </a:lnTo>
                  <a:lnTo>
                    <a:pt x="4" y="35"/>
                  </a:lnTo>
                  <a:lnTo>
                    <a:pt x="6" y="30"/>
                  </a:lnTo>
                  <a:lnTo>
                    <a:pt x="9" y="25"/>
                  </a:lnTo>
                  <a:lnTo>
                    <a:pt x="12" y="21"/>
                  </a:lnTo>
                  <a:lnTo>
                    <a:pt x="16" y="17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8" y="7"/>
                  </a:lnTo>
                  <a:lnTo>
                    <a:pt x="31" y="6"/>
                  </a:lnTo>
                  <a:lnTo>
                    <a:pt x="33" y="5"/>
                  </a:lnTo>
                  <a:lnTo>
                    <a:pt x="35" y="4"/>
                  </a:lnTo>
                  <a:lnTo>
                    <a:pt x="38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1" y="0"/>
                  </a:lnTo>
                  <a:lnTo>
                    <a:pt x="54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3" name="Freeform 26"/>
            <p:cNvSpPr>
              <a:spLocks/>
            </p:cNvSpPr>
            <p:nvPr/>
          </p:nvSpPr>
          <p:spPr bwMode="auto">
            <a:xfrm>
              <a:off x="3049588" y="3746501"/>
              <a:ext cx="336550" cy="336550"/>
            </a:xfrm>
            <a:custGeom>
              <a:avLst/>
              <a:gdLst>
                <a:gd name="T0" fmla="*/ 185738 w 212"/>
                <a:gd name="T1" fmla="*/ 1588 h 212"/>
                <a:gd name="T2" fmla="*/ 211138 w 212"/>
                <a:gd name="T3" fmla="*/ 6350 h 212"/>
                <a:gd name="T4" fmla="*/ 233363 w 212"/>
                <a:gd name="T5" fmla="*/ 14288 h 212"/>
                <a:gd name="T6" fmla="*/ 255588 w 212"/>
                <a:gd name="T7" fmla="*/ 23813 h 212"/>
                <a:gd name="T8" fmla="*/ 276225 w 212"/>
                <a:gd name="T9" fmla="*/ 38100 h 212"/>
                <a:gd name="T10" fmla="*/ 293688 w 212"/>
                <a:gd name="T11" fmla="*/ 55563 h 212"/>
                <a:gd name="T12" fmla="*/ 307975 w 212"/>
                <a:gd name="T13" fmla="*/ 74613 h 212"/>
                <a:gd name="T14" fmla="*/ 320675 w 212"/>
                <a:gd name="T15" fmla="*/ 95250 h 212"/>
                <a:gd name="T16" fmla="*/ 330200 w 212"/>
                <a:gd name="T17" fmla="*/ 119063 h 212"/>
                <a:gd name="T18" fmla="*/ 334963 w 212"/>
                <a:gd name="T19" fmla="*/ 142875 h 212"/>
                <a:gd name="T20" fmla="*/ 336550 w 212"/>
                <a:gd name="T21" fmla="*/ 168275 h 212"/>
                <a:gd name="T22" fmla="*/ 334963 w 212"/>
                <a:gd name="T23" fmla="*/ 193675 h 212"/>
                <a:gd name="T24" fmla="*/ 330200 w 212"/>
                <a:gd name="T25" fmla="*/ 219075 h 212"/>
                <a:gd name="T26" fmla="*/ 320675 w 212"/>
                <a:gd name="T27" fmla="*/ 241300 h 212"/>
                <a:gd name="T28" fmla="*/ 307975 w 212"/>
                <a:gd name="T29" fmla="*/ 263525 h 212"/>
                <a:gd name="T30" fmla="*/ 293688 w 212"/>
                <a:gd name="T31" fmla="*/ 282575 h 212"/>
                <a:gd name="T32" fmla="*/ 276225 w 212"/>
                <a:gd name="T33" fmla="*/ 298450 h 212"/>
                <a:gd name="T34" fmla="*/ 255588 w 212"/>
                <a:gd name="T35" fmla="*/ 312738 h 212"/>
                <a:gd name="T36" fmla="*/ 233363 w 212"/>
                <a:gd name="T37" fmla="*/ 323850 h 212"/>
                <a:gd name="T38" fmla="*/ 211138 w 212"/>
                <a:gd name="T39" fmla="*/ 331788 h 212"/>
                <a:gd name="T40" fmla="*/ 185738 w 212"/>
                <a:gd name="T41" fmla="*/ 336550 h 212"/>
                <a:gd name="T42" fmla="*/ 160338 w 212"/>
                <a:gd name="T43" fmla="*/ 336550 h 212"/>
                <a:gd name="T44" fmla="*/ 134938 w 212"/>
                <a:gd name="T45" fmla="*/ 333375 h 212"/>
                <a:gd name="T46" fmla="*/ 111125 w 212"/>
                <a:gd name="T47" fmla="*/ 327025 h 212"/>
                <a:gd name="T48" fmla="*/ 88900 w 212"/>
                <a:gd name="T49" fmla="*/ 315913 h 212"/>
                <a:gd name="T50" fmla="*/ 68263 w 212"/>
                <a:gd name="T51" fmla="*/ 303213 h 212"/>
                <a:gd name="T52" fmla="*/ 49213 w 212"/>
                <a:gd name="T53" fmla="*/ 287338 h 212"/>
                <a:gd name="T54" fmla="*/ 33338 w 212"/>
                <a:gd name="T55" fmla="*/ 269875 h 212"/>
                <a:gd name="T56" fmla="*/ 20638 w 212"/>
                <a:gd name="T57" fmla="*/ 249238 h 212"/>
                <a:gd name="T58" fmla="*/ 9525 w 212"/>
                <a:gd name="T59" fmla="*/ 227013 h 212"/>
                <a:gd name="T60" fmla="*/ 3175 w 212"/>
                <a:gd name="T61" fmla="*/ 203200 h 212"/>
                <a:gd name="T62" fmla="*/ 0 w 212"/>
                <a:gd name="T63" fmla="*/ 177800 h 212"/>
                <a:gd name="T64" fmla="*/ 1588 w 212"/>
                <a:gd name="T65" fmla="*/ 150813 h 212"/>
                <a:gd name="T66" fmla="*/ 4763 w 212"/>
                <a:gd name="T67" fmla="*/ 127000 h 212"/>
                <a:gd name="T68" fmla="*/ 12700 w 212"/>
                <a:gd name="T69" fmla="*/ 103188 h 212"/>
                <a:gd name="T70" fmla="*/ 23813 w 212"/>
                <a:gd name="T71" fmla="*/ 80963 h 212"/>
                <a:gd name="T72" fmla="*/ 38100 w 212"/>
                <a:gd name="T73" fmla="*/ 61913 h 212"/>
                <a:gd name="T74" fmla="*/ 55563 w 212"/>
                <a:gd name="T75" fmla="*/ 44450 h 212"/>
                <a:gd name="T76" fmla="*/ 74613 w 212"/>
                <a:gd name="T77" fmla="*/ 28575 h 212"/>
                <a:gd name="T78" fmla="*/ 95250 w 212"/>
                <a:gd name="T79" fmla="*/ 17463 h 212"/>
                <a:gd name="T80" fmla="*/ 119063 w 212"/>
                <a:gd name="T81" fmla="*/ 7938 h 212"/>
                <a:gd name="T82" fmla="*/ 142875 w 212"/>
                <a:gd name="T83" fmla="*/ 1588 h 212"/>
                <a:gd name="T84" fmla="*/ 168275 w 212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12"/>
                <a:gd name="T130" fmla="*/ 0 h 212"/>
                <a:gd name="T131" fmla="*/ 212 w 212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12" h="212">
                  <a:moveTo>
                    <a:pt x="106" y="0"/>
                  </a:moveTo>
                  <a:lnTo>
                    <a:pt x="112" y="0"/>
                  </a:lnTo>
                  <a:lnTo>
                    <a:pt x="117" y="1"/>
                  </a:lnTo>
                  <a:lnTo>
                    <a:pt x="122" y="1"/>
                  </a:lnTo>
                  <a:lnTo>
                    <a:pt x="128" y="2"/>
                  </a:lnTo>
                  <a:lnTo>
                    <a:pt x="133" y="4"/>
                  </a:lnTo>
                  <a:lnTo>
                    <a:pt x="138" y="5"/>
                  </a:lnTo>
                  <a:lnTo>
                    <a:pt x="143" y="7"/>
                  </a:lnTo>
                  <a:lnTo>
                    <a:pt x="147" y="9"/>
                  </a:lnTo>
                  <a:lnTo>
                    <a:pt x="152" y="11"/>
                  </a:lnTo>
                  <a:lnTo>
                    <a:pt x="157" y="13"/>
                  </a:lnTo>
                  <a:lnTo>
                    <a:pt x="161" y="15"/>
                  </a:lnTo>
                  <a:lnTo>
                    <a:pt x="166" y="18"/>
                  </a:lnTo>
                  <a:lnTo>
                    <a:pt x="170" y="21"/>
                  </a:lnTo>
                  <a:lnTo>
                    <a:pt x="174" y="24"/>
                  </a:lnTo>
                  <a:lnTo>
                    <a:pt x="178" y="28"/>
                  </a:lnTo>
                  <a:lnTo>
                    <a:pt x="181" y="31"/>
                  </a:lnTo>
                  <a:lnTo>
                    <a:pt x="185" y="35"/>
                  </a:lnTo>
                  <a:lnTo>
                    <a:pt x="188" y="39"/>
                  </a:lnTo>
                  <a:lnTo>
                    <a:pt x="191" y="43"/>
                  </a:lnTo>
                  <a:lnTo>
                    <a:pt x="194" y="47"/>
                  </a:lnTo>
                  <a:lnTo>
                    <a:pt x="197" y="51"/>
                  </a:lnTo>
                  <a:lnTo>
                    <a:pt x="199" y="56"/>
                  </a:lnTo>
                  <a:lnTo>
                    <a:pt x="202" y="60"/>
                  </a:lnTo>
                  <a:lnTo>
                    <a:pt x="204" y="65"/>
                  </a:lnTo>
                  <a:lnTo>
                    <a:pt x="206" y="70"/>
                  </a:lnTo>
                  <a:lnTo>
                    <a:pt x="208" y="75"/>
                  </a:lnTo>
                  <a:lnTo>
                    <a:pt x="209" y="80"/>
                  </a:lnTo>
                  <a:lnTo>
                    <a:pt x="210" y="85"/>
                  </a:lnTo>
                  <a:lnTo>
                    <a:pt x="211" y="90"/>
                  </a:lnTo>
                  <a:lnTo>
                    <a:pt x="212" y="95"/>
                  </a:lnTo>
                  <a:lnTo>
                    <a:pt x="212" y="101"/>
                  </a:lnTo>
                  <a:lnTo>
                    <a:pt x="212" y="106"/>
                  </a:lnTo>
                  <a:lnTo>
                    <a:pt x="212" y="112"/>
                  </a:lnTo>
                  <a:lnTo>
                    <a:pt x="212" y="117"/>
                  </a:lnTo>
                  <a:lnTo>
                    <a:pt x="211" y="122"/>
                  </a:lnTo>
                  <a:lnTo>
                    <a:pt x="210" y="128"/>
                  </a:lnTo>
                  <a:lnTo>
                    <a:pt x="209" y="133"/>
                  </a:lnTo>
                  <a:lnTo>
                    <a:pt x="208" y="138"/>
                  </a:lnTo>
                  <a:lnTo>
                    <a:pt x="206" y="143"/>
                  </a:lnTo>
                  <a:lnTo>
                    <a:pt x="204" y="147"/>
                  </a:lnTo>
                  <a:lnTo>
                    <a:pt x="202" y="152"/>
                  </a:lnTo>
                  <a:lnTo>
                    <a:pt x="199" y="157"/>
                  </a:lnTo>
                  <a:lnTo>
                    <a:pt x="197" y="161"/>
                  </a:lnTo>
                  <a:lnTo>
                    <a:pt x="194" y="166"/>
                  </a:lnTo>
                  <a:lnTo>
                    <a:pt x="191" y="170"/>
                  </a:lnTo>
                  <a:lnTo>
                    <a:pt x="188" y="174"/>
                  </a:lnTo>
                  <a:lnTo>
                    <a:pt x="185" y="178"/>
                  </a:lnTo>
                  <a:lnTo>
                    <a:pt x="181" y="181"/>
                  </a:lnTo>
                  <a:lnTo>
                    <a:pt x="178" y="185"/>
                  </a:lnTo>
                  <a:lnTo>
                    <a:pt x="174" y="188"/>
                  </a:lnTo>
                  <a:lnTo>
                    <a:pt x="170" y="191"/>
                  </a:lnTo>
                  <a:lnTo>
                    <a:pt x="166" y="194"/>
                  </a:lnTo>
                  <a:lnTo>
                    <a:pt x="161" y="197"/>
                  </a:lnTo>
                  <a:lnTo>
                    <a:pt x="157" y="199"/>
                  </a:lnTo>
                  <a:lnTo>
                    <a:pt x="152" y="202"/>
                  </a:lnTo>
                  <a:lnTo>
                    <a:pt x="147" y="204"/>
                  </a:lnTo>
                  <a:lnTo>
                    <a:pt x="143" y="206"/>
                  </a:lnTo>
                  <a:lnTo>
                    <a:pt x="138" y="208"/>
                  </a:lnTo>
                  <a:lnTo>
                    <a:pt x="133" y="209"/>
                  </a:lnTo>
                  <a:lnTo>
                    <a:pt x="128" y="210"/>
                  </a:lnTo>
                  <a:lnTo>
                    <a:pt x="122" y="211"/>
                  </a:lnTo>
                  <a:lnTo>
                    <a:pt x="117" y="212"/>
                  </a:lnTo>
                  <a:lnTo>
                    <a:pt x="112" y="212"/>
                  </a:lnTo>
                  <a:lnTo>
                    <a:pt x="106" y="212"/>
                  </a:lnTo>
                  <a:lnTo>
                    <a:pt x="101" y="212"/>
                  </a:lnTo>
                  <a:lnTo>
                    <a:pt x="95" y="212"/>
                  </a:lnTo>
                  <a:lnTo>
                    <a:pt x="90" y="211"/>
                  </a:lnTo>
                  <a:lnTo>
                    <a:pt x="85" y="210"/>
                  </a:lnTo>
                  <a:lnTo>
                    <a:pt x="80" y="209"/>
                  </a:lnTo>
                  <a:lnTo>
                    <a:pt x="75" y="208"/>
                  </a:lnTo>
                  <a:lnTo>
                    <a:pt x="70" y="206"/>
                  </a:lnTo>
                  <a:lnTo>
                    <a:pt x="65" y="204"/>
                  </a:lnTo>
                  <a:lnTo>
                    <a:pt x="60" y="202"/>
                  </a:lnTo>
                  <a:lnTo>
                    <a:pt x="56" y="199"/>
                  </a:lnTo>
                  <a:lnTo>
                    <a:pt x="51" y="197"/>
                  </a:lnTo>
                  <a:lnTo>
                    <a:pt x="47" y="194"/>
                  </a:lnTo>
                  <a:lnTo>
                    <a:pt x="43" y="191"/>
                  </a:lnTo>
                  <a:lnTo>
                    <a:pt x="39" y="188"/>
                  </a:lnTo>
                  <a:lnTo>
                    <a:pt x="35" y="185"/>
                  </a:lnTo>
                  <a:lnTo>
                    <a:pt x="31" y="181"/>
                  </a:lnTo>
                  <a:lnTo>
                    <a:pt x="28" y="178"/>
                  </a:lnTo>
                  <a:lnTo>
                    <a:pt x="24" y="174"/>
                  </a:lnTo>
                  <a:lnTo>
                    <a:pt x="21" y="170"/>
                  </a:lnTo>
                  <a:lnTo>
                    <a:pt x="18" y="166"/>
                  </a:lnTo>
                  <a:lnTo>
                    <a:pt x="15" y="161"/>
                  </a:lnTo>
                  <a:lnTo>
                    <a:pt x="13" y="157"/>
                  </a:lnTo>
                  <a:lnTo>
                    <a:pt x="11" y="152"/>
                  </a:lnTo>
                  <a:lnTo>
                    <a:pt x="8" y="147"/>
                  </a:lnTo>
                  <a:lnTo>
                    <a:pt x="6" y="143"/>
                  </a:lnTo>
                  <a:lnTo>
                    <a:pt x="5" y="138"/>
                  </a:lnTo>
                  <a:lnTo>
                    <a:pt x="3" y="133"/>
                  </a:lnTo>
                  <a:lnTo>
                    <a:pt x="2" y="128"/>
                  </a:lnTo>
                  <a:lnTo>
                    <a:pt x="1" y="122"/>
                  </a:lnTo>
                  <a:lnTo>
                    <a:pt x="1" y="117"/>
                  </a:lnTo>
                  <a:lnTo>
                    <a:pt x="0" y="112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1" y="95"/>
                  </a:lnTo>
                  <a:lnTo>
                    <a:pt x="1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5" y="75"/>
                  </a:lnTo>
                  <a:lnTo>
                    <a:pt x="6" y="70"/>
                  </a:lnTo>
                  <a:lnTo>
                    <a:pt x="8" y="65"/>
                  </a:lnTo>
                  <a:lnTo>
                    <a:pt x="11" y="60"/>
                  </a:lnTo>
                  <a:lnTo>
                    <a:pt x="13" y="56"/>
                  </a:lnTo>
                  <a:lnTo>
                    <a:pt x="15" y="51"/>
                  </a:lnTo>
                  <a:lnTo>
                    <a:pt x="18" y="47"/>
                  </a:lnTo>
                  <a:lnTo>
                    <a:pt x="21" y="43"/>
                  </a:lnTo>
                  <a:lnTo>
                    <a:pt x="24" y="39"/>
                  </a:lnTo>
                  <a:lnTo>
                    <a:pt x="28" y="35"/>
                  </a:lnTo>
                  <a:lnTo>
                    <a:pt x="31" y="31"/>
                  </a:lnTo>
                  <a:lnTo>
                    <a:pt x="35" y="28"/>
                  </a:lnTo>
                  <a:lnTo>
                    <a:pt x="39" y="24"/>
                  </a:lnTo>
                  <a:lnTo>
                    <a:pt x="43" y="21"/>
                  </a:lnTo>
                  <a:lnTo>
                    <a:pt x="47" y="18"/>
                  </a:lnTo>
                  <a:lnTo>
                    <a:pt x="51" y="15"/>
                  </a:lnTo>
                  <a:lnTo>
                    <a:pt x="56" y="13"/>
                  </a:lnTo>
                  <a:lnTo>
                    <a:pt x="60" y="11"/>
                  </a:lnTo>
                  <a:lnTo>
                    <a:pt x="65" y="9"/>
                  </a:lnTo>
                  <a:lnTo>
                    <a:pt x="70" y="7"/>
                  </a:lnTo>
                  <a:lnTo>
                    <a:pt x="75" y="5"/>
                  </a:lnTo>
                  <a:lnTo>
                    <a:pt x="80" y="4"/>
                  </a:lnTo>
                  <a:lnTo>
                    <a:pt x="85" y="2"/>
                  </a:lnTo>
                  <a:lnTo>
                    <a:pt x="90" y="1"/>
                  </a:lnTo>
                  <a:lnTo>
                    <a:pt x="95" y="1"/>
                  </a:lnTo>
                  <a:lnTo>
                    <a:pt x="101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4" name="Freeform 27"/>
            <p:cNvSpPr>
              <a:spLocks/>
            </p:cNvSpPr>
            <p:nvPr/>
          </p:nvSpPr>
          <p:spPr bwMode="auto">
            <a:xfrm>
              <a:off x="3567113" y="3883026"/>
              <a:ext cx="57150" cy="127000"/>
            </a:xfrm>
            <a:custGeom>
              <a:avLst/>
              <a:gdLst>
                <a:gd name="T0" fmla="*/ 4763 w 36"/>
                <a:gd name="T1" fmla="*/ 36513 h 80"/>
                <a:gd name="T2" fmla="*/ 0 w 36"/>
                <a:gd name="T3" fmla="*/ 127000 h 80"/>
                <a:gd name="T4" fmla="*/ 52388 w 36"/>
                <a:gd name="T5" fmla="*/ 127000 h 80"/>
                <a:gd name="T6" fmla="*/ 57150 w 36"/>
                <a:gd name="T7" fmla="*/ 0 h 80"/>
                <a:gd name="T8" fmla="*/ 4763 w 36"/>
                <a:gd name="T9" fmla="*/ 36513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80"/>
                <a:gd name="T17" fmla="*/ 36 w 36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80">
                  <a:moveTo>
                    <a:pt x="3" y="23"/>
                  </a:moveTo>
                  <a:lnTo>
                    <a:pt x="0" y="80"/>
                  </a:lnTo>
                  <a:lnTo>
                    <a:pt x="33" y="80"/>
                  </a:lnTo>
                  <a:lnTo>
                    <a:pt x="36" y="0"/>
                  </a:lnTo>
                  <a:lnTo>
                    <a:pt x="3" y="23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5" name="Freeform 28"/>
            <p:cNvSpPr>
              <a:spLocks/>
            </p:cNvSpPr>
            <p:nvPr/>
          </p:nvSpPr>
          <p:spPr bwMode="auto">
            <a:xfrm>
              <a:off x="3044826" y="3741738"/>
              <a:ext cx="336550" cy="336550"/>
            </a:xfrm>
            <a:custGeom>
              <a:avLst/>
              <a:gdLst>
                <a:gd name="T0" fmla="*/ 185738 w 212"/>
                <a:gd name="T1" fmla="*/ 0 h 212"/>
                <a:gd name="T2" fmla="*/ 209550 w 212"/>
                <a:gd name="T3" fmla="*/ 4763 h 212"/>
                <a:gd name="T4" fmla="*/ 233363 w 212"/>
                <a:gd name="T5" fmla="*/ 12700 h 212"/>
                <a:gd name="T6" fmla="*/ 255588 w 212"/>
                <a:gd name="T7" fmla="*/ 23813 h 212"/>
                <a:gd name="T8" fmla="*/ 274638 w 212"/>
                <a:gd name="T9" fmla="*/ 38100 h 212"/>
                <a:gd name="T10" fmla="*/ 292100 w 212"/>
                <a:gd name="T11" fmla="*/ 55563 h 212"/>
                <a:gd name="T12" fmla="*/ 307975 w 212"/>
                <a:gd name="T13" fmla="*/ 74613 h 212"/>
                <a:gd name="T14" fmla="*/ 319088 w 212"/>
                <a:gd name="T15" fmla="*/ 95250 h 212"/>
                <a:gd name="T16" fmla="*/ 328613 w 212"/>
                <a:gd name="T17" fmla="*/ 119063 h 212"/>
                <a:gd name="T18" fmla="*/ 334963 w 212"/>
                <a:gd name="T19" fmla="*/ 142875 h 212"/>
                <a:gd name="T20" fmla="*/ 336550 w 212"/>
                <a:gd name="T21" fmla="*/ 168275 h 212"/>
                <a:gd name="T22" fmla="*/ 334963 w 212"/>
                <a:gd name="T23" fmla="*/ 193675 h 212"/>
                <a:gd name="T24" fmla="*/ 328613 w 212"/>
                <a:gd name="T25" fmla="*/ 217488 h 212"/>
                <a:gd name="T26" fmla="*/ 319088 w 212"/>
                <a:gd name="T27" fmla="*/ 241300 h 212"/>
                <a:gd name="T28" fmla="*/ 307975 w 212"/>
                <a:gd name="T29" fmla="*/ 261938 h 212"/>
                <a:gd name="T30" fmla="*/ 292100 w 212"/>
                <a:gd name="T31" fmla="*/ 280988 h 212"/>
                <a:gd name="T32" fmla="*/ 274638 w 212"/>
                <a:gd name="T33" fmla="*/ 298450 h 212"/>
                <a:gd name="T34" fmla="*/ 255588 w 212"/>
                <a:gd name="T35" fmla="*/ 312738 h 212"/>
                <a:gd name="T36" fmla="*/ 233363 w 212"/>
                <a:gd name="T37" fmla="*/ 322263 h 212"/>
                <a:gd name="T38" fmla="*/ 209550 w 212"/>
                <a:gd name="T39" fmla="*/ 331788 h 212"/>
                <a:gd name="T40" fmla="*/ 185738 w 212"/>
                <a:gd name="T41" fmla="*/ 334963 h 212"/>
                <a:gd name="T42" fmla="*/ 158750 w 212"/>
                <a:gd name="T43" fmla="*/ 336550 h 212"/>
                <a:gd name="T44" fmla="*/ 134938 w 212"/>
                <a:gd name="T45" fmla="*/ 333375 h 212"/>
                <a:gd name="T46" fmla="*/ 109538 w 212"/>
                <a:gd name="T47" fmla="*/ 325438 h 212"/>
                <a:gd name="T48" fmla="*/ 87313 w 212"/>
                <a:gd name="T49" fmla="*/ 315913 h 212"/>
                <a:gd name="T50" fmla="*/ 66675 w 212"/>
                <a:gd name="T51" fmla="*/ 303213 h 212"/>
                <a:gd name="T52" fmla="*/ 49213 w 212"/>
                <a:gd name="T53" fmla="*/ 287338 h 212"/>
                <a:gd name="T54" fmla="*/ 33338 w 212"/>
                <a:gd name="T55" fmla="*/ 268288 h 212"/>
                <a:gd name="T56" fmla="*/ 20638 w 212"/>
                <a:gd name="T57" fmla="*/ 247650 h 212"/>
                <a:gd name="T58" fmla="*/ 9525 w 212"/>
                <a:gd name="T59" fmla="*/ 225425 h 212"/>
                <a:gd name="T60" fmla="*/ 3175 w 212"/>
                <a:gd name="T61" fmla="*/ 201613 h 212"/>
                <a:gd name="T62" fmla="*/ 0 w 212"/>
                <a:gd name="T63" fmla="*/ 176213 h 212"/>
                <a:gd name="T64" fmla="*/ 0 w 212"/>
                <a:gd name="T65" fmla="*/ 150813 h 212"/>
                <a:gd name="T66" fmla="*/ 4763 w 212"/>
                <a:gd name="T67" fmla="*/ 125413 h 212"/>
                <a:gd name="T68" fmla="*/ 12700 w 212"/>
                <a:gd name="T69" fmla="*/ 103188 h 212"/>
                <a:gd name="T70" fmla="*/ 23813 w 212"/>
                <a:gd name="T71" fmla="*/ 80963 h 212"/>
                <a:gd name="T72" fmla="*/ 38100 w 212"/>
                <a:gd name="T73" fmla="*/ 61913 h 212"/>
                <a:gd name="T74" fmla="*/ 55563 w 212"/>
                <a:gd name="T75" fmla="*/ 42863 h 212"/>
                <a:gd name="T76" fmla="*/ 74613 w 212"/>
                <a:gd name="T77" fmla="*/ 28575 h 212"/>
                <a:gd name="T78" fmla="*/ 95250 w 212"/>
                <a:gd name="T79" fmla="*/ 15875 h 212"/>
                <a:gd name="T80" fmla="*/ 117475 w 212"/>
                <a:gd name="T81" fmla="*/ 7938 h 212"/>
                <a:gd name="T82" fmla="*/ 142875 w 212"/>
                <a:gd name="T83" fmla="*/ 1588 h 212"/>
                <a:gd name="T84" fmla="*/ 168275 w 212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12"/>
                <a:gd name="T130" fmla="*/ 0 h 212"/>
                <a:gd name="T131" fmla="*/ 212 w 212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12" h="212">
                  <a:moveTo>
                    <a:pt x="106" y="0"/>
                  </a:moveTo>
                  <a:lnTo>
                    <a:pt x="111" y="0"/>
                  </a:lnTo>
                  <a:lnTo>
                    <a:pt x="117" y="0"/>
                  </a:lnTo>
                  <a:lnTo>
                    <a:pt x="122" y="1"/>
                  </a:lnTo>
                  <a:lnTo>
                    <a:pt x="127" y="2"/>
                  </a:lnTo>
                  <a:lnTo>
                    <a:pt x="132" y="3"/>
                  </a:lnTo>
                  <a:lnTo>
                    <a:pt x="137" y="5"/>
                  </a:lnTo>
                  <a:lnTo>
                    <a:pt x="142" y="6"/>
                  </a:lnTo>
                  <a:lnTo>
                    <a:pt x="147" y="8"/>
                  </a:lnTo>
                  <a:lnTo>
                    <a:pt x="152" y="10"/>
                  </a:lnTo>
                  <a:lnTo>
                    <a:pt x="156" y="13"/>
                  </a:lnTo>
                  <a:lnTo>
                    <a:pt x="161" y="15"/>
                  </a:lnTo>
                  <a:lnTo>
                    <a:pt x="165" y="18"/>
                  </a:lnTo>
                  <a:lnTo>
                    <a:pt x="169" y="21"/>
                  </a:lnTo>
                  <a:lnTo>
                    <a:pt x="173" y="24"/>
                  </a:lnTo>
                  <a:lnTo>
                    <a:pt x="177" y="27"/>
                  </a:lnTo>
                  <a:lnTo>
                    <a:pt x="181" y="31"/>
                  </a:lnTo>
                  <a:lnTo>
                    <a:pt x="184" y="35"/>
                  </a:lnTo>
                  <a:lnTo>
                    <a:pt x="188" y="39"/>
                  </a:lnTo>
                  <a:lnTo>
                    <a:pt x="191" y="42"/>
                  </a:lnTo>
                  <a:lnTo>
                    <a:pt x="194" y="47"/>
                  </a:lnTo>
                  <a:lnTo>
                    <a:pt x="197" y="51"/>
                  </a:lnTo>
                  <a:lnTo>
                    <a:pt x="199" y="55"/>
                  </a:lnTo>
                  <a:lnTo>
                    <a:pt x="201" y="60"/>
                  </a:lnTo>
                  <a:lnTo>
                    <a:pt x="204" y="65"/>
                  </a:lnTo>
                  <a:lnTo>
                    <a:pt x="206" y="69"/>
                  </a:lnTo>
                  <a:lnTo>
                    <a:pt x="207" y="75"/>
                  </a:lnTo>
                  <a:lnTo>
                    <a:pt x="209" y="79"/>
                  </a:lnTo>
                  <a:lnTo>
                    <a:pt x="210" y="84"/>
                  </a:lnTo>
                  <a:lnTo>
                    <a:pt x="211" y="90"/>
                  </a:lnTo>
                  <a:lnTo>
                    <a:pt x="211" y="95"/>
                  </a:lnTo>
                  <a:lnTo>
                    <a:pt x="212" y="101"/>
                  </a:lnTo>
                  <a:lnTo>
                    <a:pt x="212" y="106"/>
                  </a:lnTo>
                  <a:lnTo>
                    <a:pt x="212" y="111"/>
                  </a:lnTo>
                  <a:lnTo>
                    <a:pt x="211" y="117"/>
                  </a:lnTo>
                  <a:lnTo>
                    <a:pt x="211" y="122"/>
                  </a:lnTo>
                  <a:lnTo>
                    <a:pt x="210" y="127"/>
                  </a:lnTo>
                  <a:lnTo>
                    <a:pt x="209" y="132"/>
                  </a:lnTo>
                  <a:lnTo>
                    <a:pt x="207" y="137"/>
                  </a:lnTo>
                  <a:lnTo>
                    <a:pt x="206" y="142"/>
                  </a:lnTo>
                  <a:lnTo>
                    <a:pt x="204" y="147"/>
                  </a:lnTo>
                  <a:lnTo>
                    <a:pt x="201" y="152"/>
                  </a:lnTo>
                  <a:lnTo>
                    <a:pt x="199" y="156"/>
                  </a:lnTo>
                  <a:lnTo>
                    <a:pt x="197" y="161"/>
                  </a:lnTo>
                  <a:lnTo>
                    <a:pt x="194" y="165"/>
                  </a:lnTo>
                  <a:lnTo>
                    <a:pt x="191" y="169"/>
                  </a:lnTo>
                  <a:lnTo>
                    <a:pt x="188" y="173"/>
                  </a:lnTo>
                  <a:lnTo>
                    <a:pt x="184" y="177"/>
                  </a:lnTo>
                  <a:lnTo>
                    <a:pt x="181" y="181"/>
                  </a:lnTo>
                  <a:lnTo>
                    <a:pt x="177" y="184"/>
                  </a:lnTo>
                  <a:lnTo>
                    <a:pt x="173" y="188"/>
                  </a:lnTo>
                  <a:lnTo>
                    <a:pt x="169" y="191"/>
                  </a:lnTo>
                  <a:lnTo>
                    <a:pt x="165" y="194"/>
                  </a:lnTo>
                  <a:lnTo>
                    <a:pt x="161" y="197"/>
                  </a:lnTo>
                  <a:lnTo>
                    <a:pt x="156" y="199"/>
                  </a:lnTo>
                  <a:lnTo>
                    <a:pt x="152" y="201"/>
                  </a:lnTo>
                  <a:lnTo>
                    <a:pt x="147" y="203"/>
                  </a:lnTo>
                  <a:lnTo>
                    <a:pt x="142" y="205"/>
                  </a:lnTo>
                  <a:lnTo>
                    <a:pt x="137" y="207"/>
                  </a:lnTo>
                  <a:lnTo>
                    <a:pt x="132" y="209"/>
                  </a:lnTo>
                  <a:lnTo>
                    <a:pt x="127" y="210"/>
                  </a:lnTo>
                  <a:lnTo>
                    <a:pt x="122" y="211"/>
                  </a:lnTo>
                  <a:lnTo>
                    <a:pt x="117" y="211"/>
                  </a:lnTo>
                  <a:lnTo>
                    <a:pt x="111" y="212"/>
                  </a:lnTo>
                  <a:lnTo>
                    <a:pt x="106" y="212"/>
                  </a:lnTo>
                  <a:lnTo>
                    <a:pt x="100" y="212"/>
                  </a:lnTo>
                  <a:lnTo>
                    <a:pt x="95" y="211"/>
                  </a:lnTo>
                  <a:lnTo>
                    <a:pt x="90" y="211"/>
                  </a:lnTo>
                  <a:lnTo>
                    <a:pt x="85" y="210"/>
                  </a:lnTo>
                  <a:lnTo>
                    <a:pt x="79" y="209"/>
                  </a:lnTo>
                  <a:lnTo>
                    <a:pt x="74" y="207"/>
                  </a:lnTo>
                  <a:lnTo>
                    <a:pt x="69" y="205"/>
                  </a:lnTo>
                  <a:lnTo>
                    <a:pt x="65" y="203"/>
                  </a:lnTo>
                  <a:lnTo>
                    <a:pt x="60" y="201"/>
                  </a:lnTo>
                  <a:lnTo>
                    <a:pt x="55" y="199"/>
                  </a:lnTo>
                  <a:lnTo>
                    <a:pt x="51" y="197"/>
                  </a:lnTo>
                  <a:lnTo>
                    <a:pt x="47" y="194"/>
                  </a:lnTo>
                  <a:lnTo>
                    <a:pt x="42" y="191"/>
                  </a:lnTo>
                  <a:lnTo>
                    <a:pt x="39" y="188"/>
                  </a:lnTo>
                  <a:lnTo>
                    <a:pt x="35" y="184"/>
                  </a:lnTo>
                  <a:lnTo>
                    <a:pt x="31" y="181"/>
                  </a:lnTo>
                  <a:lnTo>
                    <a:pt x="27" y="177"/>
                  </a:lnTo>
                  <a:lnTo>
                    <a:pt x="24" y="173"/>
                  </a:lnTo>
                  <a:lnTo>
                    <a:pt x="21" y="169"/>
                  </a:lnTo>
                  <a:lnTo>
                    <a:pt x="18" y="165"/>
                  </a:lnTo>
                  <a:lnTo>
                    <a:pt x="15" y="161"/>
                  </a:lnTo>
                  <a:lnTo>
                    <a:pt x="13" y="156"/>
                  </a:lnTo>
                  <a:lnTo>
                    <a:pt x="10" y="152"/>
                  </a:lnTo>
                  <a:lnTo>
                    <a:pt x="8" y="147"/>
                  </a:lnTo>
                  <a:lnTo>
                    <a:pt x="6" y="142"/>
                  </a:lnTo>
                  <a:lnTo>
                    <a:pt x="5" y="137"/>
                  </a:lnTo>
                  <a:lnTo>
                    <a:pt x="3" y="132"/>
                  </a:lnTo>
                  <a:lnTo>
                    <a:pt x="2" y="127"/>
                  </a:lnTo>
                  <a:lnTo>
                    <a:pt x="1" y="122"/>
                  </a:lnTo>
                  <a:lnTo>
                    <a:pt x="0" y="117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5"/>
                  </a:lnTo>
                  <a:lnTo>
                    <a:pt x="1" y="90"/>
                  </a:lnTo>
                  <a:lnTo>
                    <a:pt x="2" y="84"/>
                  </a:lnTo>
                  <a:lnTo>
                    <a:pt x="3" y="79"/>
                  </a:lnTo>
                  <a:lnTo>
                    <a:pt x="5" y="75"/>
                  </a:lnTo>
                  <a:lnTo>
                    <a:pt x="6" y="69"/>
                  </a:lnTo>
                  <a:lnTo>
                    <a:pt x="8" y="65"/>
                  </a:lnTo>
                  <a:lnTo>
                    <a:pt x="10" y="60"/>
                  </a:lnTo>
                  <a:lnTo>
                    <a:pt x="13" y="55"/>
                  </a:lnTo>
                  <a:lnTo>
                    <a:pt x="15" y="51"/>
                  </a:lnTo>
                  <a:lnTo>
                    <a:pt x="18" y="47"/>
                  </a:lnTo>
                  <a:lnTo>
                    <a:pt x="21" y="42"/>
                  </a:lnTo>
                  <a:lnTo>
                    <a:pt x="24" y="39"/>
                  </a:lnTo>
                  <a:lnTo>
                    <a:pt x="27" y="35"/>
                  </a:lnTo>
                  <a:lnTo>
                    <a:pt x="31" y="31"/>
                  </a:lnTo>
                  <a:lnTo>
                    <a:pt x="35" y="27"/>
                  </a:lnTo>
                  <a:lnTo>
                    <a:pt x="39" y="24"/>
                  </a:lnTo>
                  <a:lnTo>
                    <a:pt x="42" y="21"/>
                  </a:lnTo>
                  <a:lnTo>
                    <a:pt x="47" y="18"/>
                  </a:lnTo>
                  <a:lnTo>
                    <a:pt x="51" y="15"/>
                  </a:lnTo>
                  <a:lnTo>
                    <a:pt x="55" y="13"/>
                  </a:lnTo>
                  <a:lnTo>
                    <a:pt x="60" y="10"/>
                  </a:lnTo>
                  <a:lnTo>
                    <a:pt x="65" y="8"/>
                  </a:lnTo>
                  <a:lnTo>
                    <a:pt x="69" y="6"/>
                  </a:lnTo>
                  <a:lnTo>
                    <a:pt x="74" y="5"/>
                  </a:lnTo>
                  <a:lnTo>
                    <a:pt x="79" y="3"/>
                  </a:lnTo>
                  <a:lnTo>
                    <a:pt x="85" y="2"/>
                  </a:lnTo>
                  <a:lnTo>
                    <a:pt x="90" y="1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6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6" name="Freeform 29"/>
            <p:cNvSpPr>
              <a:spLocks/>
            </p:cNvSpPr>
            <p:nvPr/>
          </p:nvSpPr>
          <p:spPr bwMode="auto">
            <a:xfrm>
              <a:off x="3562351" y="3876676"/>
              <a:ext cx="57150" cy="128588"/>
            </a:xfrm>
            <a:custGeom>
              <a:avLst/>
              <a:gdLst>
                <a:gd name="T0" fmla="*/ 4763 w 36"/>
                <a:gd name="T1" fmla="*/ 38100 h 81"/>
                <a:gd name="T2" fmla="*/ 0 w 36"/>
                <a:gd name="T3" fmla="*/ 128588 h 81"/>
                <a:gd name="T4" fmla="*/ 52388 w 36"/>
                <a:gd name="T5" fmla="*/ 128588 h 81"/>
                <a:gd name="T6" fmla="*/ 57150 w 36"/>
                <a:gd name="T7" fmla="*/ 0 h 81"/>
                <a:gd name="T8" fmla="*/ 4763 w 36"/>
                <a:gd name="T9" fmla="*/ 3810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81"/>
                <a:gd name="T17" fmla="*/ 36 w 36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81">
                  <a:moveTo>
                    <a:pt x="3" y="24"/>
                  </a:moveTo>
                  <a:lnTo>
                    <a:pt x="0" y="81"/>
                  </a:lnTo>
                  <a:lnTo>
                    <a:pt x="33" y="81"/>
                  </a:lnTo>
                  <a:lnTo>
                    <a:pt x="36" y="0"/>
                  </a:lnTo>
                  <a:lnTo>
                    <a:pt x="3" y="24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7" name="Freeform 30"/>
            <p:cNvSpPr>
              <a:spLocks/>
            </p:cNvSpPr>
            <p:nvPr/>
          </p:nvSpPr>
          <p:spPr bwMode="auto">
            <a:xfrm>
              <a:off x="3579813" y="3983038"/>
              <a:ext cx="720725" cy="484188"/>
            </a:xfrm>
            <a:custGeom>
              <a:avLst/>
              <a:gdLst>
                <a:gd name="T0" fmla="*/ 720725 w 454"/>
                <a:gd name="T1" fmla="*/ 461963 h 305"/>
                <a:gd name="T2" fmla="*/ 22225 w 454"/>
                <a:gd name="T3" fmla="*/ 0 h 305"/>
                <a:gd name="T4" fmla="*/ 0 w 454"/>
                <a:gd name="T5" fmla="*/ 22225 h 305"/>
                <a:gd name="T6" fmla="*/ 700088 w 454"/>
                <a:gd name="T7" fmla="*/ 484188 h 305"/>
                <a:gd name="T8" fmla="*/ 720725 w 454"/>
                <a:gd name="T9" fmla="*/ 4619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305"/>
                <a:gd name="T17" fmla="*/ 454 w 454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305">
                  <a:moveTo>
                    <a:pt x="454" y="291"/>
                  </a:moveTo>
                  <a:lnTo>
                    <a:pt x="14" y="0"/>
                  </a:lnTo>
                  <a:lnTo>
                    <a:pt x="0" y="14"/>
                  </a:lnTo>
                  <a:lnTo>
                    <a:pt x="441" y="305"/>
                  </a:lnTo>
                  <a:lnTo>
                    <a:pt x="454" y="29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8" name="Rectangle 31"/>
            <p:cNvSpPr>
              <a:spLocks noChangeArrowheads="1"/>
            </p:cNvSpPr>
            <p:nvPr/>
          </p:nvSpPr>
          <p:spPr bwMode="auto">
            <a:xfrm>
              <a:off x="4259262" y="4395788"/>
              <a:ext cx="73025" cy="93663"/>
            </a:xfrm>
            <a:prstGeom prst="rect">
              <a:avLst/>
            </a:prstGeom>
            <a:solidFill>
              <a:srgbClr val="C2C2C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9" name="Freeform 32"/>
            <p:cNvSpPr>
              <a:spLocks/>
            </p:cNvSpPr>
            <p:nvPr/>
          </p:nvSpPr>
          <p:spPr bwMode="auto">
            <a:xfrm>
              <a:off x="3575051" y="3978276"/>
              <a:ext cx="720725" cy="484188"/>
            </a:xfrm>
            <a:custGeom>
              <a:avLst/>
              <a:gdLst>
                <a:gd name="T0" fmla="*/ 720725 w 454"/>
                <a:gd name="T1" fmla="*/ 461963 h 305"/>
                <a:gd name="T2" fmla="*/ 22225 w 454"/>
                <a:gd name="T3" fmla="*/ 0 h 305"/>
                <a:gd name="T4" fmla="*/ 0 w 454"/>
                <a:gd name="T5" fmla="*/ 20638 h 305"/>
                <a:gd name="T6" fmla="*/ 700088 w 454"/>
                <a:gd name="T7" fmla="*/ 484188 h 305"/>
                <a:gd name="T8" fmla="*/ 720725 w 454"/>
                <a:gd name="T9" fmla="*/ 4619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305"/>
                <a:gd name="T17" fmla="*/ 454 w 454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305">
                  <a:moveTo>
                    <a:pt x="454" y="291"/>
                  </a:moveTo>
                  <a:lnTo>
                    <a:pt x="14" y="0"/>
                  </a:lnTo>
                  <a:lnTo>
                    <a:pt x="0" y="13"/>
                  </a:lnTo>
                  <a:lnTo>
                    <a:pt x="441" y="305"/>
                  </a:lnTo>
                  <a:lnTo>
                    <a:pt x="454" y="291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0" name="Rectangle 33"/>
            <p:cNvSpPr>
              <a:spLocks noChangeArrowheads="1"/>
            </p:cNvSpPr>
            <p:nvPr/>
          </p:nvSpPr>
          <p:spPr bwMode="auto">
            <a:xfrm>
              <a:off x="4254500" y="4391026"/>
              <a:ext cx="73025" cy="92075"/>
            </a:xfrm>
            <a:prstGeom prst="rect">
              <a:avLst/>
            </a:prstGeom>
            <a:noFill/>
            <a:ln w="11113">
              <a:solidFill>
                <a:srgbClr val="37333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1" name="Rectangle 34"/>
            <p:cNvSpPr>
              <a:spLocks noChangeArrowheads="1"/>
            </p:cNvSpPr>
            <p:nvPr/>
          </p:nvSpPr>
          <p:spPr bwMode="auto">
            <a:xfrm>
              <a:off x="4352925" y="4429126"/>
              <a:ext cx="88900" cy="79375"/>
            </a:xfrm>
            <a:prstGeom prst="rect">
              <a:avLst/>
            </a:prstGeom>
            <a:solidFill>
              <a:srgbClr val="C2C2C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2" name="Freeform 35"/>
            <p:cNvSpPr>
              <a:spLocks/>
            </p:cNvSpPr>
            <p:nvPr/>
          </p:nvSpPr>
          <p:spPr bwMode="auto">
            <a:xfrm>
              <a:off x="4305300" y="4408488"/>
              <a:ext cx="88900" cy="66675"/>
            </a:xfrm>
            <a:custGeom>
              <a:avLst/>
              <a:gdLst>
                <a:gd name="T0" fmla="*/ 17463 w 56"/>
                <a:gd name="T1" fmla="*/ 0 h 42"/>
                <a:gd name="T2" fmla="*/ 88900 w 56"/>
                <a:gd name="T3" fmla="*/ 34925 h 42"/>
                <a:gd name="T4" fmla="*/ 66675 w 56"/>
                <a:gd name="T5" fmla="*/ 66675 h 42"/>
                <a:gd name="T6" fmla="*/ 0 w 56"/>
                <a:gd name="T7" fmla="*/ 20638 h 42"/>
                <a:gd name="T8" fmla="*/ 17463 w 56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42"/>
                <a:gd name="T17" fmla="*/ 56 w 5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42">
                  <a:moveTo>
                    <a:pt x="11" y="0"/>
                  </a:moveTo>
                  <a:lnTo>
                    <a:pt x="56" y="22"/>
                  </a:lnTo>
                  <a:lnTo>
                    <a:pt x="42" y="42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3" name="Rectangle 36"/>
            <p:cNvSpPr>
              <a:spLocks noChangeArrowheads="1"/>
            </p:cNvSpPr>
            <p:nvPr/>
          </p:nvSpPr>
          <p:spPr bwMode="auto">
            <a:xfrm>
              <a:off x="4346575" y="4424363"/>
              <a:ext cx="90488" cy="79375"/>
            </a:xfrm>
            <a:prstGeom prst="rect">
              <a:avLst/>
            </a:prstGeom>
            <a:noFill/>
            <a:ln w="11113">
              <a:solidFill>
                <a:srgbClr val="37333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4" name="Freeform 37"/>
            <p:cNvSpPr>
              <a:spLocks/>
            </p:cNvSpPr>
            <p:nvPr/>
          </p:nvSpPr>
          <p:spPr bwMode="auto">
            <a:xfrm>
              <a:off x="4298950" y="4402138"/>
              <a:ext cx="88900" cy="68263"/>
            </a:xfrm>
            <a:custGeom>
              <a:avLst/>
              <a:gdLst>
                <a:gd name="T0" fmla="*/ 19050 w 56"/>
                <a:gd name="T1" fmla="*/ 0 h 43"/>
                <a:gd name="T2" fmla="*/ 88900 w 56"/>
                <a:gd name="T3" fmla="*/ 36513 h 43"/>
                <a:gd name="T4" fmla="*/ 68263 w 56"/>
                <a:gd name="T5" fmla="*/ 68263 h 43"/>
                <a:gd name="T6" fmla="*/ 0 w 56"/>
                <a:gd name="T7" fmla="*/ 22225 h 43"/>
                <a:gd name="T8" fmla="*/ 19050 w 56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43"/>
                <a:gd name="T17" fmla="*/ 56 w 56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43">
                  <a:moveTo>
                    <a:pt x="12" y="0"/>
                  </a:moveTo>
                  <a:lnTo>
                    <a:pt x="56" y="23"/>
                  </a:lnTo>
                  <a:lnTo>
                    <a:pt x="43" y="43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5" name="Freeform 38"/>
            <p:cNvSpPr>
              <a:spLocks/>
            </p:cNvSpPr>
            <p:nvPr/>
          </p:nvSpPr>
          <p:spPr bwMode="auto">
            <a:xfrm>
              <a:off x="4005262" y="4468813"/>
              <a:ext cx="835025" cy="549275"/>
            </a:xfrm>
            <a:custGeom>
              <a:avLst/>
              <a:gdLst>
                <a:gd name="T0" fmla="*/ 460375 w 526"/>
                <a:gd name="T1" fmla="*/ 1588 h 346"/>
                <a:gd name="T2" fmla="*/ 522288 w 526"/>
                <a:gd name="T3" fmla="*/ 9525 h 346"/>
                <a:gd name="T4" fmla="*/ 579438 w 526"/>
                <a:gd name="T5" fmla="*/ 22225 h 346"/>
                <a:gd name="T6" fmla="*/ 633413 w 526"/>
                <a:gd name="T7" fmla="*/ 39688 h 346"/>
                <a:gd name="T8" fmla="*/ 682625 w 526"/>
                <a:gd name="T9" fmla="*/ 63500 h 346"/>
                <a:gd name="T10" fmla="*/ 727075 w 526"/>
                <a:gd name="T11" fmla="*/ 90488 h 346"/>
                <a:gd name="T12" fmla="*/ 763588 w 526"/>
                <a:gd name="T13" fmla="*/ 122238 h 346"/>
                <a:gd name="T14" fmla="*/ 793750 w 526"/>
                <a:gd name="T15" fmla="*/ 155575 h 346"/>
                <a:gd name="T16" fmla="*/ 815975 w 526"/>
                <a:gd name="T17" fmla="*/ 193675 h 346"/>
                <a:gd name="T18" fmla="*/ 830263 w 526"/>
                <a:gd name="T19" fmla="*/ 233363 h 346"/>
                <a:gd name="T20" fmla="*/ 835025 w 526"/>
                <a:gd name="T21" fmla="*/ 274638 h 346"/>
                <a:gd name="T22" fmla="*/ 830263 w 526"/>
                <a:gd name="T23" fmla="*/ 317500 h 346"/>
                <a:gd name="T24" fmla="*/ 815975 w 526"/>
                <a:gd name="T25" fmla="*/ 357188 h 346"/>
                <a:gd name="T26" fmla="*/ 793750 w 526"/>
                <a:gd name="T27" fmla="*/ 393700 h 346"/>
                <a:gd name="T28" fmla="*/ 763588 w 526"/>
                <a:gd name="T29" fmla="*/ 428625 h 346"/>
                <a:gd name="T30" fmla="*/ 727075 w 526"/>
                <a:gd name="T31" fmla="*/ 458788 h 346"/>
                <a:gd name="T32" fmla="*/ 682625 w 526"/>
                <a:gd name="T33" fmla="*/ 487363 h 346"/>
                <a:gd name="T34" fmla="*/ 633413 w 526"/>
                <a:gd name="T35" fmla="*/ 509588 h 346"/>
                <a:gd name="T36" fmla="*/ 579438 w 526"/>
                <a:gd name="T37" fmla="*/ 528638 h 346"/>
                <a:gd name="T38" fmla="*/ 522288 w 526"/>
                <a:gd name="T39" fmla="*/ 541338 h 346"/>
                <a:gd name="T40" fmla="*/ 460375 w 526"/>
                <a:gd name="T41" fmla="*/ 547688 h 346"/>
                <a:gd name="T42" fmla="*/ 396875 w 526"/>
                <a:gd name="T43" fmla="*/ 549275 h 346"/>
                <a:gd name="T44" fmla="*/ 333375 w 526"/>
                <a:gd name="T45" fmla="*/ 544513 h 346"/>
                <a:gd name="T46" fmla="*/ 274638 w 526"/>
                <a:gd name="T47" fmla="*/ 533400 h 346"/>
                <a:gd name="T48" fmla="*/ 219075 w 526"/>
                <a:gd name="T49" fmla="*/ 515938 h 346"/>
                <a:gd name="T50" fmla="*/ 168275 w 526"/>
                <a:gd name="T51" fmla="*/ 495300 h 346"/>
                <a:gd name="T52" fmla="*/ 122238 w 526"/>
                <a:gd name="T53" fmla="*/ 468313 h 346"/>
                <a:gd name="T54" fmla="*/ 82550 w 526"/>
                <a:gd name="T55" fmla="*/ 439738 h 346"/>
                <a:gd name="T56" fmla="*/ 50800 w 526"/>
                <a:gd name="T57" fmla="*/ 406400 h 346"/>
                <a:gd name="T58" fmla="*/ 25400 w 526"/>
                <a:gd name="T59" fmla="*/ 369888 h 346"/>
                <a:gd name="T60" fmla="*/ 7938 w 526"/>
                <a:gd name="T61" fmla="*/ 330200 h 346"/>
                <a:gd name="T62" fmla="*/ 0 w 526"/>
                <a:gd name="T63" fmla="*/ 288925 h 346"/>
                <a:gd name="T64" fmla="*/ 1588 w 526"/>
                <a:gd name="T65" fmla="*/ 247650 h 346"/>
                <a:gd name="T66" fmla="*/ 12700 w 526"/>
                <a:gd name="T67" fmla="*/ 206375 h 346"/>
                <a:gd name="T68" fmla="*/ 33338 w 526"/>
                <a:gd name="T69" fmla="*/ 168275 h 346"/>
                <a:gd name="T70" fmla="*/ 60325 w 526"/>
                <a:gd name="T71" fmla="*/ 133350 h 346"/>
                <a:gd name="T72" fmla="*/ 95250 w 526"/>
                <a:gd name="T73" fmla="*/ 100013 h 346"/>
                <a:gd name="T74" fmla="*/ 138113 w 526"/>
                <a:gd name="T75" fmla="*/ 71438 h 346"/>
                <a:gd name="T76" fmla="*/ 184150 w 526"/>
                <a:gd name="T77" fmla="*/ 47625 h 346"/>
                <a:gd name="T78" fmla="*/ 236538 w 526"/>
                <a:gd name="T79" fmla="*/ 26988 h 346"/>
                <a:gd name="T80" fmla="*/ 293688 w 526"/>
                <a:gd name="T81" fmla="*/ 12700 h 346"/>
                <a:gd name="T82" fmla="*/ 354013 w 526"/>
                <a:gd name="T83" fmla="*/ 3175 h 346"/>
                <a:gd name="T84" fmla="*/ 417513 w 526"/>
                <a:gd name="T85" fmla="*/ 0 h 3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6"/>
                <a:gd name="T130" fmla="*/ 0 h 346"/>
                <a:gd name="T131" fmla="*/ 526 w 526"/>
                <a:gd name="T132" fmla="*/ 346 h 3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6" h="346">
                  <a:moveTo>
                    <a:pt x="263" y="0"/>
                  </a:moveTo>
                  <a:lnTo>
                    <a:pt x="277" y="0"/>
                  </a:lnTo>
                  <a:lnTo>
                    <a:pt x="290" y="1"/>
                  </a:lnTo>
                  <a:lnTo>
                    <a:pt x="303" y="2"/>
                  </a:lnTo>
                  <a:lnTo>
                    <a:pt x="316" y="4"/>
                  </a:lnTo>
                  <a:lnTo>
                    <a:pt x="329" y="6"/>
                  </a:lnTo>
                  <a:lnTo>
                    <a:pt x="341" y="8"/>
                  </a:lnTo>
                  <a:lnTo>
                    <a:pt x="353" y="11"/>
                  </a:lnTo>
                  <a:lnTo>
                    <a:pt x="365" y="14"/>
                  </a:lnTo>
                  <a:lnTo>
                    <a:pt x="377" y="17"/>
                  </a:lnTo>
                  <a:lnTo>
                    <a:pt x="388" y="21"/>
                  </a:lnTo>
                  <a:lnTo>
                    <a:pt x="399" y="25"/>
                  </a:lnTo>
                  <a:lnTo>
                    <a:pt x="410" y="30"/>
                  </a:lnTo>
                  <a:lnTo>
                    <a:pt x="421" y="35"/>
                  </a:lnTo>
                  <a:lnTo>
                    <a:pt x="430" y="40"/>
                  </a:lnTo>
                  <a:lnTo>
                    <a:pt x="440" y="45"/>
                  </a:lnTo>
                  <a:lnTo>
                    <a:pt x="449" y="51"/>
                  </a:lnTo>
                  <a:lnTo>
                    <a:pt x="458" y="57"/>
                  </a:lnTo>
                  <a:lnTo>
                    <a:pt x="466" y="63"/>
                  </a:lnTo>
                  <a:lnTo>
                    <a:pt x="474" y="70"/>
                  </a:lnTo>
                  <a:lnTo>
                    <a:pt x="481" y="77"/>
                  </a:lnTo>
                  <a:lnTo>
                    <a:pt x="488" y="84"/>
                  </a:lnTo>
                  <a:lnTo>
                    <a:pt x="494" y="91"/>
                  </a:lnTo>
                  <a:lnTo>
                    <a:pt x="500" y="98"/>
                  </a:lnTo>
                  <a:lnTo>
                    <a:pt x="505" y="106"/>
                  </a:lnTo>
                  <a:lnTo>
                    <a:pt x="510" y="114"/>
                  </a:lnTo>
                  <a:lnTo>
                    <a:pt x="514" y="122"/>
                  </a:lnTo>
                  <a:lnTo>
                    <a:pt x="518" y="130"/>
                  </a:lnTo>
                  <a:lnTo>
                    <a:pt x="521" y="139"/>
                  </a:lnTo>
                  <a:lnTo>
                    <a:pt x="523" y="147"/>
                  </a:lnTo>
                  <a:lnTo>
                    <a:pt x="525" y="156"/>
                  </a:lnTo>
                  <a:lnTo>
                    <a:pt x="526" y="164"/>
                  </a:lnTo>
                  <a:lnTo>
                    <a:pt x="526" y="173"/>
                  </a:lnTo>
                  <a:lnTo>
                    <a:pt x="526" y="182"/>
                  </a:lnTo>
                  <a:lnTo>
                    <a:pt x="525" y="191"/>
                  </a:lnTo>
                  <a:lnTo>
                    <a:pt x="523" y="200"/>
                  </a:lnTo>
                  <a:lnTo>
                    <a:pt x="521" y="208"/>
                  </a:lnTo>
                  <a:lnTo>
                    <a:pt x="518" y="217"/>
                  </a:lnTo>
                  <a:lnTo>
                    <a:pt x="514" y="225"/>
                  </a:lnTo>
                  <a:lnTo>
                    <a:pt x="510" y="233"/>
                  </a:lnTo>
                  <a:lnTo>
                    <a:pt x="505" y="240"/>
                  </a:lnTo>
                  <a:lnTo>
                    <a:pt x="500" y="248"/>
                  </a:lnTo>
                  <a:lnTo>
                    <a:pt x="494" y="256"/>
                  </a:lnTo>
                  <a:lnTo>
                    <a:pt x="488" y="263"/>
                  </a:lnTo>
                  <a:lnTo>
                    <a:pt x="481" y="270"/>
                  </a:lnTo>
                  <a:lnTo>
                    <a:pt x="474" y="277"/>
                  </a:lnTo>
                  <a:lnTo>
                    <a:pt x="466" y="283"/>
                  </a:lnTo>
                  <a:lnTo>
                    <a:pt x="458" y="289"/>
                  </a:lnTo>
                  <a:lnTo>
                    <a:pt x="449" y="295"/>
                  </a:lnTo>
                  <a:lnTo>
                    <a:pt x="440" y="301"/>
                  </a:lnTo>
                  <a:lnTo>
                    <a:pt x="430" y="307"/>
                  </a:lnTo>
                  <a:lnTo>
                    <a:pt x="421" y="312"/>
                  </a:lnTo>
                  <a:lnTo>
                    <a:pt x="410" y="317"/>
                  </a:lnTo>
                  <a:lnTo>
                    <a:pt x="399" y="321"/>
                  </a:lnTo>
                  <a:lnTo>
                    <a:pt x="388" y="325"/>
                  </a:lnTo>
                  <a:lnTo>
                    <a:pt x="377" y="329"/>
                  </a:lnTo>
                  <a:lnTo>
                    <a:pt x="365" y="333"/>
                  </a:lnTo>
                  <a:lnTo>
                    <a:pt x="353" y="336"/>
                  </a:lnTo>
                  <a:lnTo>
                    <a:pt x="341" y="339"/>
                  </a:lnTo>
                  <a:lnTo>
                    <a:pt x="329" y="341"/>
                  </a:lnTo>
                  <a:lnTo>
                    <a:pt x="316" y="343"/>
                  </a:lnTo>
                  <a:lnTo>
                    <a:pt x="303" y="344"/>
                  </a:lnTo>
                  <a:lnTo>
                    <a:pt x="290" y="345"/>
                  </a:lnTo>
                  <a:lnTo>
                    <a:pt x="277" y="346"/>
                  </a:lnTo>
                  <a:lnTo>
                    <a:pt x="263" y="346"/>
                  </a:lnTo>
                  <a:lnTo>
                    <a:pt x="250" y="346"/>
                  </a:lnTo>
                  <a:lnTo>
                    <a:pt x="236" y="345"/>
                  </a:lnTo>
                  <a:lnTo>
                    <a:pt x="223" y="344"/>
                  </a:lnTo>
                  <a:lnTo>
                    <a:pt x="210" y="343"/>
                  </a:lnTo>
                  <a:lnTo>
                    <a:pt x="197" y="341"/>
                  </a:lnTo>
                  <a:lnTo>
                    <a:pt x="185" y="339"/>
                  </a:lnTo>
                  <a:lnTo>
                    <a:pt x="173" y="336"/>
                  </a:lnTo>
                  <a:lnTo>
                    <a:pt x="161" y="333"/>
                  </a:lnTo>
                  <a:lnTo>
                    <a:pt x="149" y="329"/>
                  </a:lnTo>
                  <a:lnTo>
                    <a:pt x="138" y="325"/>
                  </a:lnTo>
                  <a:lnTo>
                    <a:pt x="127" y="321"/>
                  </a:lnTo>
                  <a:lnTo>
                    <a:pt x="116" y="317"/>
                  </a:lnTo>
                  <a:lnTo>
                    <a:pt x="106" y="312"/>
                  </a:lnTo>
                  <a:lnTo>
                    <a:pt x="96" y="307"/>
                  </a:lnTo>
                  <a:lnTo>
                    <a:pt x="87" y="301"/>
                  </a:lnTo>
                  <a:lnTo>
                    <a:pt x="77" y="295"/>
                  </a:lnTo>
                  <a:lnTo>
                    <a:pt x="68" y="289"/>
                  </a:lnTo>
                  <a:lnTo>
                    <a:pt x="60" y="283"/>
                  </a:lnTo>
                  <a:lnTo>
                    <a:pt x="52" y="277"/>
                  </a:lnTo>
                  <a:lnTo>
                    <a:pt x="45" y="270"/>
                  </a:lnTo>
                  <a:lnTo>
                    <a:pt x="38" y="263"/>
                  </a:lnTo>
                  <a:lnTo>
                    <a:pt x="32" y="256"/>
                  </a:lnTo>
                  <a:lnTo>
                    <a:pt x="26" y="248"/>
                  </a:lnTo>
                  <a:lnTo>
                    <a:pt x="21" y="240"/>
                  </a:lnTo>
                  <a:lnTo>
                    <a:pt x="16" y="233"/>
                  </a:lnTo>
                  <a:lnTo>
                    <a:pt x="12" y="225"/>
                  </a:lnTo>
                  <a:lnTo>
                    <a:pt x="8" y="217"/>
                  </a:lnTo>
                  <a:lnTo>
                    <a:pt x="5" y="208"/>
                  </a:lnTo>
                  <a:lnTo>
                    <a:pt x="3" y="200"/>
                  </a:lnTo>
                  <a:lnTo>
                    <a:pt x="1" y="191"/>
                  </a:lnTo>
                  <a:lnTo>
                    <a:pt x="0" y="182"/>
                  </a:lnTo>
                  <a:lnTo>
                    <a:pt x="0" y="173"/>
                  </a:lnTo>
                  <a:lnTo>
                    <a:pt x="0" y="164"/>
                  </a:lnTo>
                  <a:lnTo>
                    <a:pt x="1" y="156"/>
                  </a:lnTo>
                  <a:lnTo>
                    <a:pt x="3" y="147"/>
                  </a:lnTo>
                  <a:lnTo>
                    <a:pt x="5" y="139"/>
                  </a:lnTo>
                  <a:lnTo>
                    <a:pt x="8" y="130"/>
                  </a:lnTo>
                  <a:lnTo>
                    <a:pt x="12" y="122"/>
                  </a:lnTo>
                  <a:lnTo>
                    <a:pt x="16" y="114"/>
                  </a:lnTo>
                  <a:lnTo>
                    <a:pt x="21" y="106"/>
                  </a:lnTo>
                  <a:lnTo>
                    <a:pt x="26" y="98"/>
                  </a:lnTo>
                  <a:lnTo>
                    <a:pt x="32" y="91"/>
                  </a:lnTo>
                  <a:lnTo>
                    <a:pt x="38" y="84"/>
                  </a:lnTo>
                  <a:lnTo>
                    <a:pt x="45" y="77"/>
                  </a:lnTo>
                  <a:lnTo>
                    <a:pt x="52" y="70"/>
                  </a:lnTo>
                  <a:lnTo>
                    <a:pt x="60" y="63"/>
                  </a:lnTo>
                  <a:lnTo>
                    <a:pt x="68" y="57"/>
                  </a:lnTo>
                  <a:lnTo>
                    <a:pt x="77" y="51"/>
                  </a:lnTo>
                  <a:lnTo>
                    <a:pt x="87" y="45"/>
                  </a:lnTo>
                  <a:lnTo>
                    <a:pt x="96" y="40"/>
                  </a:lnTo>
                  <a:lnTo>
                    <a:pt x="106" y="35"/>
                  </a:lnTo>
                  <a:lnTo>
                    <a:pt x="116" y="30"/>
                  </a:lnTo>
                  <a:lnTo>
                    <a:pt x="127" y="25"/>
                  </a:lnTo>
                  <a:lnTo>
                    <a:pt x="138" y="21"/>
                  </a:lnTo>
                  <a:lnTo>
                    <a:pt x="149" y="17"/>
                  </a:lnTo>
                  <a:lnTo>
                    <a:pt x="161" y="14"/>
                  </a:lnTo>
                  <a:lnTo>
                    <a:pt x="173" y="11"/>
                  </a:lnTo>
                  <a:lnTo>
                    <a:pt x="185" y="8"/>
                  </a:lnTo>
                  <a:lnTo>
                    <a:pt x="197" y="6"/>
                  </a:lnTo>
                  <a:lnTo>
                    <a:pt x="210" y="4"/>
                  </a:lnTo>
                  <a:lnTo>
                    <a:pt x="223" y="2"/>
                  </a:lnTo>
                  <a:lnTo>
                    <a:pt x="236" y="1"/>
                  </a:lnTo>
                  <a:lnTo>
                    <a:pt x="250" y="0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6" name="Freeform 39"/>
            <p:cNvSpPr>
              <a:spLocks/>
            </p:cNvSpPr>
            <p:nvPr/>
          </p:nvSpPr>
          <p:spPr bwMode="auto">
            <a:xfrm>
              <a:off x="4448175" y="4851401"/>
              <a:ext cx="112713" cy="68263"/>
            </a:xfrm>
            <a:custGeom>
              <a:avLst/>
              <a:gdLst>
                <a:gd name="T0" fmla="*/ 61913 w 71"/>
                <a:gd name="T1" fmla="*/ 0 h 43"/>
                <a:gd name="T2" fmla="*/ 73025 w 71"/>
                <a:gd name="T3" fmla="*/ 1588 h 43"/>
                <a:gd name="T4" fmla="*/ 84138 w 71"/>
                <a:gd name="T5" fmla="*/ 4763 h 43"/>
                <a:gd name="T6" fmla="*/ 92075 w 71"/>
                <a:gd name="T7" fmla="*/ 7938 h 43"/>
                <a:gd name="T8" fmla="*/ 100013 w 71"/>
                <a:gd name="T9" fmla="*/ 12700 h 43"/>
                <a:gd name="T10" fmla="*/ 106363 w 71"/>
                <a:gd name="T11" fmla="*/ 17463 h 43"/>
                <a:gd name="T12" fmla="*/ 109538 w 71"/>
                <a:gd name="T13" fmla="*/ 23813 h 43"/>
                <a:gd name="T14" fmla="*/ 112713 w 71"/>
                <a:gd name="T15" fmla="*/ 30163 h 43"/>
                <a:gd name="T16" fmla="*/ 112713 w 71"/>
                <a:gd name="T17" fmla="*/ 38100 h 43"/>
                <a:gd name="T18" fmla="*/ 109538 w 71"/>
                <a:gd name="T19" fmla="*/ 44450 h 43"/>
                <a:gd name="T20" fmla="*/ 106363 w 71"/>
                <a:gd name="T21" fmla="*/ 50800 h 43"/>
                <a:gd name="T22" fmla="*/ 100013 w 71"/>
                <a:gd name="T23" fmla="*/ 55563 h 43"/>
                <a:gd name="T24" fmla="*/ 92075 w 71"/>
                <a:gd name="T25" fmla="*/ 60325 h 43"/>
                <a:gd name="T26" fmla="*/ 84138 w 71"/>
                <a:gd name="T27" fmla="*/ 65088 h 43"/>
                <a:gd name="T28" fmla="*/ 73025 w 71"/>
                <a:gd name="T29" fmla="*/ 66675 h 43"/>
                <a:gd name="T30" fmla="*/ 61913 w 71"/>
                <a:gd name="T31" fmla="*/ 68263 h 43"/>
                <a:gd name="T32" fmla="*/ 50800 w 71"/>
                <a:gd name="T33" fmla="*/ 68263 h 43"/>
                <a:gd name="T34" fmla="*/ 39688 w 71"/>
                <a:gd name="T35" fmla="*/ 66675 h 43"/>
                <a:gd name="T36" fmla="*/ 30163 w 71"/>
                <a:gd name="T37" fmla="*/ 65088 h 43"/>
                <a:gd name="T38" fmla="*/ 20638 w 71"/>
                <a:gd name="T39" fmla="*/ 60325 h 43"/>
                <a:gd name="T40" fmla="*/ 12700 w 71"/>
                <a:gd name="T41" fmla="*/ 55563 h 43"/>
                <a:gd name="T42" fmla="*/ 7938 w 71"/>
                <a:gd name="T43" fmla="*/ 50800 h 43"/>
                <a:gd name="T44" fmla="*/ 3175 w 71"/>
                <a:gd name="T45" fmla="*/ 44450 h 43"/>
                <a:gd name="T46" fmla="*/ 1588 w 71"/>
                <a:gd name="T47" fmla="*/ 38100 h 43"/>
                <a:gd name="T48" fmla="*/ 1588 w 71"/>
                <a:gd name="T49" fmla="*/ 30163 h 43"/>
                <a:gd name="T50" fmla="*/ 3175 w 71"/>
                <a:gd name="T51" fmla="*/ 23813 h 43"/>
                <a:gd name="T52" fmla="*/ 7938 w 71"/>
                <a:gd name="T53" fmla="*/ 17463 h 43"/>
                <a:gd name="T54" fmla="*/ 12700 w 71"/>
                <a:gd name="T55" fmla="*/ 12700 h 43"/>
                <a:gd name="T56" fmla="*/ 20638 w 71"/>
                <a:gd name="T57" fmla="*/ 7938 h 43"/>
                <a:gd name="T58" fmla="*/ 30163 w 71"/>
                <a:gd name="T59" fmla="*/ 4763 h 43"/>
                <a:gd name="T60" fmla="*/ 39688 w 71"/>
                <a:gd name="T61" fmla="*/ 1588 h 43"/>
                <a:gd name="T62" fmla="*/ 50800 w 71"/>
                <a:gd name="T63" fmla="*/ 0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1"/>
                <a:gd name="T97" fmla="*/ 0 h 43"/>
                <a:gd name="T98" fmla="*/ 71 w 71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1" h="43">
                  <a:moveTo>
                    <a:pt x="36" y="0"/>
                  </a:moveTo>
                  <a:lnTo>
                    <a:pt x="39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0" y="1"/>
                  </a:lnTo>
                  <a:lnTo>
                    <a:pt x="53" y="3"/>
                  </a:lnTo>
                  <a:lnTo>
                    <a:pt x="55" y="4"/>
                  </a:lnTo>
                  <a:lnTo>
                    <a:pt x="58" y="5"/>
                  </a:lnTo>
                  <a:lnTo>
                    <a:pt x="61" y="6"/>
                  </a:lnTo>
                  <a:lnTo>
                    <a:pt x="63" y="8"/>
                  </a:lnTo>
                  <a:lnTo>
                    <a:pt x="65" y="9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5"/>
                  </a:lnTo>
                  <a:lnTo>
                    <a:pt x="70" y="17"/>
                  </a:lnTo>
                  <a:lnTo>
                    <a:pt x="71" y="19"/>
                  </a:lnTo>
                  <a:lnTo>
                    <a:pt x="71" y="22"/>
                  </a:lnTo>
                  <a:lnTo>
                    <a:pt x="71" y="24"/>
                  </a:lnTo>
                  <a:lnTo>
                    <a:pt x="70" y="26"/>
                  </a:lnTo>
                  <a:lnTo>
                    <a:pt x="69" y="28"/>
                  </a:lnTo>
                  <a:lnTo>
                    <a:pt x="68" y="30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3" y="35"/>
                  </a:lnTo>
                  <a:lnTo>
                    <a:pt x="61" y="37"/>
                  </a:lnTo>
                  <a:lnTo>
                    <a:pt x="58" y="38"/>
                  </a:lnTo>
                  <a:lnTo>
                    <a:pt x="55" y="39"/>
                  </a:lnTo>
                  <a:lnTo>
                    <a:pt x="53" y="41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3"/>
                  </a:lnTo>
                  <a:lnTo>
                    <a:pt x="39" y="43"/>
                  </a:lnTo>
                  <a:lnTo>
                    <a:pt x="36" y="43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2"/>
                  </a:lnTo>
                  <a:lnTo>
                    <a:pt x="22" y="41"/>
                  </a:lnTo>
                  <a:lnTo>
                    <a:pt x="19" y="41"/>
                  </a:lnTo>
                  <a:lnTo>
                    <a:pt x="16" y="39"/>
                  </a:lnTo>
                  <a:lnTo>
                    <a:pt x="13" y="38"/>
                  </a:lnTo>
                  <a:lnTo>
                    <a:pt x="11" y="37"/>
                  </a:lnTo>
                  <a:lnTo>
                    <a:pt x="8" y="35"/>
                  </a:lnTo>
                  <a:lnTo>
                    <a:pt x="6" y="34"/>
                  </a:lnTo>
                  <a:lnTo>
                    <a:pt x="5" y="32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1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8"/>
                  </a:lnTo>
                  <a:lnTo>
                    <a:pt x="11" y="6"/>
                  </a:lnTo>
                  <a:lnTo>
                    <a:pt x="13" y="5"/>
                  </a:lnTo>
                  <a:lnTo>
                    <a:pt x="16" y="4"/>
                  </a:lnTo>
                  <a:lnTo>
                    <a:pt x="19" y="3"/>
                  </a:lnTo>
                  <a:lnTo>
                    <a:pt x="22" y="1"/>
                  </a:lnTo>
                  <a:lnTo>
                    <a:pt x="25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7" name="Freeform 40"/>
            <p:cNvSpPr>
              <a:spLocks/>
            </p:cNvSpPr>
            <p:nvPr/>
          </p:nvSpPr>
          <p:spPr bwMode="auto">
            <a:xfrm>
              <a:off x="4000500" y="4464051"/>
              <a:ext cx="835025" cy="549275"/>
            </a:xfrm>
            <a:custGeom>
              <a:avLst/>
              <a:gdLst>
                <a:gd name="T0" fmla="*/ 460375 w 526"/>
                <a:gd name="T1" fmla="*/ 1588 h 346"/>
                <a:gd name="T2" fmla="*/ 520700 w 526"/>
                <a:gd name="T3" fmla="*/ 7938 h 346"/>
                <a:gd name="T4" fmla="*/ 579438 w 526"/>
                <a:gd name="T5" fmla="*/ 22225 h 346"/>
                <a:gd name="T6" fmla="*/ 633413 w 526"/>
                <a:gd name="T7" fmla="*/ 39688 h 346"/>
                <a:gd name="T8" fmla="*/ 682625 w 526"/>
                <a:gd name="T9" fmla="*/ 63500 h 346"/>
                <a:gd name="T10" fmla="*/ 725488 w 526"/>
                <a:gd name="T11" fmla="*/ 90488 h 346"/>
                <a:gd name="T12" fmla="*/ 763588 w 526"/>
                <a:gd name="T13" fmla="*/ 120650 h 346"/>
                <a:gd name="T14" fmla="*/ 793750 w 526"/>
                <a:gd name="T15" fmla="*/ 155575 h 346"/>
                <a:gd name="T16" fmla="*/ 815975 w 526"/>
                <a:gd name="T17" fmla="*/ 193675 h 346"/>
                <a:gd name="T18" fmla="*/ 830263 w 526"/>
                <a:gd name="T19" fmla="*/ 233363 h 346"/>
                <a:gd name="T20" fmla="*/ 835025 w 526"/>
                <a:gd name="T21" fmla="*/ 274638 h 346"/>
                <a:gd name="T22" fmla="*/ 830263 w 526"/>
                <a:gd name="T23" fmla="*/ 315913 h 346"/>
                <a:gd name="T24" fmla="*/ 815975 w 526"/>
                <a:gd name="T25" fmla="*/ 355600 h 346"/>
                <a:gd name="T26" fmla="*/ 793750 w 526"/>
                <a:gd name="T27" fmla="*/ 393700 h 346"/>
                <a:gd name="T28" fmla="*/ 763588 w 526"/>
                <a:gd name="T29" fmla="*/ 428625 h 346"/>
                <a:gd name="T30" fmla="*/ 725488 w 526"/>
                <a:gd name="T31" fmla="*/ 458788 h 346"/>
                <a:gd name="T32" fmla="*/ 682625 w 526"/>
                <a:gd name="T33" fmla="*/ 485775 h 346"/>
                <a:gd name="T34" fmla="*/ 633413 w 526"/>
                <a:gd name="T35" fmla="*/ 509588 h 346"/>
                <a:gd name="T36" fmla="*/ 579438 w 526"/>
                <a:gd name="T37" fmla="*/ 527050 h 346"/>
                <a:gd name="T38" fmla="*/ 520700 w 526"/>
                <a:gd name="T39" fmla="*/ 541338 h 346"/>
                <a:gd name="T40" fmla="*/ 460375 w 526"/>
                <a:gd name="T41" fmla="*/ 547688 h 346"/>
                <a:gd name="T42" fmla="*/ 395288 w 526"/>
                <a:gd name="T43" fmla="*/ 549275 h 346"/>
                <a:gd name="T44" fmla="*/ 333375 w 526"/>
                <a:gd name="T45" fmla="*/ 542925 h 346"/>
                <a:gd name="T46" fmla="*/ 274638 w 526"/>
                <a:gd name="T47" fmla="*/ 531813 h 346"/>
                <a:gd name="T48" fmla="*/ 219075 w 526"/>
                <a:gd name="T49" fmla="*/ 515938 h 346"/>
                <a:gd name="T50" fmla="*/ 168275 w 526"/>
                <a:gd name="T51" fmla="*/ 493713 h 346"/>
                <a:gd name="T52" fmla="*/ 122238 w 526"/>
                <a:gd name="T53" fmla="*/ 468313 h 346"/>
                <a:gd name="T54" fmla="*/ 82550 w 526"/>
                <a:gd name="T55" fmla="*/ 438150 h 346"/>
                <a:gd name="T56" fmla="*/ 50800 w 526"/>
                <a:gd name="T57" fmla="*/ 404813 h 346"/>
                <a:gd name="T58" fmla="*/ 25400 w 526"/>
                <a:gd name="T59" fmla="*/ 368300 h 346"/>
                <a:gd name="T60" fmla="*/ 7938 w 526"/>
                <a:gd name="T61" fmla="*/ 330200 h 346"/>
                <a:gd name="T62" fmla="*/ 0 w 526"/>
                <a:gd name="T63" fmla="*/ 288925 h 346"/>
                <a:gd name="T64" fmla="*/ 1588 w 526"/>
                <a:gd name="T65" fmla="*/ 246063 h 346"/>
                <a:gd name="T66" fmla="*/ 12700 w 526"/>
                <a:gd name="T67" fmla="*/ 206375 h 346"/>
                <a:gd name="T68" fmla="*/ 31750 w 526"/>
                <a:gd name="T69" fmla="*/ 168275 h 346"/>
                <a:gd name="T70" fmla="*/ 60325 w 526"/>
                <a:gd name="T71" fmla="*/ 131763 h 346"/>
                <a:gd name="T72" fmla="*/ 95250 w 526"/>
                <a:gd name="T73" fmla="*/ 100013 h 346"/>
                <a:gd name="T74" fmla="*/ 136525 w 526"/>
                <a:gd name="T75" fmla="*/ 71438 h 346"/>
                <a:gd name="T76" fmla="*/ 184150 w 526"/>
                <a:gd name="T77" fmla="*/ 47625 h 346"/>
                <a:gd name="T78" fmla="*/ 236538 w 526"/>
                <a:gd name="T79" fmla="*/ 26988 h 346"/>
                <a:gd name="T80" fmla="*/ 293688 w 526"/>
                <a:gd name="T81" fmla="*/ 12700 h 346"/>
                <a:gd name="T82" fmla="*/ 354013 w 526"/>
                <a:gd name="T83" fmla="*/ 3175 h 346"/>
                <a:gd name="T84" fmla="*/ 417513 w 526"/>
                <a:gd name="T85" fmla="*/ 0 h 3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6"/>
                <a:gd name="T130" fmla="*/ 0 h 346"/>
                <a:gd name="T131" fmla="*/ 526 w 526"/>
                <a:gd name="T132" fmla="*/ 346 h 3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6" h="346">
                  <a:moveTo>
                    <a:pt x="263" y="0"/>
                  </a:moveTo>
                  <a:lnTo>
                    <a:pt x="276" y="0"/>
                  </a:lnTo>
                  <a:lnTo>
                    <a:pt x="290" y="1"/>
                  </a:lnTo>
                  <a:lnTo>
                    <a:pt x="303" y="2"/>
                  </a:lnTo>
                  <a:lnTo>
                    <a:pt x="316" y="3"/>
                  </a:lnTo>
                  <a:lnTo>
                    <a:pt x="328" y="5"/>
                  </a:lnTo>
                  <a:lnTo>
                    <a:pt x="341" y="8"/>
                  </a:lnTo>
                  <a:lnTo>
                    <a:pt x="353" y="11"/>
                  </a:lnTo>
                  <a:lnTo>
                    <a:pt x="365" y="14"/>
                  </a:lnTo>
                  <a:lnTo>
                    <a:pt x="377" y="17"/>
                  </a:lnTo>
                  <a:lnTo>
                    <a:pt x="388" y="21"/>
                  </a:lnTo>
                  <a:lnTo>
                    <a:pt x="399" y="25"/>
                  </a:lnTo>
                  <a:lnTo>
                    <a:pt x="410" y="30"/>
                  </a:lnTo>
                  <a:lnTo>
                    <a:pt x="420" y="35"/>
                  </a:lnTo>
                  <a:lnTo>
                    <a:pt x="430" y="40"/>
                  </a:lnTo>
                  <a:lnTo>
                    <a:pt x="440" y="45"/>
                  </a:lnTo>
                  <a:lnTo>
                    <a:pt x="449" y="51"/>
                  </a:lnTo>
                  <a:lnTo>
                    <a:pt x="457" y="57"/>
                  </a:lnTo>
                  <a:lnTo>
                    <a:pt x="466" y="63"/>
                  </a:lnTo>
                  <a:lnTo>
                    <a:pt x="474" y="70"/>
                  </a:lnTo>
                  <a:lnTo>
                    <a:pt x="481" y="76"/>
                  </a:lnTo>
                  <a:lnTo>
                    <a:pt x="488" y="83"/>
                  </a:lnTo>
                  <a:lnTo>
                    <a:pt x="494" y="91"/>
                  </a:lnTo>
                  <a:lnTo>
                    <a:pt x="500" y="98"/>
                  </a:lnTo>
                  <a:lnTo>
                    <a:pt x="505" y="106"/>
                  </a:lnTo>
                  <a:lnTo>
                    <a:pt x="510" y="114"/>
                  </a:lnTo>
                  <a:lnTo>
                    <a:pt x="514" y="122"/>
                  </a:lnTo>
                  <a:lnTo>
                    <a:pt x="518" y="130"/>
                  </a:lnTo>
                  <a:lnTo>
                    <a:pt x="521" y="138"/>
                  </a:lnTo>
                  <a:lnTo>
                    <a:pt x="523" y="147"/>
                  </a:lnTo>
                  <a:lnTo>
                    <a:pt x="525" y="155"/>
                  </a:lnTo>
                  <a:lnTo>
                    <a:pt x="526" y="164"/>
                  </a:lnTo>
                  <a:lnTo>
                    <a:pt x="526" y="173"/>
                  </a:lnTo>
                  <a:lnTo>
                    <a:pt x="526" y="182"/>
                  </a:lnTo>
                  <a:lnTo>
                    <a:pt x="525" y="191"/>
                  </a:lnTo>
                  <a:lnTo>
                    <a:pt x="523" y="199"/>
                  </a:lnTo>
                  <a:lnTo>
                    <a:pt x="521" y="208"/>
                  </a:lnTo>
                  <a:lnTo>
                    <a:pt x="518" y="216"/>
                  </a:lnTo>
                  <a:lnTo>
                    <a:pt x="514" y="224"/>
                  </a:lnTo>
                  <a:lnTo>
                    <a:pt x="510" y="232"/>
                  </a:lnTo>
                  <a:lnTo>
                    <a:pt x="505" y="240"/>
                  </a:lnTo>
                  <a:lnTo>
                    <a:pt x="500" y="248"/>
                  </a:lnTo>
                  <a:lnTo>
                    <a:pt x="494" y="255"/>
                  </a:lnTo>
                  <a:lnTo>
                    <a:pt x="488" y="263"/>
                  </a:lnTo>
                  <a:lnTo>
                    <a:pt x="481" y="270"/>
                  </a:lnTo>
                  <a:lnTo>
                    <a:pt x="474" y="276"/>
                  </a:lnTo>
                  <a:lnTo>
                    <a:pt x="466" y="283"/>
                  </a:lnTo>
                  <a:lnTo>
                    <a:pt x="457" y="289"/>
                  </a:lnTo>
                  <a:lnTo>
                    <a:pt x="449" y="295"/>
                  </a:lnTo>
                  <a:lnTo>
                    <a:pt x="440" y="301"/>
                  </a:lnTo>
                  <a:lnTo>
                    <a:pt x="430" y="306"/>
                  </a:lnTo>
                  <a:lnTo>
                    <a:pt x="420" y="311"/>
                  </a:lnTo>
                  <a:lnTo>
                    <a:pt x="410" y="316"/>
                  </a:lnTo>
                  <a:lnTo>
                    <a:pt x="399" y="321"/>
                  </a:lnTo>
                  <a:lnTo>
                    <a:pt x="388" y="325"/>
                  </a:lnTo>
                  <a:lnTo>
                    <a:pt x="377" y="329"/>
                  </a:lnTo>
                  <a:lnTo>
                    <a:pt x="365" y="332"/>
                  </a:lnTo>
                  <a:lnTo>
                    <a:pt x="353" y="335"/>
                  </a:lnTo>
                  <a:lnTo>
                    <a:pt x="341" y="338"/>
                  </a:lnTo>
                  <a:lnTo>
                    <a:pt x="328" y="341"/>
                  </a:lnTo>
                  <a:lnTo>
                    <a:pt x="316" y="342"/>
                  </a:lnTo>
                  <a:lnTo>
                    <a:pt x="303" y="344"/>
                  </a:lnTo>
                  <a:lnTo>
                    <a:pt x="290" y="345"/>
                  </a:lnTo>
                  <a:lnTo>
                    <a:pt x="276" y="346"/>
                  </a:lnTo>
                  <a:lnTo>
                    <a:pt x="263" y="346"/>
                  </a:lnTo>
                  <a:lnTo>
                    <a:pt x="249" y="346"/>
                  </a:lnTo>
                  <a:lnTo>
                    <a:pt x="236" y="345"/>
                  </a:lnTo>
                  <a:lnTo>
                    <a:pt x="223" y="344"/>
                  </a:lnTo>
                  <a:lnTo>
                    <a:pt x="210" y="342"/>
                  </a:lnTo>
                  <a:lnTo>
                    <a:pt x="197" y="341"/>
                  </a:lnTo>
                  <a:lnTo>
                    <a:pt x="185" y="338"/>
                  </a:lnTo>
                  <a:lnTo>
                    <a:pt x="173" y="335"/>
                  </a:lnTo>
                  <a:lnTo>
                    <a:pt x="161" y="332"/>
                  </a:lnTo>
                  <a:lnTo>
                    <a:pt x="149" y="329"/>
                  </a:lnTo>
                  <a:lnTo>
                    <a:pt x="138" y="325"/>
                  </a:lnTo>
                  <a:lnTo>
                    <a:pt x="126" y="321"/>
                  </a:lnTo>
                  <a:lnTo>
                    <a:pt x="116" y="316"/>
                  </a:lnTo>
                  <a:lnTo>
                    <a:pt x="106" y="311"/>
                  </a:lnTo>
                  <a:lnTo>
                    <a:pt x="96" y="306"/>
                  </a:lnTo>
                  <a:lnTo>
                    <a:pt x="86" y="301"/>
                  </a:lnTo>
                  <a:lnTo>
                    <a:pt x="77" y="295"/>
                  </a:lnTo>
                  <a:lnTo>
                    <a:pt x="68" y="289"/>
                  </a:lnTo>
                  <a:lnTo>
                    <a:pt x="60" y="283"/>
                  </a:lnTo>
                  <a:lnTo>
                    <a:pt x="52" y="276"/>
                  </a:lnTo>
                  <a:lnTo>
                    <a:pt x="45" y="270"/>
                  </a:lnTo>
                  <a:lnTo>
                    <a:pt x="38" y="263"/>
                  </a:lnTo>
                  <a:lnTo>
                    <a:pt x="32" y="255"/>
                  </a:lnTo>
                  <a:lnTo>
                    <a:pt x="26" y="248"/>
                  </a:lnTo>
                  <a:lnTo>
                    <a:pt x="20" y="240"/>
                  </a:lnTo>
                  <a:lnTo>
                    <a:pt x="16" y="232"/>
                  </a:lnTo>
                  <a:lnTo>
                    <a:pt x="11" y="224"/>
                  </a:lnTo>
                  <a:lnTo>
                    <a:pt x="8" y="216"/>
                  </a:lnTo>
                  <a:lnTo>
                    <a:pt x="5" y="208"/>
                  </a:lnTo>
                  <a:lnTo>
                    <a:pt x="3" y="199"/>
                  </a:lnTo>
                  <a:lnTo>
                    <a:pt x="1" y="191"/>
                  </a:lnTo>
                  <a:lnTo>
                    <a:pt x="0" y="182"/>
                  </a:lnTo>
                  <a:lnTo>
                    <a:pt x="0" y="173"/>
                  </a:lnTo>
                  <a:lnTo>
                    <a:pt x="0" y="164"/>
                  </a:lnTo>
                  <a:lnTo>
                    <a:pt x="1" y="155"/>
                  </a:lnTo>
                  <a:lnTo>
                    <a:pt x="3" y="147"/>
                  </a:lnTo>
                  <a:lnTo>
                    <a:pt x="5" y="138"/>
                  </a:lnTo>
                  <a:lnTo>
                    <a:pt x="8" y="130"/>
                  </a:lnTo>
                  <a:lnTo>
                    <a:pt x="11" y="122"/>
                  </a:lnTo>
                  <a:lnTo>
                    <a:pt x="16" y="114"/>
                  </a:lnTo>
                  <a:lnTo>
                    <a:pt x="20" y="106"/>
                  </a:lnTo>
                  <a:lnTo>
                    <a:pt x="26" y="98"/>
                  </a:lnTo>
                  <a:lnTo>
                    <a:pt x="32" y="91"/>
                  </a:lnTo>
                  <a:lnTo>
                    <a:pt x="38" y="83"/>
                  </a:lnTo>
                  <a:lnTo>
                    <a:pt x="45" y="76"/>
                  </a:lnTo>
                  <a:lnTo>
                    <a:pt x="52" y="70"/>
                  </a:lnTo>
                  <a:lnTo>
                    <a:pt x="60" y="63"/>
                  </a:lnTo>
                  <a:lnTo>
                    <a:pt x="68" y="57"/>
                  </a:lnTo>
                  <a:lnTo>
                    <a:pt x="77" y="51"/>
                  </a:lnTo>
                  <a:lnTo>
                    <a:pt x="86" y="45"/>
                  </a:lnTo>
                  <a:lnTo>
                    <a:pt x="96" y="40"/>
                  </a:lnTo>
                  <a:lnTo>
                    <a:pt x="106" y="35"/>
                  </a:lnTo>
                  <a:lnTo>
                    <a:pt x="116" y="30"/>
                  </a:lnTo>
                  <a:lnTo>
                    <a:pt x="126" y="25"/>
                  </a:lnTo>
                  <a:lnTo>
                    <a:pt x="138" y="21"/>
                  </a:lnTo>
                  <a:lnTo>
                    <a:pt x="149" y="17"/>
                  </a:lnTo>
                  <a:lnTo>
                    <a:pt x="161" y="14"/>
                  </a:lnTo>
                  <a:lnTo>
                    <a:pt x="173" y="11"/>
                  </a:lnTo>
                  <a:lnTo>
                    <a:pt x="185" y="8"/>
                  </a:lnTo>
                  <a:lnTo>
                    <a:pt x="197" y="5"/>
                  </a:lnTo>
                  <a:lnTo>
                    <a:pt x="210" y="3"/>
                  </a:lnTo>
                  <a:lnTo>
                    <a:pt x="223" y="2"/>
                  </a:lnTo>
                  <a:lnTo>
                    <a:pt x="236" y="1"/>
                  </a:lnTo>
                  <a:lnTo>
                    <a:pt x="249" y="0"/>
                  </a:lnTo>
                  <a:lnTo>
                    <a:pt x="263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8" name="Freeform 41"/>
            <p:cNvSpPr>
              <a:spLocks/>
            </p:cNvSpPr>
            <p:nvPr/>
          </p:nvSpPr>
          <p:spPr bwMode="auto">
            <a:xfrm>
              <a:off x="4443412" y="4846638"/>
              <a:ext cx="112713" cy="68263"/>
            </a:xfrm>
            <a:custGeom>
              <a:avLst/>
              <a:gdLst>
                <a:gd name="T0" fmla="*/ 61913 w 71"/>
                <a:gd name="T1" fmla="*/ 0 h 43"/>
                <a:gd name="T2" fmla="*/ 73025 w 71"/>
                <a:gd name="T3" fmla="*/ 0 h 43"/>
                <a:gd name="T4" fmla="*/ 82550 w 71"/>
                <a:gd name="T5" fmla="*/ 3175 h 43"/>
                <a:gd name="T6" fmla="*/ 92075 w 71"/>
                <a:gd name="T7" fmla="*/ 6350 h 43"/>
                <a:gd name="T8" fmla="*/ 100013 w 71"/>
                <a:gd name="T9" fmla="*/ 12700 h 43"/>
                <a:gd name="T10" fmla="*/ 106363 w 71"/>
                <a:gd name="T11" fmla="*/ 17463 h 43"/>
                <a:gd name="T12" fmla="*/ 109538 w 71"/>
                <a:gd name="T13" fmla="*/ 23813 h 43"/>
                <a:gd name="T14" fmla="*/ 112713 w 71"/>
                <a:gd name="T15" fmla="*/ 30163 h 43"/>
                <a:gd name="T16" fmla="*/ 112713 w 71"/>
                <a:gd name="T17" fmla="*/ 36513 h 43"/>
                <a:gd name="T18" fmla="*/ 109538 w 71"/>
                <a:gd name="T19" fmla="*/ 44450 h 43"/>
                <a:gd name="T20" fmla="*/ 106363 w 71"/>
                <a:gd name="T21" fmla="*/ 49213 h 43"/>
                <a:gd name="T22" fmla="*/ 100013 w 71"/>
                <a:gd name="T23" fmla="*/ 55563 h 43"/>
                <a:gd name="T24" fmla="*/ 92075 w 71"/>
                <a:gd name="T25" fmla="*/ 60325 h 43"/>
                <a:gd name="T26" fmla="*/ 82550 w 71"/>
                <a:gd name="T27" fmla="*/ 63500 h 43"/>
                <a:gd name="T28" fmla="*/ 73025 w 71"/>
                <a:gd name="T29" fmla="*/ 66675 h 43"/>
                <a:gd name="T30" fmla="*/ 61913 w 71"/>
                <a:gd name="T31" fmla="*/ 68263 h 43"/>
                <a:gd name="T32" fmla="*/ 50800 w 71"/>
                <a:gd name="T33" fmla="*/ 68263 h 43"/>
                <a:gd name="T34" fmla="*/ 39688 w 71"/>
                <a:gd name="T35" fmla="*/ 66675 h 43"/>
                <a:gd name="T36" fmla="*/ 30163 w 71"/>
                <a:gd name="T37" fmla="*/ 63500 h 43"/>
                <a:gd name="T38" fmla="*/ 20638 w 71"/>
                <a:gd name="T39" fmla="*/ 60325 h 43"/>
                <a:gd name="T40" fmla="*/ 12700 w 71"/>
                <a:gd name="T41" fmla="*/ 55563 h 43"/>
                <a:gd name="T42" fmla="*/ 6350 w 71"/>
                <a:gd name="T43" fmla="*/ 49213 h 43"/>
                <a:gd name="T44" fmla="*/ 3175 w 71"/>
                <a:gd name="T45" fmla="*/ 44450 h 43"/>
                <a:gd name="T46" fmla="*/ 0 w 71"/>
                <a:gd name="T47" fmla="*/ 36513 h 43"/>
                <a:gd name="T48" fmla="*/ 0 w 71"/>
                <a:gd name="T49" fmla="*/ 30163 h 43"/>
                <a:gd name="T50" fmla="*/ 3175 w 71"/>
                <a:gd name="T51" fmla="*/ 23813 h 43"/>
                <a:gd name="T52" fmla="*/ 6350 w 71"/>
                <a:gd name="T53" fmla="*/ 17463 h 43"/>
                <a:gd name="T54" fmla="*/ 12700 w 71"/>
                <a:gd name="T55" fmla="*/ 12700 h 43"/>
                <a:gd name="T56" fmla="*/ 20638 w 71"/>
                <a:gd name="T57" fmla="*/ 6350 h 43"/>
                <a:gd name="T58" fmla="*/ 30163 w 71"/>
                <a:gd name="T59" fmla="*/ 3175 h 43"/>
                <a:gd name="T60" fmla="*/ 39688 w 71"/>
                <a:gd name="T61" fmla="*/ 0 h 43"/>
                <a:gd name="T62" fmla="*/ 50800 w 71"/>
                <a:gd name="T63" fmla="*/ 0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1"/>
                <a:gd name="T97" fmla="*/ 0 h 43"/>
                <a:gd name="T98" fmla="*/ 71 w 71"/>
                <a:gd name="T99" fmla="*/ 43 h 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1" h="43">
                  <a:moveTo>
                    <a:pt x="35" y="0"/>
                  </a:moveTo>
                  <a:lnTo>
                    <a:pt x="39" y="0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1"/>
                  </a:lnTo>
                  <a:lnTo>
                    <a:pt x="52" y="2"/>
                  </a:lnTo>
                  <a:lnTo>
                    <a:pt x="55" y="3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3" y="8"/>
                  </a:lnTo>
                  <a:lnTo>
                    <a:pt x="65" y="9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5"/>
                  </a:lnTo>
                  <a:lnTo>
                    <a:pt x="70" y="17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71" y="23"/>
                  </a:lnTo>
                  <a:lnTo>
                    <a:pt x="70" y="26"/>
                  </a:lnTo>
                  <a:lnTo>
                    <a:pt x="69" y="28"/>
                  </a:lnTo>
                  <a:lnTo>
                    <a:pt x="68" y="30"/>
                  </a:lnTo>
                  <a:lnTo>
                    <a:pt x="67" y="31"/>
                  </a:lnTo>
                  <a:lnTo>
                    <a:pt x="65" y="33"/>
                  </a:lnTo>
                  <a:lnTo>
                    <a:pt x="63" y="35"/>
                  </a:lnTo>
                  <a:lnTo>
                    <a:pt x="60" y="37"/>
                  </a:lnTo>
                  <a:lnTo>
                    <a:pt x="58" y="38"/>
                  </a:lnTo>
                  <a:lnTo>
                    <a:pt x="55" y="39"/>
                  </a:lnTo>
                  <a:lnTo>
                    <a:pt x="52" y="40"/>
                  </a:lnTo>
                  <a:lnTo>
                    <a:pt x="49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39" y="43"/>
                  </a:lnTo>
                  <a:lnTo>
                    <a:pt x="35" y="43"/>
                  </a:lnTo>
                  <a:lnTo>
                    <a:pt x="32" y="43"/>
                  </a:lnTo>
                  <a:lnTo>
                    <a:pt x="28" y="42"/>
                  </a:lnTo>
                  <a:lnTo>
                    <a:pt x="25" y="42"/>
                  </a:lnTo>
                  <a:lnTo>
                    <a:pt x="22" y="41"/>
                  </a:lnTo>
                  <a:lnTo>
                    <a:pt x="19" y="40"/>
                  </a:lnTo>
                  <a:lnTo>
                    <a:pt x="16" y="39"/>
                  </a:lnTo>
                  <a:lnTo>
                    <a:pt x="13" y="38"/>
                  </a:lnTo>
                  <a:lnTo>
                    <a:pt x="10" y="37"/>
                  </a:lnTo>
                  <a:lnTo>
                    <a:pt x="8" y="35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2" y="1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9" name="Freeform 42"/>
            <p:cNvSpPr>
              <a:spLocks/>
            </p:cNvSpPr>
            <p:nvPr/>
          </p:nvSpPr>
          <p:spPr bwMode="auto">
            <a:xfrm>
              <a:off x="4394200" y="4476751"/>
              <a:ext cx="114300" cy="400050"/>
            </a:xfrm>
            <a:custGeom>
              <a:avLst/>
              <a:gdLst>
                <a:gd name="T0" fmla="*/ 0 w 72"/>
                <a:gd name="T1" fmla="*/ 3175 h 252"/>
                <a:gd name="T2" fmla="*/ 95250 w 72"/>
                <a:gd name="T3" fmla="*/ 400050 h 252"/>
                <a:gd name="T4" fmla="*/ 114300 w 72"/>
                <a:gd name="T5" fmla="*/ 395288 h 252"/>
                <a:gd name="T6" fmla="*/ 20638 w 72"/>
                <a:gd name="T7" fmla="*/ 0 h 252"/>
                <a:gd name="T8" fmla="*/ 0 w 72"/>
                <a:gd name="T9" fmla="*/ 3175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252"/>
                <a:gd name="T17" fmla="*/ 72 w 72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252">
                  <a:moveTo>
                    <a:pt x="0" y="2"/>
                  </a:moveTo>
                  <a:lnTo>
                    <a:pt x="60" y="252"/>
                  </a:lnTo>
                  <a:lnTo>
                    <a:pt x="72" y="249"/>
                  </a:lnTo>
                  <a:lnTo>
                    <a:pt x="1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0" name="Freeform 43"/>
            <p:cNvSpPr>
              <a:spLocks/>
            </p:cNvSpPr>
            <p:nvPr/>
          </p:nvSpPr>
          <p:spPr bwMode="auto">
            <a:xfrm>
              <a:off x="4152900" y="4881563"/>
              <a:ext cx="320675" cy="71438"/>
            </a:xfrm>
            <a:custGeom>
              <a:avLst/>
              <a:gdLst>
                <a:gd name="T0" fmla="*/ 309563 w 202"/>
                <a:gd name="T1" fmla="*/ 0 h 45"/>
                <a:gd name="T2" fmla="*/ 0 w 202"/>
                <a:gd name="T3" fmla="*/ 63500 h 45"/>
                <a:gd name="T4" fmla="*/ 15875 w 202"/>
                <a:gd name="T5" fmla="*/ 71438 h 45"/>
                <a:gd name="T6" fmla="*/ 320675 w 202"/>
                <a:gd name="T7" fmla="*/ 11113 h 45"/>
                <a:gd name="T8" fmla="*/ 309563 w 202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2"/>
                <a:gd name="T16" fmla="*/ 0 h 45"/>
                <a:gd name="T17" fmla="*/ 202 w 202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2" h="45">
                  <a:moveTo>
                    <a:pt x="195" y="0"/>
                  </a:moveTo>
                  <a:lnTo>
                    <a:pt x="0" y="40"/>
                  </a:lnTo>
                  <a:lnTo>
                    <a:pt x="10" y="45"/>
                  </a:lnTo>
                  <a:lnTo>
                    <a:pt x="202" y="7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1" name="Freeform 44"/>
            <p:cNvSpPr>
              <a:spLocks/>
            </p:cNvSpPr>
            <p:nvPr/>
          </p:nvSpPr>
          <p:spPr bwMode="auto">
            <a:xfrm>
              <a:off x="4387850" y="4471988"/>
              <a:ext cx="114300" cy="400050"/>
            </a:xfrm>
            <a:custGeom>
              <a:avLst/>
              <a:gdLst>
                <a:gd name="T0" fmla="*/ 0 w 72"/>
                <a:gd name="T1" fmla="*/ 1588 h 252"/>
                <a:gd name="T2" fmla="*/ 96838 w 72"/>
                <a:gd name="T3" fmla="*/ 400050 h 252"/>
                <a:gd name="T4" fmla="*/ 114300 w 72"/>
                <a:gd name="T5" fmla="*/ 395288 h 252"/>
                <a:gd name="T6" fmla="*/ 22225 w 72"/>
                <a:gd name="T7" fmla="*/ 0 h 252"/>
                <a:gd name="T8" fmla="*/ 0 w 72"/>
                <a:gd name="T9" fmla="*/ 1588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252"/>
                <a:gd name="T17" fmla="*/ 72 w 72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252">
                  <a:moveTo>
                    <a:pt x="0" y="1"/>
                  </a:moveTo>
                  <a:lnTo>
                    <a:pt x="61" y="252"/>
                  </a:lnTo>
                  <a:lnTo>
                    <a:pt x="72" y="249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2" name="Freeform 45"/>
            <p:cNvSpPr>
              <a:spLocks/>
            </p:cNvSpPr>
            <p:nvPr/>
          </p:nvSpPr>
          <p:spPr bwMode="auto">
            <a:xfrm>
              <a:off x="4148137" y="4875213"/>
              <a:ext cx="320675" cy="73025"/>
            </a:xfrm>
            <a:custGeom>
              <a:avLst/>
              <a:gdLst>
                <a:gd name="T0" fmla="*/ 309563 w 202"/>
                <a:gd name="T1" fmla="*/ 0 h 46"/>
                <a:gd name="T2" fmla="*/ 0 w 202"/>
                <a:gd name="T3" fmla="*/ 65088 h 46"/>
                <a:gd name="T4" fmla="*/ 14288 w 202"/>
                <a:gd name="T5" fmla="*/ 73025 h 46"/>
                <a:gd name="T6" fmla="*/ 320675 w 202"/>
                <a:gd name="T7" fmla="*/ 12700 h 46"/>
                <a:gd name="T8" fmla="*/ 309563 w 202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2"/>
                <a:gd name="T16" fmla="*/ 0 h 46"/>
                <a:gd name="T17" fmla="*/ 202 w 202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2" h="46">
                  <a:moveTo>
                    <a:pt x="195" y="0"/>
                  </a:moveTo>
                  <a:lnTo>
                    <a:pt x="0" y="41"/>
                  </a:lnTo>
                  <a:lnTo>
                    <a:pt x="9" y="46"/>
                  </a:lnTo>
                  <a:lnTo>
                    <a:pt x="202" y="8"/>
                  </a:lnTo>
                  <a:lnTo>
                    <a:pt x="195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3" name="Freeform 46"/>
            <p:cNvSpPr>
              <a:spLocks/>
            </p:cNvSpPr>
            <p:nvPr/>
          </p:nvSpPr>
          <p:spPr bwMode="auto">
            <a:xfrm>
              <a:off x="4549775" y="4873626"/>
              <a:ext cx="211138" cy="41275"/>
            </a:xfrm>
            <a:custGeom>
              <a:avLst/>
              <a:gdLst>
                <a:gd name="T0" fmla="*/ 7938 w 133"/>
                <a:gd name="T1" fmla="*/ 0 h 26"/>
                <a:gd name="T2" fmla="*/ 211138 w 133"/>
                <a:gd name="T3" fmla="*/ 28575 h 26"/>
                <a:gd name="T4" fmla="*/ 193675 w 133"/>
                <a:gd name="T5" fmla="*/ 41275 h 26"/>
                <a:gd name="T6" fmla="*/ 0 w 133"/>
                <a:gd name="T7" fmla="*/ 12700 h 26"/>
                <a:gd name="T8" fmla="*/ 7938 w 133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26"/>
                <a:gd name="T17" fmla="*/ 133 w 133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26">
                  <a:moveTo>
                    <a:pt x="5" y="0"/>
                  </a:moveTo>
                  <a:lnTo>
                    <a:pt x="133" y="18"/>
                  </a:lnTo>
                  <a:lnTo>
                    <a:pt x="122" y="26"/>
                  </a:lnTo>
                  <a:lnTo>
                    <a:pt x="0" y="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4" name="Freeform 47"/>
            <p:cNvSpPr>
              <a:spLocks/>
            </p:cNvSpPr>
            <p:nvPr/>
          </p:nvSpPr>
          <p:spPr bwMode="auto">
            <a:xfrm>
              <a:off x="407988" y="3803651"/>
              <a:ext cx="893763" cy="390525"/>
            </a:xfrm>
            <a:custGeom>
              <a:avLst/>
              <a:gdLst>
                <a:gd name="T0" fmla="*/ 642938 w 563"/>
                <a:gd name="T1" fmla="*/ 30163 h 246"/>
                <a:gd name="T2" fmla="*/ 0 w 563"/>
                <a:gd name="T3" fmla="*/ 390525 h 246"/>
                <a:gd name="T4" fmla="*/ 258763 w 563"/>
                <a:gd name="T5" fmla="*/ 369888 h 246"/>
                <a:gd name="T6" fmla="*/ 893763 w 563"/>
                <a:gd name="T7" fmla="*/ 0 h 246"/>
                <a:gd name="T8" fmla="*/ 642938 w 563"/>
                <a:gd name="T9" fmla="*/ 30163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3"/>
                <a:gd name="T16" fmla="*/ 0 h 246"/>
                <a:gd name="T17" fmla="*/ 563 w 563"/>
                <a:gd name="T18" fmla="*/ 246 h 2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3" h="246">
                  <a:moveTo>
                    <a:pt x="405" y="19"/>
                  </a:moveTo>
                  <a:lnTo>
                    <a:pt x="0" y="246"/>
                  </a:lnTo>
                  <a:lnTo>
                    <a:pt x="163" y="233"/>
                  </a:lnTo>
                  <a:lnTo>
                    <a:pt x="563" y="0"/>
                  </a:lnTo>
                  <a:lnTo>
                    <a:pt x="405" y="1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5" name="Freeform 48"/>
            <p:cNvSpPr>
              <a:spLocks/>
            </p:cNvSpPr>
            <p:nvPr/>
          </p:nvSpPr>
          <p:spPr bwMode="auto">
            <a:xfrm>
              <a:off x="4545012" y="4868863"/>
              <a:ext cx="209550" cy="41275"/>
            </a:xfrm>
            <a:custGeom>
              <a:avLst/>
              <a:gdLst>
                <a:gd name="T0" fmla="*/ 7938 w 132"/>
                <a:gd name="T1" fmla="*/ 0 h 26"/>
                <a:gd name="T2" fmla="*/ 209550 w 132"/>
                <a:gd name="T3" fmla="*/ 26988 h 26"/>
                <a:gd name="T4" fmla="*/ 193675 w 132"/>
                <a:gd name="T5" fmla="*/ 41275 h 26"/>
                <a:gd name="T6" fmla="*/ 0 w 132"/>
                <a:gd name="T7" fmla="*/ 11113 h 26"/>
                <a:gd name="T8" fmla="*/ 7938 w 132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26"/>
                <a:gd name="T17" fmla="*/ 132 w 132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26">
                  <a:moveTo>
                    <a:pt x="5" y="0"/>
                  </a:moveTo>
                  <a:lnTo>
                    <a:pt x="132" y="17"/>
                  </a:lnTo>
                  <a:lnTo>
                    <a:pt x="122" y="26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6" name="Freeform 49"/>
            <p:cNvSpPr>
              <a:spLocks/>
            </p:cNvSpPr>
            <p:nvPr/>
          </p:nvSpPr>
          <p:spPr bwMode="auto">
            <a:xfrm>
              <a:off x="401638" y="3798888"/>
              <a:ext cx="895350" cy="388938"/>
            </a:xfrm>
            <a:custGeom>
              <a:avLst/>
              <a:gdLst>
                <a:gd name="T0" fmla="*/ 644525 w 564"/>
                <a:gd name="T1" fmla="*/ 28575 h 245"/>
                <a:gd name="T2" fmla="*/ 0 w 564"/>
                <a:gd name="T3" fmla="*/ 388938 h 245"/>
                <a:gd name="T4" fmla="*/ 260350 w 564"/>
                <a:gd name="T5" fmla="*/ 369888 h 245"/>
                <a:gd name="T6" fmla="*/ 895350 w 564"/>
                <a:gd name="T7" fmla="*/ 0 h 245"/>
                <a:gd name="T8" fmla="*/ 644525 w 564"/>
                <a:gd name="T9" fmla="*/ 28575 h 2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245"/>
                <a:gd name="T17" fmla="*/ 564 w 564"/>
                <a:gd name="T18" fmla="*/ 245 h 2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245">
                  <a:moveTo>
                    <a:pt x="406" y="18"/>
                  </a:moveTo>
                  <a:lnTo>
                    <a:pt x="0" y="245"/>
                  </a:lnTo>
                  <a:lnTo>
                    <a:pt x="164" y="233"/>
                  </a:lnTo>
                  <a:lnTo>
                    <a:pt x="564" y="0"/>
                  </a:lnTo>
                  <a:lnTo>
                    <a:pt x="406" y="18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7" name="Freeform 50"/>
            <p:cNvSpPr>
              <a:spLocks/>
            </p:cNvSpPr>
            <p:nvPr/>
          </p:nvSpPr>
          <p:spPr bwMode="auto">
            <a:xfrm>
              <a:off x="885826" y="3754438"/>
              <a:ext cx="633413" cy="374650"/>
            </a:xfrm>
            <a:custGeom>
              <a:avLst/>
              <a:gdLst>
                <a:gd name="T0" fmla="*/ 0 w 399"/>
                <a:gd name="T1" fmla="*/ 374650 h 236"/>
                <a:gd name="T2" fmla="*/ 176213 w 399"/>
                <a:gd name="T3" fmla="*/ 201613 h 236"/>
                <a:gd name="T4" fmla="*/ 633413 w 399"/>
                <a:gd name="T5" fmla="*/ 0 h 236"/>
                <a:gd name="T6" fmla="*/ 0 w 399"/>
                <a:gd name="T7" fmla="*/ 374650 h 2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236"/>
                <a:gd name="T14" fmla="*/ 399 w 399"/>
                <a:gd name="T15" fmla="*/ 236 h 2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236">
                  <a:moveTo>
                    <a:pt x="0" y="236"/>
                  </a:moveTo>
                  <a:lnTo>
                    <a:pt x="111" y="127"/>
                  </a:lnTo>
                  <a:lnTo>
                    <a:pt x="399" y="0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8" name="Freeform 51"/>
            <p:cNvSpPr>
              <a:spLocks/>
            </p:cNvSpPr>
            <p:nvPr/>
          </p:nvSpPr>
          <p:spPr bwMode="auto">
            <a:xfrm>
              <a:off x="2689226" y="2697163"/>
              <a:ext cx="357188" cy="341313"/>
            </a:xfrm>
            <a:custGeom>
              <a:avLst/>
              <a:gdLst>
                <a:gd name="T0" fmla="*/ 347663 w 225"/>
                <a:gd name="T1" fmla="*/ 234950 h 215"/>
                <a:gd name="T2" fmla="*/ 352425 w 225"/>
                <a:gd name="T3" fmla="*/ 241300 h 215"/>
                <a:gd name="T4" fmla="*/ 355600 w 225"/>
                <a:gd name="T5" fmla="*/ 250825 h 215"/>
                <a:gd name="T6" fmla="*/ 357188 w 225"/>
                <a:gd name="T7" fmla="*/ 260350 h 215"/>
                <a:gd name="T8" fmla="*/ 357188 w 225"/>
                <a:gd name="T9" fmla="*/ 269875 h 215"/>
                <a:gd name="T10" fmla="*/ 354013 w 225"/>
                <a:gd name="T11" fmla="*/ 280988 h 215"/>
                <a:gd name="T12" fmla="*/ 350838 w 225"/>
                <a:gd name="T13" fmla="*/ 293688 h 215"/>
                <a:gd name="T14" fmla="*/ 344488 w 225"/>
                <a:gd name="T15" fmla="*/ 304800 h 215"/>
                <a:gd name="T16" fmla="*/ 336550 w 225"/>
                <a:gd name="T17" fmla="*/ 314325 h 215"/>
                <a:gd name="T18" fmla="*/ 327025 w 225"/>
                <a:gd name="T19" fmla="*/ 323850 h 215"/>
                <a:gd name="T20" fmla="*/ 317500 w 225"/>
                <a:gd name="T21" fmla="*/ 331788 h 215"/>
                <a:gd name="T22" fmla="*/ 307975 w 225"/>
                <a:gd name="T23" fmla="*/ 336550 h 215"/>
                <a:gd name="T24" fmla="*/ 296863 w 225"/>
                <a:gd name="T25" fmla="*/ 339725 h 215"/>
                <a:gd name="T26" fmla="*/ 287338 w 225"/>
                <a:gd name="T27" fmla="*/ 341313 h 215"/>
                <a:gd name="T28" fmla="*/ 277813 w 225"/>
                <a:gd name="T29" fmla="*/ 341313 h 215"/>
                <a:gd name="T30" fmla="*/ 268288 w 225"/>
                <a:gd name="T31" fmla="*/ 338138 h 215"/>
                <a:gd name="T32" fmla="*/ 0 w 225"/>
                <a:gd name="T33" fmla="*/ 127000 h 215"/>
                <a:gd name="T34" fmla="*/ 11113 w 225"/>
                <a:gd name="T35" fmla="*/ 131763 h 215"/>
                <a:gd name="T36" fmla="*/ 22225 w 225"/>
                <a:gd name="T37" fmla="*/ 134938 h 215"/>
                <a:gd name="T38" fmla="*/ 34925 w 225"/>
                <a:gd name="T39" fmla="*/ 133350 h 215"/>
                <a:gd name="T40" fmla="*/ 47625 w 225"/>
                <a:gd name="T41" fmla="*/ 130175 h 215"/>
                <a:gd name="T42" fmla="*/ 60325 w 225"/>
                <a:gd name="T43" fmla="*/ 125413 h 215"/>
                <a:gd name="T44" fmla="*/ 73025 w 225"/>
                <a:gd name="T45" fmla="*/ 115888 h 215"/>
                <a:gd name="T46" fmla="*/ 84138 w 225"/>
                <a:gd name="T47" fmla="*/ 106363 h 215"/>
                <a:gd name="T48" fmla="*/ 95250 w 225"/>
                <a:gd name="T49" fmla="*/ 93663 h 215"/>
                <a:gd name="T50" fmla="*/ 104775 w 225"/>
                <a:gd name="T51" fmla="*/ 80963 h 215"/>
                <a:gd name="T52" fmla="*/ 111125 w 225"/>
                <a:gd name="T53" fmla="*/ 66675 h 215"/>
                <a:gd name="T54" fmla="*/ 115888 w 225"/>
                <a:gd name="T55" fmla="*/ 52388 h 215"/>
                <a:gd name="T56" fmla="*/ 117475 w 225"/>
                <a:gd name="T57" fmla="*/ 38100 h 215"/>
                <a:gd name="T58" fmla="*/ 115888 w 225"/>
                <a:gd name="T59" fmla="*/ 25400 h 215"/>
                <a:gd name="T60" fmla="*/ 112713 w 225"/>
                <a:gd name="T61" fmla="*/ 14288 h 215"/>
                <a:gd name="T62" fmla="*/ 107950 w 225"/>
                <a:gd name="T63" fmla="*/ 4763 h 2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5"/>
                <a:gd name="T97" fmla="*/ 0 h 215"/>
                <a:gd name="T98" fmla="*/ 225 w 225"/>
                <a:gd name="T99" fmla="*/ 215 h 21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5" h="215">
                  <a:moveTo>
                    <a:pt x="66" y="0"/>
                  </a:moveTo>
                  <a:lnTo>
                    <a:pt x="219" y="148"/>
                  </a:lnTo>
                  <a:lnTo>
                    <a:pt x="220" y="150"/>
                  </a:lnTo>
                  <a:lnTo>
                    <a:pt x="222" y="152"/>
                  </a:lnTo>
                  <a:lnTo>
                    <a:pt x="223" y="155"/>
                  </a:lnTo>
                  <a:lnTo>
                    <a:pt x="224" y="158"/>
                  </a:lnTo>
                  <a:lnTo>
                    <a:pt x="225" y="160"/>
                  </a:lnTo>
                  <a:lnTo>
                    <a:pt x="225" y="164"/>
                  </a:lnTo>
                  <a:lnTo>
                    <a:pt x="225" y="167"/>
                  </a:lnTo>
                  <a:lnTo>
                    <a:pt x="225" y="170"/>
                  </a:lnTo>
                  <a:lnTo>
                    <a:pt x="225" y="174"/>
                  </a:lnTo>
                  <a:lnTo>
                    <a:pt x="223" y="177"/>
                  </a:lnTo>
                  <a:lnTo>
                    <a:pt x="222" y="181"/>
                  </a:lnTo>
                  <a:lnTo>
                    <a:pt x="221" y="185"/>
                  </a:lnTo>
                  <a:lnTo>
                    <a:pt x="219" y="188"/>
                  </a:lnTo>
                  <a:lnTo>
                    <a:pt x="217" y="192"/>
                  </a:lnTo>
                  <a:lnTo>
                    <a:pt x="214" y="195"/>
                  </a:lnTo>
                  <a:lnTo>
                    <a:pt x="212" y="198"/>
                  </a:lnTo>
                  <a:lnTo>
                    <a:pt x="209" y="201"/>
                  </a:lnTo>
                  <a:lnTo>
                    <a:pt x="206" y="204"/>
                  </a:lnTo>
                  <a:lnTo>
                    <a:pt x="203" y="206"/>
                  </a:lnTo>
                  <a:lnTo>
                    <a:pt x="200" y="209"/>
                  </a:lnTo>
                  <a:lnTo>
                    <a:pt x="197" y="211"/>
                  </a:lnTo>
                  <a:lnTo>
                    <a:pt x="194" y="212"/>
                  </a:lnTo>
                  <a:lnTo>
                    <a:pt x="190" y="213"/>
                  </a:lnTo>
                  <a:lnTo>
                    <a:pt x="187" y="214"/>
                  </a:lnTo>
                  <a:lnTo>
                    <a:pt x="184" y="215"/>
                  </a:lnTo>
                  <a:lnTo>
                    <a:pt x="181" y="215"/>
                  </a:lnTo>
                  <a:lnTo>
                    <a:pt x="178" y="215"/>
                  </a:lnTo>
                  <a:lnTo>
                    <a:pt x="175" y="215"/>
                  </a:lnTo>
                  <a:lnTo>
                    <a:pt x="172" y="214"/>
                  </a:lnTo>
                  <a:lnTo>
                    <a:pt x="169" y="213"/>
                  </a:lnTo>
                  <a:lnTo>
                    <a:pt x="167" y="212"/>
                  </a:lnTo>
                  <a:lnTo>
                    <a:pt x="0" y="80"/>
                  </a:lnTo>
                  <a:lnTo>
                    <a:pt x="3" y="82"/>
                  </a:lnTo>
                  <a:lnTo>
                    <a:pt x="7" y="83"/>
                  </a:lnTo>
                  <a:lnTo>
                    <a:pt x="10" y="84"/>
                  </a:lnTo>
                  <a:lnTo>
                    <a:pt x="14" y="85"/>
                  </a:lnTo>
                  <a:lnTo>
                    <a:pt x="18" y="85"/>
                  </a:lnTo>
                  <a:lnTo>
                    <a:pt x="22" y="84"/>
                  </a:lnTo>
                  <a:lnTo>
                    <a:pt x="26" y="83"/>
                  </a:lnTo>
                  <a:lnTo>
                    <a:pt x="30" y="82"/>
                  </a:lnTo>
                  <a:lnTo>
                    <a:pt x="34" y="81"/>
                  </a:lnTo>
                  <a:lnTo>
                    <a:pt x="38" y="79"/>
                  </a:lnTo>
                  <a:lnTo>
                    <a:pt x="42" y="76"/>
                  </a:lnTo>
                  <a:lnTo>
                    <a:pt x="46" y="73"/>
                  </a:lnTo>
                  <a:lnTo>
                    <a:pt x="50" y="70"/>
                  </a:lnTo>
                  <a:lnTo>
                    <a:pt x="53" y="67"/>
                  </a:lnTo>
                  <a:lnTo>
                    <a:pt x="57" y="64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6" y="51"/>
                  </a:lnTo>
                  <a:lnTo>
                    <a:pt x="68" y="46"/>
                  </a:lnTo>
                  <a:lnTo>
                    <a:pt x="70" y="42"/>
                  </a:lnTo>
                  <a:lnTo>
                    <a:pt x="72" y="37"/>
                  </a:lnTo>
                  <a:lnTo>
                    <a:pt x="73" y="33"/>
                  </a:lnTo>
                  <a:lnTo>
                    <a:pt x="74" y="28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3" y="12"/>
                  </a:lnTo>
                  <a:lnTo>
                    <a:pt x="71" y="9"/>
                  </a:lnTo>
                  <a:lnTo>
                    <a:pt x="70" y="6"/>
                  </a:lnTo>
                  <a:lnTo>
                    <a:pt x="68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9" name="Freeform 52"/>
            <p:cNvSpPr>
              <a:spLocks/>
            </p:cNvSpPr>
            <p:nvPr/>
          </p:nvSpPr>
          <p:spPr bwMode="auto">
            <a:xfrm>
              <a:off x="881063" y="3749676"/>
              <a:ext cx="631825" cy="373063"/>
            </a:xfrm>
            <a:custGeom>
              <a:avLst/>
              <a:gdLst>
                <a:gd name="T0" fmla="*/ 0 w 398"/>
                <a:gd name="T1" fmla="*/ 373063 h 235"/>
                <a:gd name="T2" fmla="*/ 176213 w 398"/>
                <a:gd name="T3" fmla="*/ 200025 h 235"/>
                <a:gd name="T4" fmla="*/ 631825 w 398"/>
                <a:gd name="T5" fmla="*/ 0 h 235"/>
                <a:gd name="T6" fmla="*/ 0 w 398"/>
                <a:gd name="T7" fmla="*/ 373063 h 2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8"/>
                <a:gd name="T13" fmla="*/ 0 h 235"/>
                <a:gd name="T14" fmla="*/ 398 w 398"/>
                <a:gd name="T15" fmla="*/ 235 h 2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8" h="235">
                  <a:moveTo>
                    <a:pt x="0" y="235"/>
                  </a:moveTo>
                  <a:lnTo>
                    <a:pt x="111" y="126"/>
                  </a:lnTo>
                  <a:lnTo>
                    <a:pt x="398" y="0"/>
                  </a:lnTo>
                  <a:lnTo>
                    <a:pt x="0" y="235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0" name="Freeform 53"/>
            <p:cNvSpPr>
              <a:spLocks/>
            </p:cNvSpPr>
            <p:nvPr/>
          </p:nvSpPr>
          <p:spPr bwMode="auto">
            <a:xfrm>
              <a:off x="2684463" y="2692401"/>
              <a:ext cx="357188" cy="341313"/>
            </a:xfrm>
            <a:custGeom>
              <a:avLst/>
              <a:gdLst>
                <a:gd name="T0" fmla="*/ 346075 w 225"/>
                <a:gd name="T1" fmla="*/ 234950 h 215"/>
                <a:gd name="T2" fmla="*/ 352425 w 225"/>
                <a:gd name="T3" fmla="*/ 241300 h 215"/>
                <a:gd name="T4" fmla="*/ 355600 w 225"/>
                <a:gd name="T5" fmla="*/ 249238 h 215"/>
                <a:gd name="T6" fmla="*/ 357188 w 225"/>
                <a:gd name="T7" fmla="*/ 258763 h 215"/>
                <a:gd name="T8" fmla="*/ 357188 w 225"/>
                <a:gd name="T9" fmla="*/ 269875 h 215"/>
                <a:gd name="T10" fmla="*/ 354013 w 225"/>
                <a:gd name="T11" fmla="*/ 280988 h 215"/>
                <a:gd name="T12" fmla="*/ 349250 w 225"/>
                <a:gd name="T13" fmla="*/ 292100 h 215"/>
                <a:gd name="T14" fmla="*/ 342900 w 225"/>
                <a:gd name="T15" fmla="*/ 304800 h 215"/>
                <a:gd name="T16" fmla="*/ 334963 w 225"/>
                <a:gd name="T17" fmla="*/ 314325 h 215"/>
                <a:gd name="T18" fmla="*/ 327025 w 225"/>
                <a:gd name="T19" fmla="*/ 323850 h 215"/>
                <a:gd name="T20" fmla="*/ 317500 w 225"/>
                <a:gd name="T21" fmla="*/ 330200 h 215"/>
                <a:gd name="T22" fmla="*/ 306388 w 225"/>
                <a:gd name="T23" fmla="*/ 336550 h 215"/>
                <a:gd name="T24" fmla="*/ 296863 w 225"/>
                <a:gd name="T25" fmla="*/ 339725 h 215"/>
                <a:gd name="T26" fmla="*/ 285750 w 225"/>
                <a:gd name="T27" fmla="*/ 341313 h 215"/>
                <a:gd name="T28" fmla="*/ 276225 w 225"/>
                <a:gd name="T29" fmla="*/ 341313 h 215"/>
                <a:gd name="T30" fmla="*/ 268288 w 225"/>
                <a:gd name="T31" fmla="*/ 338138 h 215"/>
                <a:gd name="T32" fmla="*/ 0 w 225"/>
                <a:gd name="T33" fmla="*/ 127000 h 215"/>
                <a:gd name="T34" fmla="*/ 9525 w 225"/>
                <a:gd name="T35" fmla="*/ 131763 h 215"/>
                <a:gd name="T36" fmla="*/ 22225 w 225"/>
                <a:gd name="T37" fmla="*/ 133350 h 215"/>
                <a:gd name="T38" fmla="*/ 33338 w 225"/>
                <a:gd name="T39" fmla="*/ 133350 h 215"/>
                <a:gd name="T40" fmla="*/ 47625 w 225"/>
                <a:gd name="T41" fmla="*/ 130175 h 215"/>
                <a:gd name="T42" fmla="*/ 60325 w 225"/>
                <a:gd name="T43" fmla="*/ 123825 h 215"/>
                <a:gd name="T44" fmla="*/ 73025 w 225"/>
                <a:gd name="T45" fmla="*/ 115888 h 215"/>
                <a:gd name="T46" fmla="*/ 84138 w 225"/>
                <a:gd name="T47" fmla="*/ 106363 h 215"/>
                <a:gd name="T48" fmla="*/ 95250 w 225"/>
                <a:gd name="T49" fmla="*/ 93663 h 215"/>
                <a:gd name="T50" fmla="*/ 103188 w 225"/>
                <a:gd name="T51" fmla="*/ 79375 h 215"/>
                <a:gd name="T52" fmla="*/ 111125 w 225"/>
                <a:gd name="T53" fmla="*/ 65088 h 215"/>
                <a:gd name="T54" fmla="*/ 114300 w 225"/>
                <a:gd name="T55" fmla="*/ 50800 h 215"/>
                <a:gd name="T56" fmla="*/ 117475 w 225"/>
                <a:gd name="T57" fmla="*/ 38100 h 215"/>
                <a:gd name="T58" fmla="*/ 115888 w 225"/>
                <a:gd name="T59" fmla="*/ 25400 h 215"/>
                <a:gd name="T60" fmla="*/ 112713 w 225"/>
                <a:gd name="T61" fmla="*/ 12700 h 215"/>
                <a:gd name="T62" fmla="*/ 107950 w 225"/>
                <a:gd name="T63" fmla="*/ 3175 h 2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5"/>
                <a:gd name="T97" fmla="*/ 0 h 215"/>
                <a:gd name="T98" fmla="*/ 225 w 225"/>
                <a:gd name="T99" fmla="*/ 215 h 21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5" h="215">
                  <a:moveTo>
                    <a:pt x="65" y="0"/>
                  </a:moveTo>
                  <a:lnTo>
                    <a:pt x="218" y="148"/>
                  </a:lnTo>
                  <a:lnTo>
                    <a:pt x="220" y="150"/>
                  </a:lnTo>
                  <a:lnTo>
                    <a:pt x="222" y="152"/>
                  </a:lnTo>
                  <a:lnTo>
                    <a:pt x="223" y="154"/>
                  </a:lnTo>
                  <a:lnTo>
                    <a:pt x="224" y="157"/>
                  </a:lnTo>
                  <a:lnTo>
                    <a:pt x="225" y="160"/>
                  </a:lnTo>
                  <a:lnTo>
                    <a:pt x="225" y="163"/>
                  </a:lnTo>
                  <a:lnTo>
                    <a:pt x="225" y="167"/>
                  </a:lnTo>
                  <a:lnTo>
                    <a:pt x="225" y="170"/>
                  </a:lnTo>
                  <a:lnTo>
                    <a:pt x="224" y="174"/>
                  </a:lnTo>
                  <a:lnTo>
                    <a:pt x="223" y="177"/>
                  </a:lnTo>
                  <a:lnTo>
                    <a:pt x="222" y="181"/>
                  </a:lnTo>
                  <a:lnTo>
                    <a:pt x="220" y="184"/>
                  </a:lnTo>
                  <a:lnTo>
                    <a:pt x="219" y="188"/>
                  </a:lnTo>
                  <a:lnTo>
                    <a:pt x="216" y="192"/>
                  </a:lnTo>
                  <a:lnTo>
                    <a:pt x="214" y="195"/>
                  </a:lnTo>
                  <a:lnTo>
                    <a:pt x="211" y="198"/>
                  </a:lnTo>
                  <a:lnTo>
                    <a:pt x="209" y="201"/>
                  </a:lnTo>
                  <a:lnTo>
                    <a:pt x="206" y="204"/>
                  </a:lnTo>
                  <a:lnTo>
                    <a:pt x="203" y="206"/>
                  </a:lnTo>
                  <a:lnTo>
                    <a:pt x="200" y="208"/>
                  </a:lnTo>
                  <a:lnTo>
                    <a:pt x="196" y="210"/>
                  </a:lnTo>
                  <a:lnTo>
                    <a:pt x="193" y="212"/>
                  </a:lnTo>
                  <a:lnTo>
                    <a:pt x="190" y="213"/>
                  </a:lnTo>
                  <a:lnTo>
                    <a:pt x="187" y="214"/>
                  </a:lnTo>
                  <a:lnTo>
                    <a:pt x="183" y="215"/>
                  </a:lnTo>
                  <a:lnTo>
                    <a:pt x="180" y="215"/>
                  </a:lnTo>
                  <a:lnTo>
                    <a:pt x="177" y="215"/>
                  </a:lnTo>
                  <a:lnTo>
                    <a:pt x="174" y="215"/>
                  </a:lnTo>
                  <a:lnTo>
                    <a:pt x="171" y="214"/>
                  </a:lnTo>
                  <a:lnTo>
                    <a:pt x="169" y="213"/>
                  </a:lnTo>
                  <a:lnTo>
                    <a:pt x="166" y="211"/>
                  </a:lnTo>
                  <a:lnTo>
                    <a:pt x="0" y="80"/>
                  </a:lnTo>
                  <a:lnTo>
                    <a:pt x="3" y="81"/>
                  </a:lnTo>
                  <a:lnTo>
                    <a:pt x="6" y="83"/>
                  </a:lnTo>
                  <a:lnTo>
                    <a:pt x="10" y="84"/>
                  </a:lnTo>
                  <a:lnTo>
                    <a:pt x="14" y="84"/>
                  </a:lnTo>
                  <a:lnTo>
                    <a:pt x="18" y="84"/>
                  </a:lnTo>
                  <a:lnTo>
                    <a:pt x="21" y="84"/>
                  </a:lnTo>
                  <a:lnTo>
                    <a:pt x="26" y="83"/>
                  </a:lnTo>
                  <a:lnTo>
                    <a:pt x="30" y="82"/>
                  </a:lnTo>
                  <a:lnTo>
                    <a:pt x="34" y="80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6" y="73"/>
                  </a:lnTo>
                  <a:lnTo>
                    <a:pt x="49" y="70"/>
                  </a:lnTo>
                  <a:lnTo>
                    <a:pt x="53" y="67"/>
                  </a:lnTo>
                  <a:lnTo>
                    <a:pt x="56" y="63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5" y="50"/>
                  </a:lnTo>
                  <a:lnTo>
                    <a:pt x="68" y="46"/>
                  </a:lnTo>
                  <a:lnTo>
                    <a:pt x="70" y="41"/>
                  </a:lnTo>
                  <a:lnTo>
                    <a:pt x="71" y="37"/>
                  </a:lnTo>
                  <a:lnTo>
                    <a:pt x="72" y="32"/>
                  </a:lnTo>
                  <a:lnTo>
                    <a:pt x="73" y="28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2" y="12"/>
                  </a:lnTo>
                  <a:lnTo>
                    <a:pt x="71" y="8"/>
                  </a:lnTo>
                  <a:lnTo>
                    <a:pt x="69" y="5"/>
                  </a:lnTo>
                  <a:lnTo>
                    <a:pt x="68" y="2"/>
                  </a:lnTo>
                  <a:lnTo>
                    <a:pt x="65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1" name="Freeform 54"/>
            <p:cNvSpPr>
              <a:spLocks/>
            </p:cNvSpPr>
            <p:nvPr/>
          </p:nvSpPr>
          <p:spPr bwMode="auto">
            <a:xfrm>
              <a:off x="2671763" y="2686051"/>
              <a:ext cx="134938" cy="146050"/>
            </a:xfrm>
            <a:custGeom>
              <a:avLst/>
              <a:gdLst>
                <a:gd name="T0" fmla="*/ 109538 w 85"/>
                <a:gd name="T1" fmla="*/ 3175 h 92"/>
                <a:gd name="T2" fmla="*/ 114300 w 85"/>
                <a:gd name="T3" fmla="*/ 6350 h 92"/>
                <a:gd name="T4" fmla="*/ 120650 w 85"/>
                <a:gd name="T5" fmla="*/ 11113 h 92"/>
                <a:gd name="T6" fmla="*/ 127000 w 85"/>
                <a:gd name="T7" fmla="*/ 20638 h 92"/>
                <a:gd name="T8" fmla="*/ 131763 w 85"/>
                <a:gd name="T9" fmla="*/ 30163 h 92"/>
                <a:gd name="T10" fmla="*/ 133350 w 85"/>
                <a:gd name="T11" fmla="*/ 42863 h 92"/>
                <a:gd name="T12" fmla="*/ 133350 w 85"/>
                <a:gd name="T13" fmla="*/ 55563 h 92"/>
                <a:gd name="T14" fmla="*/ 130175 w 85"/>
                <a:gd name="T15" fmla="*/ 69850 h 92"/>
                <a:gd name="T16" fmla="*/ 125413 w 85"/>
                <a:gd name="T17" fmla="*/ 84138 h 92"/>
                <a:gd name="T18" fmla="*/ 117475 w 85"/>
                <a:gd name="T19" fmla="*/ 98425 h 92"/>
                <a:gd name="T20" fmla="*/ 106363 w 85"/>
                <a:gd name="T21" fmla="*/ 112713 h 92"/>
                <a:gd name="T22" fmla="*/ 95250 w 85"/>
                <a:gd name="T23" fmla="*/ 122238 h 92"/>
                <a:gd name="T24" fmla="*/ 84138 w 85"/>
                <a:gd name="T25" fmla="*/ 131763 h 92"/>
                <a:gd name="T26" fmla="*/ 71438 w 85"/>
                <a:gd name="T27" fmla="*/ 139700 h 92"/>
                <a:gd name="T28" fmla="*/ 58738 w 85"/>
                <a:gd name="T29" fmla="*/ 142875 h 92"/>
                <a:gd name="T30" fmla="*/ 46038 w 85"/>
                <a:gd name="T31" fmla="*/ 146050 h 92"/>
                <a:gd name="T32" fmla="*/ 33338 w 85"/>
                <a:gd name="T33" fmla="*/ 144463 h 92"/>
                <a:gd name="T34" fmla="*/ 25400 w 85"/>
                <a:gd name="T35" fmla="*/ 142875 h 92"/>
                <a:gd name="T36" fmla="*/ 19050 w 85"/>
                <a:gd name="T37" fmla="*/ 139700 h 92"/>
                <a:gd name="T38" fmla="*/ 12700 w 85"/>
                <a:gd name="T39" fmla="*/ 134938 h 92"/>
                <a:gd name="T40" fmla="*/ 6350 w 85"/>
                <a:gd name="T41" fmla="*/ 125413 h 92"/>
                <a:gd name="T42" fmla="*/ 1588 w 85"/>
                <a:gd name="T43" fmla="*/ 115888 h 92"/>
                <a:gd name="T44" fmla="*/ 0 w 85"/>
                <a:gd name="T45" fmla="*/ 103188 h 92"/>
                <a:gd name="T46" fmla="*/ 0 w 85"/>
                <a:gd name="T47" fmla="*/ 88900 h 92"/>
                <a:gd name="T48" fmla="*/ 3175 w 85"/>
                <a:gd name="T49" fmla="*/ 76200 h 92"/>
                <a:gd name="T50" fmla="*/ 9525 w 85"/>
                <a:gd name="T51" fmla="*/ 61913 h 92"/>
                <a:gd name="T52" fmla="*/ 17463 w 85"/>
                <a:gd name="T53" fmla="*/ 46038 h 92"/>
                <a:gd name="T54" fmla="*/ 26988 w 85"/>
                <a:gd name="T55" fmla="*/ 33338 h 92"/>
                <a:gd name="T56" fmla="*/ 38100 w 85"/>
                <a:gd name="T57" fmla="*/ 22225 h 92"/>
                <a:gd name="T58" fmla="*/ 50800 w 85"/>
                <a:gd name="T59" fmla="*/ 14288 h 92"/>
                <a:gd name="T60" fmla="*/ 63500 w 85"/>
                <a:gd name="T61" fmla="*/ 6350 h 92"/>
                <a:gd name="T62" fmla="*/ 76200 w 85"/>
                <a:gd name="T63" fmla="*/ 1588 h 92"/>
                <a:gd name="T64" fmla="*/ 88900 w 85"/>
                <a:gd name="T65" fmla="*/ 0 h 92"/>
                <a:gd name="T66" fmla="*/ 101600 w 85"/>
                <a:gd name="T67" fmla="*/ 1588 h 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5"/>
                <a:gd name="T103" fmla="*/ 0 h 92"/>
                <a:gd name="T104" fmla="*/ 85 w 85"/>
                <a:gd name="T105" fmla="*/ 92 h 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5" h="92">
                  <a:moveTo>
                    <a:pt x="67" y="1"/>
                  </a:moveTo>
                  <a:lnTo>
                    <a:pt x="69" y="2"/>
                  </a:lnTo>
                  <a:lnTo>
                    <a:pt x="71" y="3"/>
                  </a:lnTo>
                  <a:lnTo>
                    <a:pt x="72" y="4"/>
                  </a:lnTo>
                  <a:lnTo>
                    <a:pt x="74" y="5"/>
                  </a:lnTo>
                  <a:lnTo>
                    <a:pt x="76" y="7"/>
                  </a:lnTo>
                  <a:lnTo>
                    <a:pt x="78" y="10"/>
                  </a:lnTo>
                  <a:lnTo>
                    <a:pt x="80" y="13"/>
                  </a:lnTo>
                  <a:lnTo>
                    <a:pt x="82" y="16"/>
                  </a:lnTo>
                  <a:lnTo>
                    <a:pt x="83" y="19"/>
                  </a:lnTo>
                  <a:lnTo>
                    <a:pt x="84" y="23"/>
                  </a:lnTo>
                  <a:lnTo>
                    <a:pt x="84" y="27"/>
                  </a:lnTo>
                  <a:lnTo>
                    <a:pt x="85" y="31"/>
                  </a:lnTo>
                  <a:lnTo>
                    <a:pt x="84" y="35"/>
                  </a:lnTo>
                  <a:lnTo>
                    <a:pt x="83" y="40"/>
                  </a:lnTo>
                  <a:lnTo>
                    <a:pt x="82" y="44"/>
                  </a:lnTo>
                  <a:lnTo>
                    <a:pt x="81" y="49"/>
                  </a:lnTo>
                  <a:lnTo>
                    <a:pt x="79" y="53"/>
                  </a:lnTo>
                  <a:lnTo>
                    <a:pt x="76" y="58"/>
                  </a:lnTo>
                  <a:lnTo>
                    <a:pt x="74" y="62"/>
                  </a:lnTo>
                  <a:lnTo>
                    <a:pt x="71" y="66"/>
                  </a:lnTo>
                  <a:lnTo>
                    <a:pt x="67" y="71"/>
                  </a:lnTo>
                  <a:lnTo>
                    <a:pt x="64" y="74"/>
                  </a:lnTo>
                  <a:lnTo>
                    <a:pt x="60" y="77"/>
                  </a:lnTo>
                  <a:lnTo>
                    <a:pt x="57" y="80"/>
                  </a:lnTo>
                  <a:lnTo>
                    <a:pt x="53" y="83"/>
                  </a:lnTo>
                  <a:lnTo>
                    <a:pt x="49" y="86"/>
                  </a:lnTo>
                  <a:lnTo>
                    <a:pt x="45" y="88"/>
                  </a:lnTo>
                  <a:lnTo>
                    <a:pt x="41" y="89"/>
                  </a:lnTo>
                  <a:lnTo>
                    <a:pt x="37" y="90"/>
                  </a:lnTo>
                  <a:lnTo>
                    <a:pt x="33" y="91"/>
                  </a:lnTo>
                  <a:lnTo>
                    <a:pt x="29" y="92"/>
                  </a:lnTo>
                  <a:lnTo>
                    <a:pt x="25" y="92"/>
                  </a:lnTo>
                  <a:lnTo>
                    <a:pt x="21" y="91"/>
                  </a:lnTo>
                  <a:lnTo>
                    <a:pt x="18" y="90"/>
                  </a:lnTo>
                  <a:lnTo>
                    <a:pt x="16" y="90"/>
                  </a:lnTo>
                  <a:lnTo>
                    <a:pt x="14" y="89"/>
                  </a:lnTo>
                  <a:lnTo>
                    <a:pt x="12" y="88"/>
                  </a:lnTo>
                  <a:lnTo>
                    <a:pt x="11" y="87"/>
                  </a:lnTo>
                  <a:lnTo>
                    <a:pt x="8" y="85"/>
                  </a:lnTo>
                  <a:lnTo>
                    <a:pt x="6" y="82"/>
                  </a:lnTo>
                  <a:lnTo>
                    <a:pt x="4" y="79"/>
                  </a:lnTo>
                  <a:lnTo>
                    <a:pt x="3" y="76"/>
                  </a:lnTo>
                  <a:lnTo>
                    <a:pt x="1" y="73"/>
                  </a:lnTo>
                  <a:lnTo>
                    <a:pt x="1" y="69"/>
                  </a:lnTo>
                  <a:lnTo>
                    <a:pt x="0" y="65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" y="52"/>
                  </a:lnTo>
                  <a:lnTo>
                    <a:pt x="2" y="48"/>
                  </a:lnTo>
                  <a:lnTo>
                    <a:pt x="4" y="43"/>
                  </a:lnTo>
                  <a:lnTo>
                    <a:pt x="6" y="39"/>
                  </a:lnTo>
                  <a:lnTo>
                    <a:pt x="8" y="34"/>
                  </a:lnTo>
                  <a:lnTo>
                    <a:pt x="11" y="29"/>
                  </a:lnTo>
                  <a:lnTo>
                    <a:pt x="14" y="25"/>
                  </a:lnTo>
                  <a:lnTo>
                    <a:pt x="17" y="21"/>
                  </a:lnTo>
                  <a:lnTo>
                    <a:pt x="21" y="18"/>
                  </a:lnTo>
                  <a:lnTo>
                    <a:pt x="24" y="14"/>
                  </a:lnTo>
                  <a:lnTo>
                    <a:pt x="28" y="11"/>
                  </a:lnTo>
                  <a:lnTo>
                    <a:pt x="32" y="9"/>
                  </a:lnTo>
                  <a:lnTo>
                    <a:pt x="36" y="6"/>
                  </a:lnTo>
                  <a:lnTo>
                    <a:pt x="40" y="4"/>
                  </a:lnTo>
                  <a:lnTo>
                    <a:pt x="44" y="2"/>
                  </a:lnTo>
                  <a:lnTo>
                    <a:pt x="48" y="1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1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2" name="Freeform 55"/>
            <p:cNvSpPr>
              <a:spLocks/>
            </p:cNvSpPr>
            <p:nvPr/>
          </p:nvSpPr>
          <p:spPr bwMode="auto">
            <a:xfrm>
              <a:off x="2778126" y="3189288"/>
              <a:ext cx="250825" cy="285750"/>
            </a:xfrm>
            <a:custGeom>
              <a:avLst/>
              <a:gdLst>
                <a:gd name="T0" fmla="*/ 0 w 158"/>
                <a:gd name="T1" fmla="*/ 255588 h 180"/>
                <a:gd name="T2" fmla="*/ 9525 w 158"/>
                <a:gd name="T3" fmla="*/ 258763 h 180"/>
                <a:gd name="T4" fmla="*/ 20638 w 158"/>
                <a:gd name="T5" fmla="*/ 260350 h 180"/>
                <a:gd name="T6" fmla="*/ 31750 w 158"/>
                <a:gd name="T7" fmla="*/ 261938 h 180"/>
                <a:gd name="T8" fmla="*/ 41275 w 158"/>
                <a:gd name="T9" fmla="*/ 260350 h 180"/>
                <a:gd name="T10" fmla="*/ 53975 w 158"/>
                <a:gd name="T11" fmla="*/ 258763 h 180"/>
                <a:gd name="T12" fmla="*/ 65088 w 158"/>
                <a:gd name="T13" fmla="*/ 255588 h 180"/>
                <a:gd name="T14" fmla="*/ 76200 w 158"/>
                <a:gd name="T15" fmla="*/ 250825 h 180"/>
                <a:gd name="T16" fmla="*/ 88900 w 158"/>
                <a:gd name="T17" fmla="*/ 246063 h 180"/>
                <a:gd name="T18" fmla="*/ 100013 w 158"/>
                <a:gd name="T19" fmla="*/ 239713 h 180"/>
                <a:gd name="T20" fmla="*/ 111125 w 158"/>
                <a:gd name="T21" fmla="*/ 231775 h 180"/>
                <a:gd name="T22" fmla="*/ 122238 w 158"/>
                <a:gd name="T23" fmla="*/ 222250 h 180"/>
                <a:gd name="T24" fmla="*/ 133350 w 158"/>
                <a:gd name="T25" fmla="*/ 212725 h 180"/>
                <a:gd name="T26" fmla="*/ 142875 w 158"/>
                <a:gd name="T27" fmla="*/ 201613 h 180"/>
                <a:gd name="T28" fmla="*/ 153988 w 158"/>
                <a:gd name="T29" fmla="*/ 190500 h 180"/>
                <a:gd name="T30" fmla="*/ 161925 w 158"/>
                <a:gd name="T31" fmla="*/ 177800 h 180"/>
                <a:gd name="T32" fmla="*/ 169863 w 158"/>
                <a:gd name="T33" fmla="*/ 165100 h 180"/>
                <a:gd name="T34" fmla="*/ 176213 w 158"/>
                <a:gd name="T35" fmla="*/ 150813 h 180"/>
                <a:gd name="T36" fmla="*/ 182563 w 158"/>
                <a:gd name="T37" fmla="*/ 138113 h 180"/>
                <a:gd name="T38" fmla="*/ 187325 w 158"/>
                <a:gd name="T39" fmla="*/ 123825 h 180"/>
                <a:gd name="T40" fmla="*/ 190500 w 158"/>
                <a:gd name="T41" fmla="*/ 111125 h 180"/>
                <a:gd name="T42" fmla="*/ 193675 w 158"/>
                <a:gd name="T43" fmla="*/ 98425 h 180"/>
                <a:gd name="T44" fmla="*/ 195263 w 158"/>
                <a:gd name="T45" fmla="*/ 85725 h 180"/>
                <a:gd name="T46" fmla="*/ 195263 w 158"/>
                <a:gd name="T47" fmla="*/ 73025 h 180"/>
                <a:gd name="T48" fmla="*/ 193675 w 158"/>
                <a:gd name="T49" fmla="*/ 60325 h 180"/>
                <a:gd name="T50" fmla="*/ 192088 w 158"/>
                <a:gd name="T51" fmla="*/ 49213 h 180"/>
                <a:gd name="T52" fmla="*/ 188913 w 158"/>
                <a:gd name="T53" fmla="*/ 38100 h 180"/>
                <a:gd name="T54" fmla="*/ 184150 w 158"/>
                <a:gd name="T55" fmla="*/ 28575 h 180"/>
                <a:gd name="T56" fmla="*/ 179388 w 158"/>
                <a:gd name="T57" fmla="*/ 19050 h 180"/>
                <a:gd name="T58" fmla="*/ 173038 w 158"/>
                <a:gd name="T59" fmla="*/ 11113 h 180"/>
                <a:gd name="T60" fmla="*/ 165100 w 158"/>
                <a:gd name="T61" fmla="*/ 3175 h 180"/>
                <a:gd name="T62" fmla="*/ 217488 w 158"/>
                <a:gd name="T63" fmla="*/ 38100 h 180"/>
                <a:gd name="T64" fmla="*/ 225425 w 158"/>
                <a:gd name="T65" fmla="*/ 44450 h 180"/>
                <a:gd name="T66" fmla="*/ 231775 w 158"/>
                <a:gd name="T67" fmla="*/ 50800 h 180"/>
                <a:gd name="T68" fmla="*/ 238125 w 158"/>
                <a:gd name="T69" fmla="*/ 60325 h 180"/>
                <a:gd name="T70" fmla="*/ 242888 w 158"/>
                <a:gd name="T71" fmla="*/ 68263 h 180"/>
                <a:gd name="T72" fmla="*/ 246063 w 158"/>
                <a:gd name="T73" fmla="*/ 79375 h 180"/>
                <a:gd name="T74" fmla="*/ 249238 w 158"/>
                <a:gd name="T75" fmla="*/ 88900 h 180"/>
                <a:gd name="T76" fmla="*/ 249238 w 158"/>
                <a:gd name="T77" fmla="*/ 100013 h 180"/>
                <a:gd name="T78" fmla="*/ 250825 w 158"/>
                <a:gd name="T79" fmla="*/ 112713 h 180"/>
                <a:gd name="T80" fmla="*/ 249238 w 158"/>
                <a:gd name="T81" fmla="*/ 123825 h 180"/>
                <a:gd name="T82" fmla="*/ 247650 w 158"/>
                <a:gd name="T83" fmla="*/ 136525 h 180"/>
                <a:gd name="T84" fmla="*/ 244475 w 158"/>
                <a:gd name="T85" fmla="*/ 149225 h 180"/>
                <a:gd name="T86" fmla="*/ 241300 w 158"/>
                <a:gd name="T87" fmla="*/ 161925 h 180"/>
                <a:gd name="T88" fmla="*/ 236538 w 158"/>
                <a:gd name="T89" fmla="*/ 174625 h 180"/>
                <a:gd name="T90" fmla="*/ 230188 w 158"/>
                <a:gd name="T91" fmla="*/ 187325 h 180"/>
                <a:gd name="T92" fmla="*/ 222250 w 158"/>
                <a:gd name="T93" fmla="*/ 200025 h 180"/>
                <a:gd name="T94" fmla="*/ 214313 w 158"/>
                <a:gd name="T95" fmla="*/ 212725 h 180"/>
                <a:gd name="T96" fmla="*/ 206375 w 158"/>
                <a:gd name="T97" fmla="*/ 223838 h 180"/>
                <a:gd name="T98" fmla="*/ 196850 w 158"/>
                <a:gd name="T99" fmla="*/ 234950 h 180"/>
                <a:gd name="T100" fmla="*/ 187325 w 158"/>
                <a:gd name="T101" fmla="*/ 244475 h 180"/>
                <a:gd name="T102" fmla="*/ 176213 w 158"/>
                <a:gd name="T103" fmla="*/ 254000 h 180"/>
                <a:gd name="T104" fmla="*/ 165100 w 158"/>
                <a:gd name="T105" fmla="*/ 260350 h 180"/>
                <a:gd name="T106" fmla="*/ 153988 w 158"/>
                <a:gd name="T107" fmla="*/ 268288 h 180"/>
                <a:gd name="T108" fmla="*/ 142875 w 158"/>
                <a:gd name="T109" fmla="*/ 273050 h 180"/>
                <a:gd name="T110" fmla="*/ 133350 w 158"/>
                <a:gd name="T111" fmla="*/ 277813 h 180"/>
                <a:gd name="T112" fmla="*/ 120650 w 158"/>
                <a:gd name="T113" fmla="*/ 282575 h 180"/>
                <a:gd name="T114" fmla="*/ 111125 w 158"/>
                <a:gd name="T115" fmla="*/ 284163 h 180"/>
                <a:gd name="T116" fmla="*/ 100013 w 158"/>
                <a:gd name="T117" fmla="*/ 285750 h 180"/>
                <a:gd name="T118" fmla="*/ 88900 w 158"/>
                <a:gd name="T119" fmla="*/ 285750 h 180"/>
                <a:gd name="T120" fmla="*/ 79375 w 158"/>
                <a:gd name="T121" fmla="*/ 284163 h 180"/>
                <a:gd name="T122" fmla="*/ 69850 w 158"/>
                <a:gd name="T123" fmla="*/ 280988 h 18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8"/>
                <a:gd name="T187" fmla="*/ 0 h 180"/>
                <a:gd name="T188" fmla="*/ 158 w 158"/>
                <a:gd name="T189" fmla="*/ 180 h 18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8" h="180">
                  <a:moveTo>
                    <a:pt x="41" y="176"/>
                  </a:moveTo>
                  <a:lnTo>
                    <a:pt x="0" y="161"/>
                  </a:lnTo>
                  <a:lnTo>
                    <a:pt x="3" y="162"/>
                  </a:lnTo>
                  <a:lnTo>
                    <a:pt x="6" y="163"/>
                  </a:lnTo>
                  <a:lnTo>
                    <a:pt x="9" y="164"/>
                  </a:lnTo>
                  <a:lnTo>
                    <a:pt x="13" y="164"/>
                  </a:lnTo>
                  <a:lnTo>
                    <a:pt x="16" y="165"/>
                  </a:lnTo>
                  <a:lnTo>
                    <a:pt x="20" y="165"/>
                  </a:lnTo>
                  <a:lnTo>
                    <a:pt x="23" y="165"/>
                  </a:lnTo>
                  <a:lnTo>
                    <a:pt x="26" y="164"/>
                  </a:lnTo>
                  <a:lnTo>
                    <a:pt x="30" y="164"/>
                  </a:lnTo>
                  <a:lnTo>
                    <a:pt x="34" y="163"/>
                  </a:lnTo>
                  <a:lnTo>
                    <a:pt x="37" y="162"/>
                  </a:lnTo>
                  <a:lnTo>
                    <a:pt x="41" y="161"/>
                  </a:lnTo>
                  <a:lnTo>
                    <a:pt x="45" y="160"/>
                  </a:lnTo>
                  <a:lnTo>
                    <a:pt x="48" y="158"/>
                  </a:lnTo>
                  <a:lnTo>
                    <a:pt x="52" y="157"/>
                  </a:lnTo>
                  <a:lnTo>
                    <a:pt x="56" y="155"/>
                  </a:lnTo>
                  <a:lnTo>
                    <a:pt x="59" y="153"/>
                  </a:lnTo>
                  <a:lnTo>
                    <a:pt x="63" y="151"/>
                  </a:lnTo>
                  <a:lnTo>
                    <a:pt x="67" y="148"/>
                  </a:lnTo>
                  <a:lnTo>
                    <a:pt x="70" y="146"/>
                  </a:lnTo>
                  <a:lnTo>
                    <a:pt x="74" y="143"/>
                  </a:lnTo>
                  <a:lnTo>
                    <a:pt x="77" y="140"/>
                  </a:lnTo>
                  <a:lnTo>
                    <a:pt x="81" y="137"/>
                  </a:lnTo>
                  <a:lnTo>
                    <a:pt x="84" y="134"/>
                  </a:lnTo>
                  <a:lnTo>
                    <a:pt x="87" y="131"/>
                  </a:lnTo>
                  <a:lnTo>
                    <a:pt x="90" y="127"/>
                  </a:lnTo>
                  <a:lnTo>
                    <a:pt x="94" y="123"/>
                  </a:lnTo>
                  <a:lnTo>
                    <a:pt x="97" y="120"/>
                  </a:lnTo>
                  <a:lnTo>
                    <a:pt x="99" y="116"/>
                  </a:lnTo>
                  <a:lnTo>
                    <a:pt x="102" y="112"/>
                  </a:lnTo>
                  <a:lnTo>
                    <a:pt x="105" y="108"/>
                  </a:lnTo>
                  <a:lnTo>
                    <a:pt x="107" y="104"/>
                  </a:lnTo>
                  <a:lnTo>
                    <a:pt x="109" y="99"/>
                  </a:lnTo>
                  <a:lnTo>
                    <a:pt x="111" y="95"/>
                  </a:lnTo>
                  <a:lnTo>
                    <a:pt x="113" y="91"/>
                  </a:lnTo>
                  <a:lnTo>
                    <a:pt x="115" y="87"/>
                  </a:lnTo>
                  <a:lnTo>
                    <a:pt x="117" y="82"/>
                  </a:lnTo>
                  <a:lnTo>
                    <a:pt x="118" y="78"/>
                  </a:lnTo>
                  <a:lnTo>
                    <a:pt x="119" y="74"/>
                  </a:lnTo>
                  <a:lnTo>
                    <a:pt x="120" y="70"/>
                  </a:lnTo>
                  <a:lnTo>
                    <a:pt x="121" y="66"/>
                  </a:lnTo>
                  <a:lnTo>
                    <a:pt x="122" y="62"/>
                  </a:lnTo>
                  <a:lnTo>
                    <a:pt x="122" y="58"/>
                  </a:lnTo>
                  <a:lnTo>
                    <a:pt x="123" y="54"/>
                  </a:lnTo>
                  <a:lnTo>
                    <a:pt x="123" y="50"/>
                  </a:lnTo>
                  <a:lnTo>
                    <a:pt x="123" y="46"/>
                  </a:lnTo>
                  <a:lnTo>
                    <a:pt x="123" y="42"/>
                  </a:lnTo>
                  <a:lnTo>
                    <a:pt x="122" y="38"/>
                  </a:lnTo>
                  <a:lnTo>
                    <a:pt x="122" y="35"/>
                  </a:lnTo>
                  <a:lnTo>
                    <a:pt x="121" y="31"/>
                  </a:lnTo>
                  <a:lnTo>
                    <a:pt x="120" y="28"/>
                  </a:lnTo>
                  <a:lnTo>
                    <a:pt x="119" y="24"/>
                  </a:lnTo>
                  <a:lnTo>
                    <a:pt x="118" y="21"/>
                  </a:lnTo>
                  <a:lnTo>
                    <a:pt x="116" y="18"/>
                  </a:lnTo>
                  <a:lnTo>
                    <a:pt x="115" y="15"/>
                  </a:lnTo>
                  <a:lnTo>
                    <a:pt x="113" y="12"/>
                  </a:lnTo>
                  <a:lnTo>
                    <a:pt x="111" y="9"/>
                  </a:lnTo>
                  <a:lnTo>
                    <a:pt x="109" y="7"/>
                  </a:lnTo>
                  <a:lnTo>
                    <a:pt x="107" y="4"/>
                  </a:lnTo>
                  <a:lnTo>
                    <a:pt x="104" y="2"/>
                  </a:lnTo>
                  <a:lnTo>
                    <a:pt x="101" y="0"/>
                  </a:lnTo>
                  <a:lnTo>
                    <a:pt x="137" y="24"/>
                  </a:lnTo>
                  <a:lnTo>
                    <a:pt x="140" y="26"/>
                  </a:lnTo>
                  <a:lnTo>
                    <a:pt x="142" y="28"/>
                  </a:lnTo>
                  <a:lnTo>
                    <a:pt x="144" y="30"/>
                  </a:lnTo>
                  <a:lnTo>
                    <a:pt x="146" y="32"/>
                  </a:lnTo>
                  <a:lnTo>
                    <a:pt x="148" y="35"/>
                  </a:lnTo>
                  <a:lnTo>
                    <a:pt x="150" y="38"/>
                  </a:lnTo>
                  <a:lnTo>
                    <a:pt x="151" y="41"/>
                  </a:lnTo>
                  <a:lnTo>
                    <a:pt x="153" y="43"/>
                  </a:lnTo>
                  <a:lnTo>
                    <a:pt x="154" y="46"/>
                  </a:lnTo>
                  <a:lnTo>
                    <a:pt x="155" y="50"/>
                  </a:lnTo>
                  <a:lnTo>
                    <a:pt x="156" y="53"/>
                  </a:lnTo>
                  <a:lnTo>
                    <a:pt x="157" y="56"/>
                  </a:lnTo>
                  <a:lnTo>
                    <a:pt x="157" y="60"/>
                  </a:lnTo>
                  <a:lnTo>
                    <a:pt x="157" y="63"/>
                  </a:lnTo>
                  <a:lnTo>
                    <a:pt x="158" y="67"/>
                  </a:lnTo>
                  <a:lnTo>
                    <a:pt x="158" y="71"/>
                  </a:lnTo>
                  <a:lnTo>
                    <a:pt x="158" y="75"/>
                  </a:lnTo>
                  <a:lnTo>
                    <a:pt x="157" y="78"/>
                  </a:lnTo>
                  <a:lnTo>
                    <a:pt x="157" y="82"/>
                  </a:lnTo>
                  <a:lnTo>
                    <a:pt x="156" y="86"/>
                  </a:lnTo>
                  <a:lnTo>
                    <a:pt x="155" y="90"/>
                  </a:lnTo>
                  <a:lnTo>
                    <a:pt x="154" y="94"/>
                  </a:lnTo>
                  <a:lnTo>
                    <a:pt x="153" y="98"/>
                  </a:lnTo>
                  <a:lnTo>
                    <a:pt x="152" y="102"/>
                  </a:lnTo>
                  <a:lnTo>
                    <a:pt x="150" y="106"/>
                  </a:lnTo>
                  <a:lnTo>
                    <a:pt x="149" y="110"/>
                  </a:lnTo>
                  <a:lnTo>
                    <a:pt x="147" y="114"/>
                  </a:lnTo>
                  <a:lnTo>
                    <a:pt x="145" y="118"/>
                  </a:lnTo>
                  <a:lnTo>
                    <a:pt x="143" y="122"/>
                  </a:lnTo>
                  <a:lnTo>
                    <a:pt x="140" y="126"/>
                  </a:lnTo>
                  <a:lnTo>
                    <a:pt x="138" y="130"/>
                  </a:lnTo>
                  <a:lnTo>
                    <a:pt x="135" y="134"/>
                  </a:lnTo>
                  <a:lnTo>
                    <a:pt x="133" y="137"/>
                  </a:lnTo>
                  <a:lnTo>
                    <a:pt x="130" y="141"/>
                  </a:lnTo>
                  <a:lnTo>
                    <a:pt x="127" y="144"/>
                  </a:lnTo>
                  <a:lnTo>
                    <a:pt x="124" y="148"/>
                  </a:lnTo>
                  <a:lnTo>
                    <a:pt x="121" y="151"/>
                  </a:lnTo>
                  <a:lnTo>
                    <a:pt x="118" y="154"/>
                  </a:lnTo>
                  <a:lnTo>
                    <a:pt x="114" y="157"/>
                  </a:lnTo>
                  <a:lnTo>
                    <a:pt x="111" y="160"/>
                  </a:lnTo>
                  <a:lnTo>
                    <a:pt x="108" y="162"/>
                  </a:lnTo>
                  <a:lnTo>
                    <a:pt x="104" y="164"/>
                  </a:lnTo>
                  <a:lnTo>
                    <a:pt x="101" y="167"/>
                  </a:lnTo>
                  <a:lnTo>
                    <a:pt x="97" y="169"/>
                  </a:lnTo>
                  <a:lnTo>
                    <a:pt x="94" y="171"/>
                  </a:lnTo>
                  <a:lnTo>
                    <a:pt x="90" y="172"/>
                  </a:lnTo>
                  <a:lnTo>
                    <a:pt x="87" y="174"/>
                  </a:lnTo>
                  <a:lnTo>
                    <a:pt x="84" y="175"/>
                  </a:lnTo>
                  <a:lnTo>
                    <a:pt x="80" y="177"/>
                  </a:lnTo>
                  <a:lnTo>
                    <a:pt x="76" y="178"/>
                  </a:lnTo>
                  <a:lnTo>
                    <a:pt x="73" y="178"/>
                  </a:lnTo>
                  <a:lnTo>
                    <a:pt x="70" y="179"/>
                  </a:lnTo>
                  <a:lnTo>
                    <a:pt x="66" y="180"/>
                  </a:lnTo>
                  <a:lnTo>
                    <a:pt x="63" y="180"/>
                  </a:lnTo>
                  <a:lnTo>
                    <a:pt x="59" y="180"/>
                  </a:lnTo>
                  <a:lnTo>
                    <a:pt x="56" y="180"/>
                  </a:lnTo>
                  <a:lnTo>
                    <a:pt x="53" y="180"/>
                  </a:lnTo>
                  <a:lnTo>
                    <a:pt x="50" y="179"/>
                  </a:lnTo>
                  <a:lnTo>
                    <a:pt x="47" y="178"/>
                  </a:lnTo>
                  <a:lnTo>
                    <a:pt x="44" y="177"/>
                  </a:lnTo>
                  <a:lnTo>
                    <a:pt x="41" y="17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3" name="Freeform 56"/>
            <p:cNvSpPr>
              <a:spLocks/>
            </p:cNvSpPr>
            <p:nvPr/>
          </p:nvSpPr>
          <p:spPr bwMode="auto">
            <a:xfrm>
              <a:off x="2667001" y="2681288"/>
              <a:ext cx="133350" cy="144463"/>
            </a:xfrm>
            <a:custGeom>
              <a:avLst/>
              <a:gdLst>
                <a:gd name="T0" fmla="*/ 109538 w 84"/>
                <a:gd name="T1" fmla="*/ 3175 h 91"/>
                <a:gd name="T2" fmla="*/ 114300 w 84"/>
                <a:gd name="T3" fmla="*/ 6350 h 91"/>
                <a:gd name="T4" fmla="*/ 120650 w 84"/>
                <a:gd name="T5" fmla="*/ 11113 h 91"/>
                <a:gd name="T6" fmla="*/ 127000 w 84"/>
                <a:gd name="T7" fmla="*/ 19050 h 91"/>
                <a:gd name="T8" fmla="*/ 131763 w 84"/>
                <a:gd name="T9" fmla="*/ 30163 h 91"/>
                <a:gd name="T10" fmla="*/ 133350 w 84"/>
                <a:gd name="T11" fmla="*/ 42863 h 91"/>
                <a:gd name="T12" fmla="*/ 133350 w 84"/>
                <a:gd name="T13" fmla="*/ 55563 h 91"/>
                <a:gd name="T14" fmla="*/ 130175 w 84"/>
                <a:gd name="T15" fmla="*/ 69850 h 91"/>
                <a:gd name="T16" fmla="*/ 123825 w 84"/>
                <a:gd name="T17" fmla="*/ 84138 h 91"/>
                <a:gd name="T18" fmla="*/ 115888 w 84"/>
                <a:gd name="T19" fmla="*/ 98425 h 91"/>
                <a:gd name="T20" fmla="*/ 106363 w 84"/>
                <a:gd name="T21" fmla="*/ 111125 h 91"/>
                <a:gd name="T22" fmla="*/ 95250 w 84"/>
                <a:gd name="T23" fmla="*/ 122238 h 91"/>
                <a:gd name="T24" fmla="*/ 82550 w 84"/>
                <a:gd name="T25" fmla="*/ 131763 h 91"/>
                <a:gd name="T26" fmla="*/ 69850 w 84"/>
                <a:gd name="T27" fmla="*/ 138113 h 91"/>
                <a:gd name="T28" fmla="*/ 57150 w 84"/>
                <a:gd name="T29" fmla="*/ 142875 h 91"/>
                <a:gd name="T30" fmla="*/ 44450 w 84"/>
                <a:gd name="T31" fmla="*/ 144463 h 91"/>
                <a:gd name="T32" fmla="*/ 33338 w 84"/>
                <a:gd name="T33" fmla="*/ 144463 h 91"/>
                <a:gd name="T34" fmla="*/ 23813 w 84"/>
                <a:gd name="T35" fmla="*/ 141288 h 91"/>
                <a:gd name="T36" fmla="*/ 19050 w 84"/>
                <a:gd name="T37" fmla="*/ 139700 h 91"/>
                <a:gd name="T38" fmla="*/ 12700 w 84"/>
                <a:gd name="T39" fmla="*/ 133350 h 91"/>
                <a:gd name="T40" fmla="*/ 6350 w 84"/>
                <a:gd name="T41" fmla="*/ 125413 h 91"/>
                <a:gd name="T42" fmla="*/ 1588 w 84"/>
                <a:gd name="T43" fmla="*/ 114300 h 91"/>
                <a:gd name="T44" fmla="*/ 0 w 84"/>
                <a:gd name="T45" fmla="*/ 103188 h 91"/>
                <a:gd name="T46" fmla="*/ 0 w 84"/>
                <a:gd name="T47" fmla="*/ 88900 h 91"/>
                <a:gd name="T48" fmla="*/ 3175 w 84"/>
                <a:gd name="T49" fmla="*/ 74613 h 91"/>
                <a:gd name="T50" fmla="*/ 7938 w 84"/>
                <a:gd name="T51" fmla="*/ 60325 h 91"/>
                <a:gd name="T52" fmla="*/ 17463 w 84"/>
                <a:gd name="T53" fmla="*/ 46038 h 91"/>
                <a:gd name="T54" fmla="*/ 26988 w 84"/>
                <a:gd name="T55" fmla="*/ 33338 h 91"/>
                <a:gd name="T56" fmla="*/ 38100 w 84"/>
                <a:gd name="T57" fmla="*/ 22225 h 91"/>
                <a:gd name="T58" fmla="*/ 49213 w 84"/>
                <a:gd name="T59" fmla="*/ 12700 h 91"/>
                <a:gd name="T60" fmla="*/ 63500 w 84"/>
                <a:gd name="T61" fmla="*/ 6350 h 91"/>
                <a:gd name="T62" fmla="*/ 76200 w 84"/>
                <a:gd name="T63" fmla="*/ 1588 h 91"/>
                <a:gd name="T64" fmla="*/ 88900 w 84"/>
                <a:gd name="T65" fmla="*/ 0 h 91"/>
                <a:gd name="T66" fmla="*/ 100013 w 84"/>
                <a:gd name="T67" fmla="*/ 0 h 9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4"/>
                <a:gd name="T103" fmla="*/ 0 h 91"/>
                <a:gd name="T104" fmla="*/ 84 w 84"/>
                <a:gd name="T105" fmla="*/ 91 h 9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4" h="91">
                  <a:moveTo>
                    <a:pt x="67" y="1"/>
                  </a:moveTo>
                  <a:lnTo>
                    <a:pt x="69" y="2"/>
                  </a:lnTo>
                  <a:lnTo>
                    <a:pt x="70" y="3"/>
                  </a:lnTo>
                  <a:lnTo>
                    <a:pt x="72" y="4"/>
                  </a:lnTo>
                  <a:lnTo>
                    <a:pt x="73" y="4"/>
                  </a:lnTo>
                  <a:lnTo>
                    <a:pt x="76" y="7"/>
                  </a:lnTo>
                  <a:lnTo>
                    <a:pt x="78" y="9"/>
                  </a:lnTo>
                  <a:lnTo>
                    <a:pt x="80" y="12"/>
                  </a:lnTo>
                  <a:lnTo>
                    <a:pt x="82" y="15"/>
                  </a:lnTo>
                  <a:lnTo>
                    <a:pt x="83" y="19"/>
                  </a:lnTo>
                  <a:lnTo>
                    <a:pt x="84" y="23"/>
                  </a:lnTo>
                  <a:lnTo>
                    <a:pt x="84" y="27"/>
                  </a:lnTo>
                  <a:lnTo>
                    <a:pt x="84" y="31"/>
                  </a:lnTo>
                  <a:lnTo>
                    <a:pt x="84" y="35"/>
                  </a:lnTo>
                  <a:lnTo>
                    <a:pt x="83" y="39"/>
                  </a:lnTo>
                  <a:lnTo>
                    <a:pt x="82" y="44"/>
                  </a:lnTo>
                  <a:lnTo>
                    <a:pt x="80" y="48"/>
                  </a:lnTo>
                  <a:lnTo>
                    <a:pt x="78" y="53"/>
                  </a:lnTo>
                  <a:lnTo>
                    <a:pt x="76" y="57"/>
                  </a:lnTo>
                  <a:lnTo>
                    <a:pt x="73" y="62"/>
                  </a:lnTo>
                  <a:lnTo>
                    <a:pt x="70" y="66"/>
                  </a:lnTo>
                  <a:lnTo>
                    <a:pt x="67" y="70"/>
                  </a:lnTo>
                  <a:lnTo>
                    <a:pt x="64" y="74"/>
                  </a:lnTo>
                  <a:lnTo>
                    <a:pt x="60" y="77"/>
                  </a:lnTo>
                  <a:lnTo>
                    <a:pt x="56" y="80"/>
                  </a:lnTo>
                  <a:lnTo>
                    <a:pt x="52" y="83"/>
                  </a:lnTo>
                  <a:lnTo>
                    <a:pt x="49" y="85"/>
                  </a:lnTo>
                  <a:lnTo>
                    <a:pt x="44" y="87"/>
                  </a:lnTo>
                  <a:lnTo>
                    <a:pt x="40" y="89"/>
                  </a:lnTo>
                  <a:lnTo>
                    <a:pt x="36" y="90"/>
                  </a:lnTo>
                  <a:lnTo>
                    <a:pt x="32" y="91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1" y="91"/>
                  </a:lnTo>
                  <a:lnTo>
                    <a:pt x="17" y="90"/>
                  </a:lnTo>
                  <a:lnTo>
                    <a:pt x="15" y="89"/>
                  </a:lnTo>
                  <a:lnTo>
                    <a:pt x="14" y="88"/>
                  </a:lnTo>
                  <a:lnTo>
                    <a:pt x="12" y="88"/>
                  </a:lnTo>
                  <a:lnTo>
                    <a:pt x="11" y="87"/>
                  </a:lnTo>
                  <a:lnTo>
                    <a:pt x="8" y="84"/>
                  </a:lnTo>
                  <a:lnTo>
                    <a:pt x="6" y="82"/>
                  </a:lnTo>
                  <a:lnTo>
                    <a:pt x="4" y="79"/>
                  </a:lnTo>
                  <a:lnTo>
                    <a:pt x="2" y="76"/>
                  </a:lnTo>
                  <a:lnTo>
                    <a:pt x="1" y="72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" y="52"/>
                  </a:lnTo>
                  <a:lnTo>
                    <a:pt x="2" y="47"/>
                  </a:lnTo>
                  <a:lnTo>
                    <a:pt x="4" y="43"/>
                  </a:lnTo>
                  <a:lnTo>
                    <a:pt x="5" y="38"/>
                  </a:lnTo>
                  <a:lnTo>
                    <a:pt x="8" y="34"/>
                  </a:lnTo>
                  <a:lnTo>
                    <a:pt x="11" y="29"/>
                  </a:lnTo>
                  <a:lnTo>
                    <a:pt x="14" y="25"/>
                  </a:lnTo>
                  <a:lnTo>
                    <a:pt x="17" y="21"/>
                  </a:lnTo>
                  <a:lnTo>
                    <a:pt x="20" y="17"/>
                  </a:lnTo>
                  <a:lnTo>
                    <a:pt x="24" y="14"/>
                  </a:lnTo>
                  <a:lnTo>
                    <a:pt x="28" y="11"/>
                  </a:lnTo>
                  <a:lnTo>
                    <a:pt x="31" y="8"/>
                  </a:lnTo>
                  <a:lnTo>
                    <a:pt x="36" y="6"/>
                  </a:lnTo>
                  <a:lnTo>
                    <a:pt x="40" y="4"/>
                  </a:lnTo>
                  <a:lnTo>
                    <a:pt x="44" y="2"/>
                  </a:lnTo>
                  <a:lnTo>
                    <a:pt x="48" y="1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7" y="1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4" name="Freeform 57"/>
            <p:cNvSpPr>
              <a:spLocks/>
            </p:cNvSpPr>
            <p:nvPr/>
          </p:nvSpPr>
          <p:spPr bwMode="auto">
            <a:xfrm>
              <a:off x="2771776" y="3184526"/>
              <a:ext cx="250825" cy="285750"/>
            </a:xfrm>
            <a:custGeom>
              <a:avLst/>
              <a:gdLst>
                <a:gd name="T0" fmla="*/ 0 w 158"/>
                <a:gd name="T1" fmla="*/ 255588 h 180"/>
                <a:gd name="T2" fmla="*/ 11113 w 158"/>
                <a:gd name="T3" fmla="*/ 258763 h 180"/>
                <a:gd name="T4" fmla="*/ 20638 w 158"/>
                <a:gd name="T5" fmla="*/ 260350 h 180"/>
                <a:gd name="T6" fmla="*/ 31750 w 158"/>
                <a:gd name="T7" fmla="*/ 260350 h 180"/>
                <a:gd name="T8" fmla="*/ 42863 w 158"/>
                <a:gd name="T9" fmla="*/ 260350 h 180"/>
                <a:gd name="T10" fmla="*/ 55563 w 158"/>
                <a:gd name="T11" fmla="*/ 258763 h 180"/>
                <a:gd name="T12" fmla="*/ 66675 w 158"/>
                <a:gd name="T13" fmla="*/ 255588 h 180"/>
                <a:gd name="T14" fmla="*/ 77788 w 158"/>
                <a:gd name="T15" fmla="*/ 250825 h 180"/>
                <a:gd name="T16" fmla="*/ 88900 w 158"/>
                <a:gd name="T17" fmla="*/ 246063 h 180"/>
                <a:gd name="T18" fmla="*/ 101600 w 158"/>
                <a:gd name="T19" fmla="*/ 238125 h 180"/>
                <a:gd name="T20" fmla="*/ 112713 w 158"/>
                <a:gd name="T21" fmla="*/ 231775 h 180"/>
                <a:gd name="T22" fmla="*/ 123825 w 158"/>
                <a:gd name="T23" fmla="*/ 222250 h 180"/>
                <a:gd name="T24" fmla="*/ 134938 w 158"/>
                <a:gd name="T25" fmla="*/ 212725 h 180"/>
                <a:gd name="T26" fmla="*/ 144463 w 158"/>
                <a:gd name="T27" fmla="*/ 201613 h 180"/>
                <a:gd name="T28" fmla="*/ 153988 w 158"/>
                <a:gd name="T29" fmla="*/ 190500 h 180"/>
                <a:gd name="T30" fmla="*/ 163513 w 158"/>
                <a:gd name="T31" fmla="*/ 176213 h 180"/>
                <a:gd name="T32" fmla="*/ 171450 w 158"/>
                <a:gd name="T33" fmla="*/ 163513 h 180"/>
                <a:gd name="T34" fmla="*/ 177800 w 158"/>
                <a:gd name="T35" fmla="*/ 150813 h 180"/>
                <a:gd name="T36" fmla="*/ 184150 w 158"/>
                <a:gd name="T37" fmla="*/ 136525 h 180"/>
                <a:gd name="T38" fmla="*/ 188913 w 158"/>
                <a:gd name="T39" fmla="*/ 123825 h 180"/>
                <a:gd name="T40" fmla="*/ 192088 w 158"/>
                <a:gd name="T41" fmla="*/ 111125 h 180"/>
                <a:gd name="T42" fmla="*/ 195263 w 158"/>
                <a:gd name="T43" fmla="*/ 96838 h 180"/>
                <a:gd name="T44" fmla="*/ 195263 w 158"/>
                <a:gd name="T45" fmla="*/ 84138 h 180"/>
                <a:gd name="T46" fmla="*/ 196850 w 158"/>
                <a:gd name="T47" fmla="*/ 71438 h 180"/>
                <a:gd name="T48" fmla="*/ 195263 w 158"/>
                <a:gd name="T49" fmla="*/ 60325 h 180"/>
                <a:gd name="T50" fmla="*/ 193675 w 158"/>
                <a:gd name="T51" fmla="*/ 49213 h 180"/>
                <a:gd name="T52" fmla="*/ 190500 w 158"/>
                <a:gd name="T53" fmla="*/ 38100 h 180"/>
                <a:gd name="T54" fmla="*/ 185738 w 158"/>
                <a:gd name="T55" fmla="*/ 28575 h 180"/>
                <a:gd name="T56" fmla="*/ 180975 w 158"/>
                <a:gd name="T57" fmla="*/ 19050 h 180"/>
                <a:gd name="T58" fmla="*/ 174625 w 158"/>
                <a:gd name="T59" fmla="*/ 9525 h 180"/>
                <a:gd name="T60" fmla="*/ 166688 w 158"/>
                <a:gd name="T61" fmla="*/ 3175 h 180"/>
                <a:gd name="T62" fmla="*/ 219075 w 158"/>
                <a:gd name="T63" fmla="*/ 38100 h 180"/>
                <a:gd name="T64" fmla="*/ 227013 w 158"/>
                <a:gd name="T65" fmla="*/ 44450 h 180"/>
                <a:gd name="T66" fmla="*/ 233363 w 158"/>
                <a:gd name="T67" fmla="*/ 50800 h 180"/>
                <a:gd name="T68" fmla="*/ 239713 w 158"/>
                <a:gd name="T69" fmla="*/ 60325 h 180"/>
                <a:gd name="T70" fmla="*/ 242888 w 158"/>
                <a:gd name="T71" fmla="*/ 68263 h 180"/>
                <a:gd name="T72" fmla="*/ 247650 w 158"/>
                <a:gd name="T73" fmla="*/ 77788 h 180"/>
                <a:gd name="T74" fmla="*/ 249238 w 158"/>
                <a:gd name="T75" fmla="*/ 88900 h 180"/>
                <a:gd name="T76" fmla="*/ 250825 w 158"/>
                <a:gd name="T77" fmla="*/ 100013 h 180"/>
                <a:gd name="T78" fmla="*/ 250825 w 158"/>
                <a:gd name="T79" fmla="*/ 111125 h 180"/>
                <a:gd name="T80" fmla="*/ 250825 w 158"/>
                <a:gd name="T81" fmla="*/ 123825 h 180"/>
                <a:gd name="T82" fmla="*/ 249238 w 158"/>
                <a:gd name="T83" fmla="*/ 136525 h 180"/>
                <a:gd name="T84" fmla="*/ 246063 w 158"/>
                <a:gd name="T85" fmla="*/ 149225 h 180"/>
                <a:gd name="T86" fmla="*/ 241300 w 158"/>
                <a:gd name="T87" fmla="*/ 161925 h 180"/>
                <a:gd name="T88" fmla="*/ 236538 w 158"/>
                <a:gd name="T89" fmla="*/ 174625 h 180"/>
                <a:gd name="T90" fmla="*/ 230188 w 158"/>
                <a:gd name="T91" fmla="*/ 187325 h 180"/>
                <a:gd name="T92" fmla="*/ 223838 w 158"/>
                <a:gd name="T93" fmla="*/ 198438 h 180"/>
                <a:gd name="T94" fmla="*/ 215900 w 158"/>
                <a:gd name="T95" fmla="*/ 211138 h 180"/>
                <a:gd name="T96" fmla="*/ 206375 w 158"/>
                <a:gd name="T97" fmla="*/ 223838 h 180"/>
                <a:gd name="T98" fmla="*/ 198438 w 158"/>
                <a:gd name="T99" fmla="*/ 233363 h 180"/>
                <a:gd name="T100" fmla="*/ 187325 w 158"/>
                <a:gd name="T101" fmla="*/ 244475 h 180"/>
                <a:gd name="T102" fmla="*/ 177800 w 158"/>
                <a:gd name="T103" fmla="*/ 252413 h 180"/>
                <a:gd name="T104" fmla="*/ 166688 w 158"/>
                <a:gd name="T105" fmla="*/ 260350 h 180"/>
                <a:gd name="T106" fmla="*/ 155575 w 158"/>
                <a:gd name="T107" fmla="*/ 266700 h 180"/>
                <a:gd name="T108" fmla="*/ 144463 w 158"/>
                <a:gd name="T109" fmla="*/ 273050 h 180"/>
                <a:gd name="T110" fmla="*/ 133350 w 158"/>
                <a:gd name="T111" fmla="*/ 277813 h 180"/>
                <a:gd name="T112" fmla="*/ 122238 w 158"/>
                <a:gd name="T113" fmla="*/ 280988 h 180"/>
                <a:gd name="T114" fmla="*/ 111125 w 158"/>
                <a:gd name="T115" fmla="*/ 284163 h 180"/>
                <a:gd name="T116" fmla="*/ 101600 w 158"/>
                <a:gd name="T117" fmla="*/ 285750 h 180"/>
                <a:gd name="T118" fmla="*/ 90488 w 158"/>
                <a:gd name="T119" fmla="*/ 285750 h 180"/>
                <a:gd name="T120" fmla="*/ 79375 w 158"/>
                <a:gd name="T121" fmla="*/ 284163 h 180"/>
                <a:gd name="T122" fmla="*/ 69850 w 158"/>
                <a:gd name="T123" fmla="*/ 280988 h 18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8"/>
                <a:gd name="T187" fmla="*/ 0 h 180"/>
                <a:gd name="T188" fmla="*/ 158 w 158"/>
                <a:gd name="T189" fmla="*/ 180 h 18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8" h="180">
                  <a:moveTo>
                    <a:pt x="41" y="176"/>
                  </a:moveTo>
                  <a:lnTo>
                    <a:pt x="0" y="161"/>
                  </a:lnTo>
                  <a:lnTo>
                    <a:pt x="3" y="162"/>
                  </a:lnTo>
                  <a:lnTo>
                    <a:pt x="7" y="163"/>
                  </a:lnTo>
                  <a:lnTo>
                    <a:pt x="10" y="163"/>
                  </a:lnTo>
                  <a:lnTo>
                    <a:pt x="13" y="164"/>
                  </a:lnTo>
                  <a:lnTo>
                    <a:pt x="17" y="164"/>
                  </a:lnTo>
                  <a:lnTo>
                    <a:pt x="20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31" y="163"/>
                  </a:lnTo>
                  <a:lnTo>
                    <a:pt x="35" y="163"/>
                  </a:lnTo>
                  <a:lnTo>
                    <a:pt x="38" y="162"/>
                  </a:lnTo>
                  <a:lnTo>
                    <a:pt x="42" y="161"/>
                  </a:lnTo>
                  <a:lnTo>
                    <a:pt x="46" y="160"/>
                  </a:lnTo>
                  <a:lnTo>
                    <a:pt x="49" y="158"/>
                  </a:lnTo>
                  <a:lnTo>
                    <a:pt x="53" y="156"/>
                  </a:lnTo>
                  <a:lnTo>
                    <a:pt x="56" y="155"/>
                  </a:lnTo>
                  <a:lnTo>
                    <a:pt x="60" y="153"/>
                  </a:lnTo>
                  <a:lnTo>
                    <a:pt x="64" y="150"/>
                  </a:lnTo>
                  <a:lnTo>
                    <a:pt x="67" y="148"/>
                  </a:lnTo>
                  <a:lnTo>
                    <a:pt x="71" y="146"/>
                  </a:lnTo>
                  <a:lnTo>
                    <a:pt x="74" y="143"/>
                  </a:lnTo>
                  <a:lnTo>
                    <a:pt x="78" y="140"/>
                  </a:lnTo>
                  <a:lnTo>
                    <a:pt x="81" y="137"/>
                  </a:lnTo>
                  <a:lnTo>
                    <a:pt x="85" y="134"/>
                  </a:lnTo>
                  <a:lnTo>
                    <a:pt x="88" y="131"/>
                  </a:lnTo>
                  <a:lnTo>
                    <a:pt x="91" y="127"/>
                  </a:lnTo>
                  <a:lnTo>
                    <a:pt x="94" y="123"/>
                  </a:lnTo>
                  <a:lnTo>
                    <a:pt x="97" y="120"/>
                  </a:lnTo>
                  <a:lnTo>
                    <a:pt x="100" y="115"/>
                  </a:lnTo>
                  <a:lnTo>
                    <a:pt x="103" y="111"/>
                  </a:lnTo>
                  <a:lnTo>
                    <a:pt x="105" y="107"/>
                  </a:lnTo>
                  <a:lnTo>
                    <a:pt x="108" y="103"/>
                  </a:lnTo>
                  <a:lnTo>
                    <a:pt x="110" y="99"/>
                  </a:lnTo>
                  <a:lnTo>
                    <a:pt x="112" y="95"/>
                  </a:lnTo>
                  <a:lnTo>
                    <a:pt x="114" y="91"/>
                  </a:lnTo>
                  <a:lnTo>
                    <a:pt x="116" y="86"/>
                  </a:lnTo>
                  <a:lnTo>
                    <a:pt x="117" y="82"/>
                  </a:lnTo>
                  <a:lnTo>
                    <a:pt x="119" y="78"/>
                  </a:lnTo>
                  <a:lnTo>
                    <a:pt x="120" y="74"/>
                  </a:lnTo>
                  <a:lnTo>
                    <a:pt x="121" y="70"/>
                  </a:lnTo>
                  <a:lnTo>
                    <a:pt x="122" y="66"/>
                  </a:lnTo>
                  <a:lnTo>
                    <a:pt x="123" y="61"/>
                  </a:lnTo>
                  <a:lnTo>
                    <a:pt x="123" y="57"/>
                  </a:lnTo>
                  <a:lnTo>
                    <a:pt x="123" y="53"/>
                  </a:lnTo>
                  <a:lnTo>
                    <a:pt x="124" y="49"/>
                  </a:lnTo>
                  <a:lnTo>
                    <a:pt x="124" y="45"/>
                  </a:lnTo>
                  <a:lnTo>
                    <a:pt x="123" y="42"/>
                  </a:lnTo>
                  <a:lnTo>
                    <a:pt x="123" y="38"/>
                  </a:lnTo>
                  <a:lnTo>
                    <a:pt x="122" y="34"/>
                  </a:lnTo>
                  <a:lnTo>
                    <a:pt x="122" y="31"/>
                  </a:lnTo>
                  <a:lnTo>
                    <a:pt x="121" y="27"/>
                  </a:lnTo>
                  <a:lnTo>
                    <a:pt x="120" y="24"/>
                  </a:lnTo>
                  <a:lnTo>
                    <a:pt x="118" y="21"/>
                  </a:lnTo>
                  <a:lnTo>
                    <a:pt x="117" y="18"/>
                  </a:lnTo>
                  <a:lnTo>
                    <a:pt x="115" y="15"/>
                  </a:lnTo>
                  <a:lnTo>
                    <a:pt x="114" y="12"/>
                  </a:lnTo>
                  <a:lnTo>
                    <a:pt x="112" y="9"/>
                  </a:lnTo>
                  <a:lnTo>
                    <a:pt x="110" y="6"/>
                  </a:lnTo>
                  <a:lnTo>
                    <a:pt x="107" y="4"/>
                  </a:lnTo>
                  <a:lnTo>
                    <a:pt x="105" y="2"/>
                  </a:lnTo>
                  <a:lnTo>
                    <a:pt x="102" y="0"/>
                  </a:lnTo>
                  <a:lnTo>
                    <a:pt x="138" y="24"/>
                  </a:lnTo>
                  <a:lnTo>
                    <a:pt x="140" y="25"/>
                  </a:lnTo>
                  <a:lnTo>
                    <a:pt x="143" y="28"/>
                  </a:lnTo>
                  <a:lnTo>
                    <a:pt x="145" y="30"/>
                  </a:lnTo>
                  <a:lnTo>
                    <a:pt x="147" y="32"/>
                  </a:lnTo>
                  <a:lnTo>
                    <a:pt x="149" y="35"/>
                  </a:lnTo>
                  <a:lnTo>
                    <a:pt x="151" y="38"/>
                  </a:lnTo>
                  <a:lnTo>
                    <a:pt x="152" y="40"/>
                  </a:lnTo>
                  <a:lnTo>
                    <a:pt x="153" y="43"/>
                  </a:lnTo>
                  <a:lnTo>
                    <a:pt x="155" y="46"/>
                  </a:lnTo>
                  <a:lnTo>
                    <a:pt x="156" y="49"/>
                  </a:lnTo>
                  <a:lnTo>
                    <a:pt x="156" y="53"/>
                  </a:lnTo>
                  <a:lnTo>
                    <a:pt x="157" y="56"/>
                  </a:lnTo>
                  <a:lnTo>
                    <a:pt x="158" y="60"/>
                  </a:lnTo>
                  <a:lnTo>
                    <a:pt x="158" y="63"/>
                  </a:lnTo>
                  <a:lnTo>
                    <a:pt x="158" y="67"/>
                  </a:lnTo>
                  <a:lnTo>
                    <a:pt x="158" y="70"/>
                  </a:lnTo>
                  <a:lnTo>
                    <a:pt x="158" y="74"/>
                  </a:lnTo>
                  <a:lnTo>
                    <a:pt x="158" y="78"/>
                  </a:lnTo>
                  <a:lnTo>
                    <a:pt x="157" y="82"/>
                  </a:lnTo>
                  <a:lnTo>
                    <a:pt x="157" y="86"/>
                  </a:lnTo>
                  <a:lnTo>
                    <a:pt x="156" y="90"/>
                  </a:lnTo>
                  <a:lnTo>
                    <a:pt x="155" y="94"/>
                  </a:lnTo>
                  <a:lnTo>
                    <a:pt x="154" y="98"/>
                  </a:lnTo>
                  <a:lnTo>
                    <a:pt x="152" y="102"/>
                  </a:lnTo>
                  <a:lnTo>
                    <a:pt x="151" y="106"/>
                  </a:lnTo>
                  <a:lnTo>
                    <a:pt x="149" y="110"/>
                  </a:lnTo>
                  <a:lnTo>
                    <a:pt x="148" y="114"/>
                  </a:lnTo>
                  <a:lnTo>
                    <a:pt x="145" y="118"/>
                  </a:lnTo>
                  <a:lnTo>
                    <a:pt x="143" y="122"/>
                  </a:lnTo>
                  <a:lnTo>
                    <a:pt x="141" y="125"/>
                  </a:lnTo>
                  <a:lnTo>
                    <a:pt x="139" y="129"/>
                  </a:lnTo>
                  <a:lnTo>
                    <a:pt x="136" y="133"/>
                  </a:lnTo>
                  <a:lnTo>
                    <a:pt x="133" y="137"/>
                  </a:lnTo>
                  <a:lnTo>
                    <a:pt x="130" y="141"/>
                  </a:lnTo>
                  <a:lnTo>
                    <a:pt x="128" y="144"/>
                  </a:lnTo>
                  <a:lnTo>
                    <a:pt x="125" y="147"/>
                  </a:lnTo>
                  <a:lnTo>
                    <a:pt x="122" y="151"/>
                  </a:lnTo>
                  <a:lnTo>
                    <a:pt x="118" y="154"/>
                  </a:lnTo>
                  <a:lnTo>
                    <a:pt x="115" y="156"/>
                  </a:lnTo>
                  <a:lnTo>
                    <a:pt x="112" y="159"/>
                  </a:lnTo>
                  <a:lnTo>
                    <a:pt x="109" y="162"/>
                  </a:lnTo>
                  <a:lnTo>
                    <a:pt x="105" y="164"/>
                  </a:lnTo>
                  <a:lnTo>
                    <a:pt x="102" y="166"/>
                  </a:lnTo>
                  <a:lnTo>
                    <a:pt x="98" y="168"/>
                  </a:lnTo>
                  <a:lnTo>
                    <a:pt x="95" y="171"/>
                  </a:lnTo>
                  <a:lnTo>
                    <a:pt x="91" y="172"/>
                  </a:lnTo>
                  <a:lnTo>
                    <a:pt x="88" y="174"/>
                  </a:lnTo>
                  <a:lnTo>
                    <a:pt x="84" y="175"/>
                  </a:lnTo>
                  <a:lnTo>
                    <a:pt x="81" y="176"/>
                  </a:lnTo>
                  <a:lnTo>
                    <a:pt x="77" y="177"/>
                  </a:lnTo>
                  <a:lnTo>
                    <a:pt x="74" y="178"/>
                  </a:lnTo>
                  <a:lnTo>
                    <a:pt x="70" y="179"/>
                  </a:lnTo>
                  <a:lnTo>
                    <a:pt x="67" y="179"/>
                  </a:lnTo>
                  <a:lnTo>
                    <a:pt x="64" y="180"/>
                  </a:lnTo>
                  <a:lnTo>
                    <a:pt x="60" y="180"/>
                  </a:lnTo>
                  <a:lnTo>
                    <a:pt x="57" y="180"/>
                  </a:lnTo>
                  <a:lnTo>
                    <a:pt x="54" y="179"/>
                  </a:lnTo>
                  <a:lnTo>
                    <a:pt x="50" y="179"/>
                  </a:lnTo>
                  <a:lnTo>
                    <a:pt x="47" y="178"/>
                  </a:lnTo>
                  <a:lnTo>
                    <a:pt x="44" y="177"/>
                  </a:lnTo>
                  <a:lnTo>
                    <a:pt x="41" y="176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5" name="Freeform 58"/>
            <p:cNvSpPr>
              <a:spLocks/>
            </p:cNvSpPr>
            <p:nvPr/>
          </p:nvSpPr>
          <p:spPr bwMode="auto">
            <a:xfrm>
              <a:off x="6034087" y="1601788"/>
              <a:ext cx="76200" cy="109538"/>
            </a:xfrm>
            <a:custGeom>
              <a:avLst/>
              <a:gdLst>
                <a:gd name="T0" fmla="*/ 0 w 48"/>
                <a:gd name="T1" fmla="*/ 30163 h 69"/>
                <a:gd name="T2" fmla="*/ 20638 w 48"/>
                <a:gd name="T3" fmla="*/ 109538 h 69"/>
                <a:gd name="T4" fmla="*/ 76200 w 48"/>
                <a:gd name="T5" fmla="*/ 82550 h 69"/>
                <a:gd name="T6" fmla="*/ 55563 w 48"/>
                <a:gd name="T7" fmla="*/ 0 h 69"/>
                <a:gd name="T8" fmla="*/ 0 w 48"/>
                <a:gd name="T9" fmla="*/ 30163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69"/>
                <a:gd name="T17" fmla="*/ 48 w 4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69">
                  <a:moveTo>
                    <a:pt x="0" y="19"/>
                  </a:moveTo>
                  <a:lnTo>
                    <a:pt x="13" y="69"/>
                  </a:lnTo>
                  <a:lnTo>
                    <a:pt x="48" y="52"/>
                  </a:lnTo>
                  <a:lnTo>
                    <a:pt x="35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6" name="Freeform 59"/>
            <p:cNvSpPr>
              <a:spLocks/>
            </p:cNvSpPr>
            <p:nvPr/>
          </p:nvSpPr>
          <p:spPr bwMode="auto">
            <a:xfrm>
              <a:off x="990601" y="3897313"/>
              <a:ext cx="111125" cy="74613"/>
            </a:xfrm>
            <a:custGeom>
              <a:avLst/>
              <a:gdLst>
                <a:gd name="T0" fmla="*/ 73025 w 70"/>
                <a:gd name="T1" fmla="*/ 0 h 47"/>
                <a:gd name="T2" fmla="*/ 0 w 70"/>
                <a:gd name="T3" fmla="*/ 74613 h 47"/>
                <a:gd name="T4" fmla="*/ 63500 w 70"/>
                <a:gd name="T5" fmla="*/ 71438 h 47"/>
                <a:gd name="T6" fmla="*/ 111125 w 70"/>
                <a:gd name="T7" fmla="*/ 4763 h 47"/>
                <a:gd name="T8" fmla="*/ 73025 w 70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47"/>
                <a:gd name="T17" fmla="*/ 70 w 70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47">
                  <a:moveTo>
                    <a:pt x="46" y="0"/>
                  </a:moveTo>
                  <a:lnTo>
                    <a:pt x="0" y="47"/>
                  </a:lnTo>
                  <a:lnTo>
                    <a:pt x="40" y="45"/>
                  </a:lnTo>
                  <a:lnTo>
                    <a:pt x="70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7" name="Freeform 60"/>
            <p:cNvSpPr>
              <a:spLocks/>
            </p:cNvSpPr>
            <p:nvPr/>
          </p:nvSpPr>
          <p:spPr bwMode="auto">
            <a:xfrm>
              <a:off x="6029325" y="1597026"/>
              <a:ext cx="76200" cy="109538"/>
            </a:xfrm>
            <a:custGeom>
              <a:avLst/>
              <a:gdLst>
                <a:gd name="T0" fmla="*/ 0 w 48"/>
                <a:gd name="T1" fmla="*/ 30163 h 69"/>
                <a:gd name="T2" fmla="*/ 19050 w 48"/>
                <a:gd name="T3" fmla="*/ 109538 h 69"/>
                <a:gd name="T4" fmla="*/ 76200 w 48"/>
                <a:gd name="T5" fmla="*/ 80963 h 69"/>
                <a:gd name="T6" fmla="*/ 55563 w 48"/>
                <a:gd name="T7" fmla="*/ 0 h 69"/>
                <a:gd name="T8" fmla="*/ 0 w 48"/>
                <a:gd name="T9" fmla="*/ 30163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69"/>
                <a:gd name="T17" fmla="*/ 48 w 4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69">
                  <a:moveTo>
                    <a:pt x="0" y="19"/>
                  </a:moveTo>
                  <a:lnTo>
                    <a:pt x="12" y="69"/>
                  </a:lnTo>
                  <a:lnTo>
                    <a:pt x="48" y="51"/>
                  </a:lnTo>
                  <a:lnTo>
                    <a:pt x="35" y="0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8" name="Freeform 61"/>
            <p:cNvSpPr>
              <a:spLocks/>
            </p:cNvSpPr>
            <p:nvPr/>
          </p:nvSpPr>
          <p:spPr bwMode="auto">
            <a:xfrm>
              <a:off x="985838" y="3892551"/>
              <a:ext cx="111125" cy="73025"/>
            </a:xfrm>
            <a:custGeom>
              <a:avLst/>
              <a:gdLst>
                <a:gd name="T0" fmla="*/ 73025 w 70"/>
                <a:gd name="T1" fmla="*/ 0 h 46"/>
                <a:gd name="T2" fmla="*/ 0 w 70"/>
                <a:gd name="T3" fmla="*/ 73025 h 46"/>
                <a:gd name="T4" fmla="*/ 63500 w 70"/>
                <a:gd name="T5" fmla="*/ 69850 h 46"/>
                <a:gd name="T6" fmla="*/ 111125 w 70"/>
                <a:gd name="T7" fmla="*/ 4763 h 46"/>
                <a:gd name="T8" fmla="*/ 73025 w 70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46"/>
                <a:gd name="T17" fmla="*/ 70 w 70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46">
                  <a:moveTo>
                    <a:pt x="46" y="0"/>
                  </a:moveTo>
                  <a:lnTo>
                    <a:pt x="0" y="46"/>
                  </a:lnTo>
                  <a:lnTo>
                    <a:pt x="40" y="44"/>
                  </a:lnTo>
                  <a:lnTo>
                    <a:pt x="70" y="3"/>
                  </a:lnTo>
                  <a:lnTo>
                    <a:pt x="46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9" name="Freeform 62"/>
            <p:cNvSpPr>
              <a:spLocks/>
            </p:cNvSpPr>
            <p:nvPr/>
          </p:nvSpPr>
          <p:spPr bwMode="auto">
            <a:xfrm>
              <a:off x="6053137" y="1682751"/>
              <a:ext cx="71438" cy="47625"/>
            </a:xfrm>
            <a:custGeom>
              <a:avLst/>
              <a:gdLst>
                <a:gd name="T0" fmla="*/ 12700 w 45"/>
                <a:gd name="T1" fmla="*/ 47625 h 30"/>
                <a:gd name="T2" fmla="*/ 71438 w 45"/>
                <a:gd name="T3" fmla="*/ 20638 h 30"/>
                <a:gd name="T4" fmla="*/ 55563 w 45"/>
                <a:gd name="T5" fmla="*/ 0 h 30"/>
                <a:gd name="T6" fmla="*/ 0 w 45"/>
                <a:gd name="T7" fmla="*/ 28575 h 30"/>
                <a:gd name="T8" fmla="*/ 12700 w 45"/>
                <a:gd name="T9" fmla="*/ 47625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30"/>
                <a:gd name="T17" fmla="*/ 45 w 45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30">
                  <a:moveTo>
                    <a:pt x="8" y="30"/>
                  </a:moveTo>
                  <a:lnTo>
                    <a:pt x="45" y="13"/>
                  </a:lnTo>
                  <a:lnTo>
                    <a:pt x="35" y="0"/>
                  </a:lnTo>
                  <a:lnTo>
                    <a:pt x="0" y="18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0" name="Freeform 63"/>
            <p:cNvSpPr>
              <a:spLocks/>
            </p:cNvSpPr>
            <p:nvPr/>
          </p:nvSpPr>
          <p:spPr bwMode="auto">
            <a:xfrm>
              <a:off x="993776" y="3967163"/>
              <a:ext cx="66675" cy="25400"/>
            </a:xfrm>
            <a:custGeom>
              <a:avLst/>
              <a:gdLst>
                <a:gd name="T0" fmla="*/ 0 w 42"/>
                <a:gd name="T1" fmla="*/ 25400 h 16"/>
                <a:gd name="T2" fmla="*/ 66675 w 42"/>
                <a:gd name="T3" fmla="*/ 25400 h 16"/>
                <a:gd name="T4" fmla="*/ 60325 w 42"/>
                <a:gd name="T5" fmla="*/ 0 h 16"/>
                <a:gd name="T6" fmla="*/ 0 w 42"/>
                <a:gd name="T7" fmla="*/ 3175 h 16"/>
                <a:gd name="T8" fmla="*/ 0 w 42"/>
                <a:gd name="T9" fmla="*/ 2540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16"/>
                <a:gd name="T17" fmla="*/ 42 w 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16">
                  <a:moveTo>
                    <a:pt x="0" y="16"/>
                  </a:moveTo>
                  <a:lnTo>
                    <a:pt x="42" y="16"/>
                  </a:lnTo>
                  <a:lnTo>
                    <a:pt x="38" y="0"/>
                  </a:lnTo>
                  <a:lnTo>
                    <a:pt x="0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1" name="Freeform 64"/>
            <p:cNvSpPr>
              <a:spLocks/>
            </p:cNvSpPr>
            <p:nvPr/>
          </p:nvSpPr>
          <p:spPr bwMode="auto">
            <a:xfrm>
              <a:off x="6048375" y="1676401"/>
              <a:ext cx="71438" cy="49213"/>
            </a:xfrm>
            <a:custGeom>
              <a:avLst/>
              <a:gdLst>
                <a:gd name="T0" fmla="*/ 11113 w 45"/>
                <a:gd name="T1" fmla="*/ 49213 h 31"/>
                <a:gd name="T2" fmla="*/ 71438 w 45"/>
                <a:gd name="T3" fmla="*/ 20638 h 31"/>
                <a:gd name="T4" fmla="*/ 55563 w 45"/>
                <a:gd name="T5" fmla="*/ 0 h 31"/>
                <a:gd name="T6" fmla="*/ 0 w 45"/>
                <a:gd name="T7" fmla="*/ 30163 h 31"/>
                <a:gd name="T8" fmla="*/ 11113 w 45"/>
                <a:gd name="T9" fmla="*/ 4921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31"/>
                <a:gd name="T17" fmla="*/ 45 w 45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31">
                  <a:moveTo>
                    <a:pt x="7" y="31"/>
                  </a:moveTo>
                  <a:lnTo>
                    <a:pt x="45" y="13"/>
                  </a:lnTo>
                  <a:lnTo>
                    <a:pt x="35" y="0"/>
                  </a:lnTo>
                  <a:lnTo>
                    <a:pt x="0" y="19"/>
                  </a:lnTo>
                  <a:lnTo>
                    <a:pt x="7" y="31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2" name="Freeform 65"/>
            <p:cNvSpPr>
              <a:spLocks/>
            </p:cNvSpPr>
            <p:nvPr/>
          </p:nvSpPr>
          <p:spPr bwMode="auto">
            <a:xfrm>
              <a:off x="987426" y="3960813"/>
              <a:ext cx="68263" cy="26988"/>
            </a:xfrm>
            <a:custGeom>
              <a:avLst/>
              <a:gdLst>
                <a:gd name="T0" fmla="*/ 1588 w 43"/>
                <a:gd name="T1" fmla="*/ 26988 h 17"/>
                <a:gd name="T2" fmla="*/ 68263 w 43"/>
                <a:gd name="T3" fmla="*/ 26988 h 17"/>
                <a:gd name="T4" fmla="*/ 60325 w 43"/>
                <a:gd name="T5" fmla="*/ 0 h 17"/>
                <a:gd name="T6" fmla="*/ 0 w 43"/>
                <a:gd name="T7" fmla="*/ 4763 h 17"/>
                <a:gd name="T8" fmla="*/ 1588 w 43"/>
                <a:gd name="T9" fmla="*/ 2698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17"/>
                <a:gd name="T17" fmla="*/ 43 w 4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17">
                  <a:moveTo>
                    <a:pt x="1" y="17"/>
                  </a:moveTo>
                  <a:lnTo>
                    <a:pt x="43" y="17"/>
                  </a:lnTo>
                  <a:lnTo>
                    <a:pt x="38" y="0"/>
                  </a:lnTo>
                  <a:lnTo>
                    <a:pt x="0" y="3"/>
                  </a:lnTo>
                  <a:lnTo>
                    <a:pt x="1" y="17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3" name="Freeform 66"/>
            <p:cNvSpPr>
              <a:spLocks/>
            </p:cNvSpPr>
            <p:nvPr/>
          </p:nvSpPr>
          <p:spPr bwMode="auto">
            <a:xfrm>
              <a:off x="6091237" y="1601788"/>
              <a:ext cx="34925" cy="100013"/>
            </a:xfrm>
            <a:custGeom>
              <a:avLst/>
              <a:gdLst>
                <a:gd name="T0" fmla="*/ 0 w 22"/>
                <a:gd name="T1" fmla="*/ 0 h 63"/>
                <a:gd name="T2" fmla="*/ 22225 w 22"/>
                <a:gd name="T3" fmla="*/ 23813 h 63"/>
                <a:gd name="T4" fmla="*/ 34925 w 22"/>
                <a:gd name="T5" fmla="*/ 100013 h 63"/>
                <a:gd name="T6" fmla="*/ 17463 w 22"/>
                <a:gd name="T7" fmla="*/ 77788 h 63"/>
                <a:gd name="T8" fmla="*/ 0 w 22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63"/>
                <a:gd name="T17" fmla="*/ 22 w 22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63">
                  <a:moveTo>
                    <a:pt x="0" y="0"/>
                  </a:moveTo>
                  <a:lnTo>
                    <a:pt x="14" y="15"/>
                  </a:lnTo>
                  <a:lnTo>
                    <a:pt x="22" y="63"/>
                  </a:lnTo>
                  <a:lnTo>
                    <a:pt x="11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4" name="Freeform 67"/>
            <p:cNvSpPr>
              <a:spLocks/>
            </p:cNvSpPr>
            <p:nvPr/>
          </p:nvSpPr>
          <p:spPr bwMode="auto">
            <a:xfrm>
              <a:off x="1054101" y="3902076"/>
              <a:ext cx="57150" cy="88900"/>
            </a:xfrm>
            <a:custGeom>
              <a:avLst/>
              <a:gdLst>
                <a:gd name="T0" fmla="*/ 47625 w 36"/>
                <a:gd name="T1" fmla="*/ 0 h 56"/>
                <a:gd name="T2" fmla="*/ 57150 w 36"/>
                <a:gd name="T3" fmla="*/ 14288 h 56"/>
                <a:gd name="T4" fmla="*/ 7938 w 36"/>
                <a:gd name="T5" fmla="*/ 88900 h 56"/>
                <a:gd name="T6" fmla="*/ 0 w 36"/>
                <a:gd name="T7" fmla="*/ 61913 h 56"/>
                <a:gd name="T8" fmla="*/ 47625 w 36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56"/>
                <a:gd name="T17" fmla="*/ 36 w 3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56">
                  <a:moveTo>
                    <a:pt x="30" y="0"/>
                  </a:moveTo>
                  <a:lnTo>
                    <a:pt x="36" y="9"/>
                  </a:lnTo>
                  <a:lnTo>
                    <a:pt x="5" y="56"/>
                  </a:lnTo>
                  <a:lnTo>
                    <a:pt x="0" y="3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5" name="Freeform 68"/>
            <p:cNvSpPr>
              <a:spLocks/>
            </p:cNvSpPr>
            <p:nvPr/>
          </p:nvSpPr>
          <p:spPr bwMode="auto">
            <a:xfrm>
              <a:off x="6086475" y="1597026"/>
              <a:ext cx="34925" cy="100013"/>
            </a:xfrm>
            <a:custGeom>
              <a:avLst/>
              <a:gdLst>
                <a:gd name="T0" fmla="*/ 0 w 22"/>
                <a:gd name="T1" fmla="*/ 0 h 63"/>
                <a:gd name="T2" fmla="*/ 22225 w 22"/>
                <a:gd name="T3" fmla="*/ 22225 h 63"/>
                <a:gd name="T4" fmla="*/ 34925 w 22"/>
                <a:gd name="T5" fmla="*/ 100013 h 63"/>
                <a:gd name="T6" fmla="*/ 15875 w 22"/>
                <a:gd name="T7" fmla="*/ 77788 h 63"/>
                <a:gd name="T8" fmla="*/ 0 w 22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63"/>
                <a:gd name="T17" fmla="*/ 22 w 22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63">
                  <a:moveTo>
                    <a:pt x="0" y="0"/>
                  </a:moveTo>
                  <a:lnTo>
                    <a:pt x="14" y="14"/>
                  </a:lnTo>
                  <a:lnTo>
                    <a:pt x="22" y="63"/>
                  </a:lnTo>
                  <a:lnTo>
                    <a:pt x="10" y="4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6" name="Freeform 69"/>
            <p:cNvSpPr>
              <a:spLocks/>
            </p:cNvSpPr>
            <p:nvPr/>
          </p:nvSpPr>
          <p:spPr bwMode="auto">
            <a:xfrm>
              <a:off x="1049338" y="3897313"/>
              <a:ext cx="57150" cy="88900"/>
            </a:xfrm>
            <a:custGeom>
              <a:avLst/>
              <a:gdLst>
                <a:gd name="T0" fmla="*/ 47625 w 36"/>
                <a:gd name="T1" fmla="*/ 0 h 56"/>
                <a:gd name="T2" fmla="*/ 57150 w 36"/>
                <a:gd name="T3" fmla="*/ 14288 h 56"/>
                <a:gd name="T4" fmla="*/ 6350 w 36"/>
                <a:gd name="T5" fmla="*/ 88900 h 56"/>
                <a:gd name="T6" fmla="*/ 0 w 36"/>
                <a:gd name="T7" fmla="*/ 60325 h 56"/>
                <a:gd name="T8" fmla="*/ 47625 w 36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56"/>
                <a:gd name="T17" fmla="*/ 36 w 3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56">
                  <a:moveTo>
                    <a:pt x="30" y="0"/>
                  </a:moveTo>
                  <a:lnTo>
                    <a:pt x="36" y="9"/>
                  </a:lnTo>
                  <a:lnTo>
                    <a:pt x="4" y="56"/>
                  </a:lnTo>
                  <a:lnTo>
                    <a:pt x="0" y="38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7" name="Freeform 70"/>
            <p:cNvSpPr>
              <a:spLocks/>
            </p:cNvSpPr>
            <p:nvPr/>
          </p:nvSpPr>
          <p:spPr bwMode="auto">
            <a:xfrm>
              <a:off x="3582988" y="2952751"/>
              <a:ext cx="347663" cy="506413"/>
            </a:xfrm>
            <a:custGeom>
              <a:avLst/>
              <a:gdLst>
                <a:gd name="T0" fmla="*/ 347663 w 219"/>
                <a:gd name="T1" fmla="*/ 0 h 319"/>
                <a:gd name="T2" fmla="*/ 0 w 219"/>
                <a:gd name="T3" fmla="*/ 469900 h 319"/>
                <a:gd name="T4" fmla="*/ 138113 w 219"/>
                <a:gd name="T5" fmla="*/ 506413 h 319"/>
                <a:gd name="T6" fmla="*/ 347663 w 219"/>
                <a:gd name="T7" fmla="*/ 0 h 3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9"/>
                <a:gd name="T13" fmla="*/ 0 h 319"/>
                <a:gd name="T14" fmla="*/ 219 w 219"/>
                <a:gd name="T15" fmla="*/ 319 h 3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9" h="319">
                  <a:moveTo>
                    <a:pt x="219" y="0"/>
                  </a:moveTo>
                  <a:lnTo>
                    <a:pt x="0" y="296"/>
                  </a:lnTo>
                  <a:lnTo>
                    <a:pt x="87" y="31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8" name="Freeform 71"/>
            <p:cNvSpPr>
              <a:spLocks/>
            </p:cNvSpPr>
            <p:nvPr/>
          </p:nvSpPr>
          <p:spPr bwMode="auto">
            <a:xfrm>
              <a:off x="2730501" y="3176588"/>
              <a:ext cx="242888" cy="274638"/>
            </a:xfrm>
            <a:custGeom>
              <a:avLst/>
              <a:gdLst>
                <a:gd name="T0" fmla="*/ 200025 w 153"/>
                <a:gd name="T1" fmla="*/ 7938 h 173"/>
                <a:gd name="T2" fmla="*/ 184150 w 153"/>
                <a:gd name="T3" fmla="*/ 1588 h 173"/>
                <a:gd name="T4" fmla="*/ 168275 w 153"/>
                <a:gd name="T5" fmla="*/ 0 h 173"/>
                <a:gd name="T6" fmla="*/ 152400 w 153"/>
                <a:gd name="T7" fmla="*/ 0 h 173"/>
                <a:gd name="T8" fmla="*/ 134938 w 153"/>
                <a:gd name="T9" fmla="*/ 3175 h 173"/>
                <a:gd name="T10" fmla="*/ 117475 w 153"/>
                <a:gd name="T11" fmla="*/ 9525 h 173"/>
                <a:gd name="T12" fmla="*/ 100013 w 153"/>
                <a:gd name="T13" fmla="*/ 17463 h 173"/>
                <a:gd name="T14" fmla="*/ 82550 w 153"/>
                <a:gd name="T15" fmla="*/ 30163 h 173"/>
                <a:gd name="T16" fmla="*/ 66675 w 153"/>
                <a:gd name="T17" fmla="*/ 42863 h 173"/>
                <a:gd name="T18" fmla="*/ 50800 w 153"/>
                <a:gd name="T19" fmla="*/ 58738 h 173"/>
                <a:gd name="T20" fmla="*/ 36513 w 153"/>
                <a:gd name="T21" fmla="*/ 77788 h 173"/>
                <a:gd name="T22" fmla="*/ 23813 w 153"/>
                <a:gd name="T23" fmla="*/ 96838 h 173"/>
                <a:gd name="T24" fmla="*/ 14288 w 153"/>
                <a:gd name="T25" fmla="*/ 115888 h 173"/>
                <a:gd name="T26" fmla="*/ 6350 w 153"/>
                <a:gd name="T27" fmla="*/ 136525 h 173"/>
                <a:gd name="T28" fmla="*/ 1588 w 153"/>
                <a:gd name="T29" fmla="*/ 157163 h 173"/>
                <a:gd name="T30" fmla="*/ 0 w 153"/>
                <a:gd name="T31" fmla="*/ 176213 h 173"/>
                <a:gd name="T32" fmla="*/ 0 w 153"/>
                <a:gd name="T33" fmla="*/ 195263 h 173"/>
                <a:gd name="T34" fmla="*/ 1588 w 153"/>
                <a:gd name="T35" fmla="*/ 211138 h 173"/>
                <a:gd name="T36" fmla="*/ 7938 w 153"/>
                <a:gd name="T37" fmla="*/ 227013 h 173"/>
                <a:gd name="T38" fmla="*/ 15875 w 153"/>
                <a:gd name="T39" fmla="*/ 241300 h 173"/>
                <a:gd name="T40" fmla="*/ 25400 w 153"/>
                <a:gd name="T41" fmla="*/ 254000 h 173"/>
                <a:gd name="T42" fmla="*/ 38100 w 153"/>
                <a:gd name="T43" fmla="*/ 263525 h 173"/>
                <a:gd name="T44" fmla="*/ 52388 w 153"/>
                <a:gd name="T45" fmla="*/ 269875 h 173"/>
                <a:gd name="T46" fmla="*/ 68263 w 153"/>
                <a:gd name="T47" fmla="*/ 273050 h 173"/>
                <a:gd name="T48" fmla="*/ 84138 w 153"/>
                <a:gd name="T49" fmla="*/ 274638 h 173"/>
                <a:gd name="T50" fmla="*/ 101600 w 153"/>
                <a:gd name="T51" fmla="*/ 271463 h 173"/>
                <a:gd name="T52" fmla="*/ 119063 w 153"/>
                <a:gd name="T53" fmla="*/ 266700 h 173"/>
                <a:gd name="T54" fmla="*/ 136525 w 153"/>
                <a:gd name="T55" fmla="*/ 258763 h 173"/>
                <a:gd name="T56" fmla="*/ 153988 w 153"/>
                <a:gd name="T57" fmla="*/ 247650 h 173"/>
                <a:gd name="T58" fmla="*/ 169863 w 153"/>
                <a:gd name="T59" fmla="*/ 234950 h 173"/>
                <a:gd name="T60" fmla="*/ 185738 w 153"/>
                <a:gd name="T61" fmla="*/ 220663 h 173"/>
                <a:gd name="T62" fmla="*/ 201613 w 153"/>
                <a:gd name="T63" fmla="*/ 203200 h 173"/>
                <a:gd name="T64" fmla="*/ 214313 w 153"/>
                <a:gd name="T65" fmla="*/ 184150 h 173"/>
                <a:gd name="T66" fmla="*/ 223838 w 153"/>
                <a:gd name="T67" fmla="*/ 163513 h 173"/>
                <a:gd name="T68" fmla="*/ 233363 w 153"/>
                <a:gd name="T69" fmla="*/ 142875 h 173"/>
                <a:gd name="T70" fmla="*/ 238125 w 153"/>
                <a:gd name="T71" fmla="*/ 123825 h 173"/>
                <a:gd name="T72" fmla="*/ 241300 w 153"/>
                <a:gd name="T73" fmla="*/ 104775 h 173"/>
                <a:gd name="T74" fmla="*/ 242888 w 153"/>
                <a:gd name="T75" fmla="*/ 85725 h 173"/>
                <a:gd name="T76" fmla="*/ 241300 w 153"/>
                <a:gd name="T77" fmla="*/ 68263 h 173"/>
                <a:gd name="T78" fmla="*/ 236538 w 153"/>
                <a:gd name="T79" fmla="*/ 50800 h 173"/>
                <a:gd name="T80" fmla="*/ 230188 w 153"/>
                <a:gd name="T81" fmla="*/ 36513 h 173"/>
                <a:gd name="T82" fmla="*/ 220663 w 153"/>
                <a:gd name="T83" fmla="*/ 23813 h 173"/>
                <a:gd name="T84" fmla="*/ 207963 w 153"/>
                <a:gd name="T85" fmla="*/ 12700 h 1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3"/>
                <a:gd name="T130" fmla="*/ 0 h 173"/>
                <a:gd name="T131" fmla="*/ 153 w 153"/>
                <a:gd name="T132" fmla="*/ 173 h 17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3" h="173">
                  <a:moveTo>
                    <a:pt x="131" y="8"/>
                  </a:moveTo>
                  <a:lnTo>
                    <a:pt x="129" y="6"/>
                  </a:lnTo>
                  <a:lnTo>
                    <a:pt x="126" y="5"/>
                  </a:lnTo>
                  <a:lnTo>
                    <a:pt x="123" y="4"/>
                  </a:lnTo>
                  <a:lnTo>
                    <a:pt x="119" y="2"/>
                  </a:lnTo>
                  <a:lnTo>
                    <a:pt x="116" y="1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6" y="0"/>
                  </a:lnTo>
                  <a:lnTo>
                    <a:pt x="103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89" y="1"/>
                  </a:lnTo>
                  <a:lnTo>
                    <a:pt x="85" y="2"/>
                  </a:lnTo>
                  <a:lnTo>
                    <a:pt x="81" y="3"/>
                  </a:lnTo>
                  <a:lnTo>
                    <a:pt x="78" y="5"/>
                  </a:lnTo>
                  <a:lnTo>
                    <a:pt x="74" y="6"/>
                  </a:lnTo>
                  <a:lnTo>
                    <a:pt x="70" y="8"/>
                  </a:lnTo>
                  <a:lnTo>
                    <a:pt x="67" y="9"/>
                  </a:lnTo>
                  <a:lnTo>
                    <a:pt x="63" y="11"/>
                  </a:lnTo>
                  <a:lnTo>
                    <a:pt x="59" y="14"/>
                  </a:lnTo>
                  <a:lnTo>
                    <a:pt x="56" y="16"/>
                  </a:lnTo>
                  <a:lnTo>
                    <a:pt x="52" y="19"/>
                  </a:lnTo>
                  <a:lnTo>
                    <a:pt x="49" y="21"/>
                  </a:lnTo>
                  <a:lnTo>
                    <a:pt x="45" y="24"/>
                  </a:lnTo>
                  <a:lnTo>
                    <a:pt x="42" y="27"/>
                  </a:lnTo>
                  <a:lnTo>
                    <a:pt x="38" y="30"/>
                  </a:lnTo>
                  <a:lnTo>
                    <a:pt x="35" y="34"/>
                  </a:lnTo>
                  <a:lnTo>
                    <a:pt x="32" y="37"/>
                  </a:lnTo>
                  <a:lnTo>
                    <a:pt x="29" y="41"/>
                  </a:lnTo>
                  <a:lnTo>
                    <a:pt x="26" y="45"/>
                  </a:lnTo>
                  <a:lnTo>
                    <a:pt x="23" y="49"/>
                  </a:lnTo>
                  <a:lnTo>
                    <a:pt x="20" y="53"/>
                  </a:lnTo>
                  <a:lnTo>
                    <a:pt x="18" y="57"/>
                  </a:lnTo>
                  <a:lnTo>
                    <a:pt x="15" y="61"/>
                  </a:lnTo>
                  <a:lnTo>
                    <a:pt x="13" y="65"/>
                  </a:lnTo>
                  <a:lnTo>
                    <a:pt x="11" y="69"/>
                  </a:lnTo>
                  <a:lnTo>
                    <a:pt x="9" y="73"/>
                  </a:lnTo>
                  <a:lnTo>
                    <a:pt x="7" y="78"/>
                  </a:lnTo>
                  <a:lnTo>
                    <a:pt x="6" y="82"/>
                  </a:lnTo>
                  <a:lnTo>
                    <a:pt x="4" y="86"/>
                  </a:lnTo>
                  <a:lnTo>
                    <a:pt x="3" y="90"/>
                  </a:lnTo>
                  <a:lnTo>
                    <a:pt x="2" y="94"/>
                  </a:lnTo>
                  <a:lnTo>
                    <a:pt x="1" y="99"/>
                  </a:lnTo>
                  <a:lnTo>
                    <a:pt x="1" y="103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0" y="119"/>
                  </a:lnTo>
                  <a:lnTo>
                    <a:pt x="0" y="123"/>
                  </a:lnTo>
                  <a:lnTo>
                    <a:pt x="0" y="126"/>
                  </a:lnTo>
                  <a:lnTo>
                    <a:pt x="1" y="130"/>
                  </a:lnTo>
                  <a:lnTo>
                    <a:pt x="1" y="133"/>
                  </a:lnTo>
                  <a:lnTo>
                    <a:pt x="2" y="137"/>
                  </a:lnTo>
                  <a:lnTo>
                    <a:pt x="3" y="140"/>
                  </a:lnTo>
                  <a:lnTo>
                    <a:pt x="5" y="143"/>
                  </a:lnTo>
                  <a:lnTo>
                    <a:pt x="6" y="146"/>
                  </a:lnTo>
                  <a:lnTo>
                    <a:pt x="8" y="150"/>
                  </a:lnTo>
                  <a:lnTo>
                    <a:pt x="10" y="152"/>
                  </a:lnTo>
                  <a:lnTo>
                    <a:pt x="11" y="155"/>
                  </a:lnTo>
                  <a:lnTo>
                    <a:pt x="14" y="157"/>
                  </a:lnTo>
                  <a:lnTo>
                    <a:pt x="16" y="160"/>
                  </a:lnTo>
                  <a:lnTo>
                    <a:pt x="18" y="162"/>
                  </a:lnTo>
                  <a:lnTo>
                    <a:pt x="21" y="164"/>
                  </a:lnTo>
                  <a:lnTo>
                    <a:pt x="24" y="166"/>
                  </a:lnTo>
                  <a:lnTo>
                    <a:pt x="27" y="168"/>
                  </a:lnTo>
                  <a:lnTo>
                    <a:pt x="30" y="169"/>
                  </a:lnTo>
                  <a:lnTo>
                    <a:pt x="33" y="170"/>
                  </a:lnTo>
                  <a:lnTo>
                    <a:pt x="36" y="171"/>
                  </a:lnTo>
                  <a:lnTo>
                    <a:pt x="39" y="172"/>
                  </a:lnTo>
                  <a:lnTo>
                    <a:pt x="43" y="172"/>
                  </a:lnTo>
                  <a:lnTo>
                    <a:pt x="46" y="173"/>
                  </a:lnTo>
                  <a:lnTo>
                    <a:pt x="50" y="173"/>
                  </a:lnTo>
                  <a:lnTo>
                    <a:pt x="53" y="173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1"/>
                  </a:lnTo>
                  <a:lnTo>
                    <a:pt x="67" y="170"/>
                  </a:lnTo>
                  <a:lnTo>
                    <a:pt x="71" y="169"/>
                  </a:lnTo>
                  <a:lnTo>
                    <a:pt x="75" y="168"/>
                  </a:lnTo>
                  <a:lnTo>
                    <a:pt x="78" y="166"/>
                  </a:lnTo>
                  <a:lnTo>
                    <a:pt x="82" y="165"/>
                  </a:lnTo>
                  <a:lnTo>
                    <a:pt x="86" y="163"/>
                  </a:lnTo>
                  <a:lnTo>
                    <a:pt x="89" y="161"/>
                  </a:lnTo>
                  <a:lnTo>
                    <a:pt x="93" y="159"/>
                  </a:lnTo>
                  <a:lnTo>
                    <a:pt x="97" y="156"/>
                  </a:lnTo>
                  <a:lnTo>
                    <a:pt x="100" y="154"/>
                  </a:lnTo>
                  <a:lnTo>
                    <a:pt x="104" y="151"/>
                  </a:lnTo>
                  <a:lnTo>
                    <a:pt x="107" y="148"/>
                  </a:lnTo>
                  <a:lnTo>
                    <a:pt x="111" y="145"/>
                  </a:lnTo>
                  <a:lnTo>
                    <a:pt x="114" y="142"/>
                  </a:lnTo>
                  <a:lnTo>
                    <a:pt x="117" y="139"/>
                  </a:lnTo>
                  <a:lnTo>
                    <a:pt x="120" y="135"/>
                  </a:lnTo>
                  <a:lnTo>
                    <a:pt x="124" y="131"/>
                  </a:lnTo>
                  <a:lnTo>
                    <a:pt x="127" y="128"/>
                  </a:lnTo>
                  <a:lnTo>
                    <a:pt x="129" y="124"/>
                  </a:lnTo>
                  <a:lnTo>
                    <a:pt x="132" y="120"/>
                  </a:lnTo>
                  <a:lnTo>
                    <a:pt x="135" y="116"/>
                  </a:lnTo>
                  <a:lnTo>
                    <a:pt x="137" y="112"/>
                  </a:lnTo>
                  <a:lnTo>
                    <a:pt x="139" y="107"/>
                  </a:lnTo>
                  <a:lnTo>
                    <a:pt x="141" y="103"/>
                  </a:lnTo>
                  <a:lnTo>
                    <a:pt x="143" y="99"/>
                  </a:lnTo>
                  <a:lnTo>
                    <a:pt x="145" y="95"/>
                  </a:lnTo>
                  <a:lnTo>
                    <a:pt x="147" y="90"/>
                  </a:lnTo>
                  <a:lnTo>
                    <a:pt x="148" y="86"/>
                  </a:lnTo>
                  <a:lnTo>
                    <a:pt x="149" y="82"/>
                  </a:lnTo>
                  <a:lnTo>
                    <a:pt x="150" y="78"/>
                  </a:lnTo>
                  <a:lnTo>
                    <a:pt x="151" y="74"/>
                  </a:lnTo>
                  <a:lnTo>
                    <a:pt x="152" y="70"/>
                  </a:lnTo>
                  <a:lnTo>
                    <a:pt x="152" y="66"/>
                  </a:lnTo>
                  <a:lnTo>
                    <a:pt x="153" y="62"/>
                  </a:lnTo>
                  <a:lnTo>
                    <a:pt x="153" y="58"/>
                  </a:lnTo>
                  <a:lnTo>
                    <a:pt x="153" y="54"/>
                  </a:lnTo>
                  <a:lnTo>
                    <a:pt x="153" y="50"/>
                  </a:lnTo>
                  <a:lnTo>
                    <a:pt x="152" y="46"/>
                  </a:lnTo>
                  <a:lnTo>
                    <a:pt x="152" y="43"/>
                  </a:lnTo>
                  <a:lnTo>
                    <a:pt x="151" y="39"/>
                  </a:lnTo>
                  <a:lnTo>
                    <a:pt x="150" y="36"/>
                  </a:lnTo>
                  <a:lnTo>
                    <a:pt x="149" y="32"/>
                  </a:lnTo>
                  <a:lnTo>
                    <a:pt x="148" y="29"/>
                  </a:lnTo>
                  <a:lnTo>
                    <a:pt x="146" y="26"/>
                  </a:lnTo>
                  <a:lnTo>
                    <a:pt x="145" y="23"/>
                  </a:lnTo>
                  <a:lnTo>
                    <a:pt x="143" y="20"/>
                  </a:lnTo>
                  <a:lnTo>
                    <a:pt x="141" y="17"/>
                  </a:lnTo>
                  <a:lnTo>
                    <a:pt x="139" y="15"/>
                  </a:lnTo>
                  <a:lnTo>
                    <a:pt x="137" y="12"/>
                  </a:lnTo>
                  <a:lnTo>
                    <a:pt x="134" y="10"/>
                  </a:lnTo>
                  <a:lnTo>
                    <a:pt x="131" y="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9" name="Freeform 72"/>
            <p:cNvSpPr>
              <a:spLocks/>
            </p:cNvSpPr>
            <p:nvPr/>
          </p:nvSpPr>
          <p:spPr bwMode="auto">
            <a:xfrm>
              <a:off x="3578226" y="2947988"/>
              <a:ext cx="347663" cy="504825"/>
            </a:xfrm>
            <a:custGeom>
              <a:avLst/>
              <a:gdLst>
                <a:gd name="T0" fmla="*/ 347663 w 219"/>
                <a:gd name="T1" fmla="*/ 0 h 318"/>
                <a:gd name="T2" fmla="*/ 0 w 219"/>
                <a:gd name="T3" fmla="*/ 469900 h 318"/>
                <a:gd name="T4" fmla="*/ 136525 w 219"/>
                <a:gd name="T5" fmla="*/ 504825 h 318"/>
                <a:gd name="T6" fmla="*/ 347663 w 219"/>
                <a:gd name="T7" fmla="*/ 0 h 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9"/>
                <a:gd name="T13" fmla="*/ 0 h 318"/>
                <a:gd name="T14" fmla="*/ 219 w 219"/>
                <a:gd name="T15" fmla="*/ 318 h 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9" h="318">
                  <a:moveTo>
                    <a:pt x="219" y="0"/>
                  </a:moveTo>
                  <a:lnTo>
                    <a:pt x="0" y="296"/>
                  </a:lnTo>
                  <a:lnTo>
                    <a:pt x="86" y="318"/>
                  </a:lnTo>
                  <a:lnTo>
                    <a:pt x="219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0" name="Freeform 73"/>
            <p:cNvSpPr>
              <a:spLocks/>
            </p:cNvSpPr>
            <p:nvPr/>
          </p:nvSpPr>
          <p:spPr bwMode="auto">
            <a:xfrm>
              <a:off x="2724151" y="3170238"/>
              <a:ext cx="244475" cy="274638"/>
            </a:xfrm>
            <a:custGeom>
              <a:avLst/>
              <a:gdLst>
                <a:gd name="T0" fmla="*/ 200025 w 154"/>
                <a:gd name="T1" fmla="*/ 7938 h 173"/>
                <a:gd name="T2" fmla="*/ 185738 w 154"/>
                <a:gd name="T3" fmla="*/ 3175 h 173"/>
                <a:gd name="T4" fmla="*/ 169863 w 154"/>
                <a:gd name="T5" fmla="*/ 0 h 173"/>
                <a:gd name="T6" fmla="*/ 152400 w 154"/>
                <a:gd name="T7" fmla="*/ 1588 h 173"/>
                <a:gd name="T8" fmla="*/ 136525 w 154"/>
                <a:gd name="T9" fmla="*/ 4763 h 173"/>
                <a:gd name="T10" fmla="*/ 119063 w 154"/>
                <a:gd name="T11" fmla="*/ 11113 h 173"/>
                <a:gd name="T12" fmla="*/ 101600 w 154"/>
                <a:gd name="T13" fmla="*/ 19050 h 173"/>
                <a:gd name="T14" fmla="*/ 84138 w 154"/>
                <a:gd name="T15" fmla="*/ 30163 h 173"/>
                <a:gd name="T16" fmla="*/ 66675 w 154"/>
                <a:gd name="T17" fmla="*/ 44450 h 173"/>
                <a:gd name="T18" fmla="*/ 52388 w 154"/>
                <a:gd name="T19" fmla="*/ 60325 h 173"/>
                <a:gd name="T20" fmla="*/ 38100 w 154"/>
                <a:gd name="T21" fmla="*/ 77788 h 173"/>
                <a:gd name="T22" fmla="*/ 25400 w 154"/>
                <a:gd name="T23" fmla="*/ 98425 h 173"/>
                <a:gd name="T24" fmla="*/ 15875 w 154"/>
                <a:gd name="T25" fmla="*/ 117475 h 173"/>
                <a:gd name="T26" fmla="*/ 7938 w 154"/>
                <a:gd name="T27" fmla="*/ 138113 h 173"/>
                <a:gd name="T28" fmla="*/ 3175 w 154"/>
                <a:gd name="T29" fmla="*/ 157163 h 173"/>
                <a:gd name="T30" fmla="*/ 1588 w 154"/>
                <a:gd name="T31" fmla="*/ 176213 h 173"/>
                <a:gd name="T32" fmla="*/ 1588 w 154"/>
                <a:gd name="T33" fmla="*/ 195263 h 173"/>
                <a:gd name="T34" fmla="*/ 3175 w 154"/>
                <a:gd name="T35" fmla="*/ 212725 h 173"/>
                <a:gd name="T36" fmla="*/ 7938 w 154"/>
                <a:gd name="T37" fmla="*/ 228600 h 173"/>
                <a:gd name="T38" fmla="*/ 15875 w 154"/>
                <a:gd name="T39" fmla="*/ 242888 h 173"/>
                <a:gd name="T40" fmla="*/ 26988 w 154"/>
                <a:gd name="T41" fmla="*/ 255588 h 173"/>
                <a:gd name="T42" fmla="*/ 39688 w 154"/>
                <a:gd name="T43" fmla="*/ 265113 h 173"/>
                <a:gd name="T44" fmla="*/ 52388 w 154"/>
                <a:gd name="T45" fmla="*/ 271463 h 173"/>
                <a:gd name="T46" fmla="*/ 68263 w 154"/>
                <a:gd name="T47" fmla="*/ 274638 h 173"/>
                <a:gd name="T48" fmla="*/ 85725 w 154"/>
                <a:gd name="T49" fmla="*/ 274638 h 173"/>
                <a:gd name="T50" fmla="*/ 103188 w 154"/>
                <a:gd name="T51" fmla="*/ 273050 h 173"/>
                <a:gd name="T52" fmla="*/ 120650 w 154"/>
                <a:gd name="T53" fmla="*/ 268288 h 173"/>
                <a:gd name="T54" fmla="*/ 136525 w 154"/>
                <a:gd name="T55" fmla="*/ 260350 h 173"/>
                <a:gd name="T56" fmla="*/ 153988 w 154"/>
                <a:gd name="T57" fmla="*/ 249238 h 173"/>
                <a:gd name="T58" fmla="*/ 171450 w 154"/>
                <a:gd name="T59" fmla="*/ 236538 h 173"/>
                <a:gd name="T60" fmla="*/ 187325 w 154"/>
                <a:gd name="T61" fmla="*/ 222250 h 173"/>
                <a:gd name="T62" fmla="*/ 201613 w 154"/>
                <a:gd name="T63" fmla="*/ 204788 h 173"/>
                <a:gd name="T64" fmla="*/ 214313 w 154"/>
                <a:gd name="T65" fmla="*/ 184150 h 173"/>
                <a:gd name="T66" fmla="*/ 225425 w 154"/>
                <a:gd name="T67" fmla="*/ 165100 h 173"/>
                <a:gd name="T68" fmla="*/ 233363 w 154"/>
                <a:gd name="T69" fmla="*/ 144463 h 173"/>
                <a:gd name="T70" fmla="*/ 239713 w 154"/>
                <a:gd name="T71" fmla="*/ 125413 h 173"/>
                <a:gd name="T72" fmla="*/ 242888 w 154"/>
                <a:gd name="T73" fmla="*/ 104775 h 173"/>
                <a:gd name="T74" fmla="*/ 244475 w 154"/>
                <a:gd name="T75" fmla="*/ 85725 h 173"/>
                <a:gd name="T76" fmla="*/ 241300 w 154"/>
                <a:gd name="T77" fmla="*/ 68263 h 173"/>
                <a:gd name="T78" fmla="*/ 238125 w 154"/>
                <a:gd name="T79" fmla="*/ 52388 h 173"/>
                <a:gd name="T80" fmla="*/ 230188 w 154"/>
                <a:gd name="T81" fmla="*/ 38100 h 173"/>
                <a:gd name="T82" fmla="*/ 222250 w 154"/>
                <a:gd name="T83" fmla="*/ 23813 h 173"/>
                <a:gd name="T84" fmla="*/ 209550 w 154"/>
                <a:gd name="T85" fmla="*/ 14288 h 1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4"/>
                <a:gd name="T130" fmla="*/ 0 h 173"/>
                <a:gd name="T131" fmla="*/ 154 w 154"/>
                <a:gd name="T132" fmla="*/ 173 h 17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4" h="173">
                  <a:moveTo>
                    <a:pt x="132" y="9"/>
                  </a:moveTo>
                  <a:lnTo>
                    <a:pt x="129" y="7"/>
                  </a:lnTo>
                  <a:lnTo>
                    <a:pt x="126" y="5"/>
                  </a:lnTo>
                  <a:lnTo>
                    <a:pt x="123" y="4"/>
                  </a:lnTo>
                  <a:lnTo>
                    <a:pt x="120" y="3"/>
                  </a:lnTo>
                  <a:lnTo>
                    <a:pt x="117" y="2"/>
                  </a:lnTo>
                  <a:lnTo>
                    <a:pt x="114" y="1"/>
                  </a:lnTo>
                  <a:lnTo>
                    <a:pt x="110" y="1"/>
                  </a:lnTo>
                  <a:lnTo>
                    <a:pt x="107" y="0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93" y="1"/>
                  </a:lnTo>
                  <a:lnTo>
                    <a:pt x="89" y="2"/>
                  </a:lnTo>
                  <a:lnTo>
                    <a:pt x="86" y="3"/>
                  </a:lnTo>
                  <a:lnTo>
                    <a:pt x="82" y="4"/>
                  </a:lnTo>
                  <a:lnTo>
                    <a:pt x="78" y="5"/>
                  </a:lnTo>
                  <a:lnTo>
                    <a:pt x="75" y="7"/>
                  </a:lnTo>
                  <a:lnTo>
                    <a:pt x="71" y="8"/>
                  </a:lnTo>
                  <a:lnTo>
                    <a:pt x="67" y="10"/>
                  </a:lnTo>
                  <a:lnTo>
                    <a:pt x="64" y="12"/>
                  </a:lnTo>
                  <a:lnTo>
                    <a:pt x="60" y="14"/>
                  </a:lnTo>
                  <a:lnTo>
                    <a:pt x="56" y="17"/>
                  </a:lnTo>
                  <a:lnTo>
                    <a:pt x="53" y="19"/>
                  </a:lnTo>
                  <a:lnTo>
                    <a:pt x="49" y="22"/>
                  </a:lnTo>
                  <a:lnTo>
                    <a:pt x="46" y="25"/>
                  </a:lnTo>
                  <a:lnTo>
                    <a:pt x="42" y="28"/>
                  </a:lnTo>
                  <a:lnTo>
                    <a:pt x="39" y="31"/>
                  </a:lnTo>
                  <a:lnTo>
                    <a:pt x="36" y="34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7" y="45"/>
                  </a:lnTo>
                  <a:lnTo>
                    <a:pt x="24" y="49"/>
                  </a:lnTo>
                  <a:lnTo>
                    <a:pt x="21" y="53"/>
                  </a:lnTo>
                  <a:lnTo>
                    <a:pt x="18" y="57"/>
                  </a:lnTo>
                  <a:lnTo>
                    <a:pt x="16" y="62"/>
                  </a:lnTo>
                  <a:lnTo>
                    <a:pt x="14" y="66"/>
                  </a:lnTo>
                  <a:lnTo>
                    <a:pt x="12" y="70"/>
                  </a:lnTo>
                  <a:lnTo>
                    <a:pt x="10" y="74"/>
                  </a:lnTo>
                  <a:lnTo>
                    <a:pt x="8" y="78"/>
                  </a:lnTo>
                  <a:lnTo>
                    <a:pt x="6" y="82"/>
                  </a:lnTo>
                  <a:lnTo>
                    <a:pt x="5" y="87"/>
                  </a:lnTo>
                  <a:lnTo>
                    <a:pt x="4" y="91"/>
                  </a:lnTo>
                  <a:lnTo>
                    <a:pt x="3" y="95"/>
                  </a:lnTo>
                  <a:lnTo>
                    <a:pt x="2" y="99"/>
                  </a:lnTo>
                  <a:lnTo>
                    <a:pt x="1" y="103"/>
                  </a:lnTo>
                  <a:lnTo>
                    <a:pt x="1" y="107"/>
                  </a:lnTo>
                  <a:lnTo>
                    <a:pt x="1" y="111"/>
                  </a:lnTo>
                  <a:lnTo>
                    <a:pt x="0" y="115"/>
                  </a:lnTo>
                  <a:lnTo>
                    <a:pt x="0" y="119"/>
                  </a:lnTo>
                  <a:lnTo>
                    <a:pt x="1" y="123"/>
                  </a:lnTo>
                  <a:lnTo>
                    <a:pt x="1" y="127"/>
                  </a:lnTo>
                  <a:lnTo>
                    <a:pt x="1" y="131"/>
                  </a:lnTo>
                  <a:lnTo>
                    <a:pt x="2" y="134"/>
                  </a:lnTo>
                  <a:lnTo>
                    <a:pt x="3" y="137"/>
                  </a:lnTo>
                  <a:lnTo>
                    <a:pt x="4" y="141"/>
                  </a:lnTo>
                  <a:lnTo>
                    <a:pt x="5" y="144"/>
                  </a:lnTo>
                  <a:lnTo>
                    <a:pt x="7" y="147"/>
                  </a:lnTo>
                  <a:lnTo>
                    <a:pt x="8" y="150"/>
                  </a:lnTo>
                  <a:lnTo>
                    <a:pt x="10" y="153"/>
                  </a:lnTo>
                  <a:lnTo>
                    <a:pt x="12" y="156"/>
                  </a:lnTo>
                  <a:lnTo>
                    <a:pt x="14" y="158"/>
                  </a:lnTo>
                  <a:lnTo>
                    <a:pt x="17" y="161"/>
                  </a:lnTo>
                  <a:lnTo>
                    <a:pt x="19" y="163"/>
                  </a:lnTo>
                  <a:lnTo>
                    <a:pt x="22" y="165"/>
                  </a:lnTo>
                  <a:lnTo>
                    <a:pt x="25" y="167"/>
                  </a:lnTo>
                  <a:lnTo>
                    <a:pt x="27" y="168"/>
                  </a:lnTo>
                  <a:lnTo>
                    <a:pt x="30" y="170"/>
                  </a:lnTo>
                  <a:lnTo>
                    <a:pt x="33" y="171"/>
                  </a:lnTo>
                  <a:lnTo>
                    <a:pt x="37" y="172"/>
                  </a:lnTo>
                  <a:lnTo>
                    <a:pt x="40" y="172"/>
                  </a:lnTo>
                  <a:lnTo>
                    <a:pt x="43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54" y="173"/>
                  </a:lnTo>
                  <a:lnTo>
                    <a:pt x="57" y="173"/>
                  </a:lnTo>
                  <a:lnTo>
                    <a:pt x="61" y="172"/>
                  </a:lnTo>
                  <a:lnTo>
                    <a:pt x="65" y="172"/>
                  </a:lnTo>
                  <a:lnTo>
                    <a:pt x="68" y="171"/>
                  </a:lnTo>
                  <a:lnTo>
                    <a:pt x="72" y="170"/>
                  </a:lnTo>
                  <a:lnTo>
                    <a:pt x="76" y="169"/>
                  </a:lnTo>
                  <a:lnTo>
                    <a:pt x="79" y="167"/>
                  </a:lnTo>
                  <a:lnTo>
                    <a:pt x="83" y="165"/>
                  </a:lnTo>
                  <a:lnTo>
                    <a:pt x="86" y="164"/>
                  </a:lnTo>
                  <a:lnTo>
                    <a:pt x="90" y="162"/>
                  </a:lnTo>
                  <a:lnTo>
                    <a:pt x="94" y="159"/>
                  </a:lnTo>
                  <a:lnTo>
                    <a:pt x="97" y="157"/>
                  </a:lnTo>
                  <a:lnTo>
                    <a:pt x="101" y="155"/>
                  </a:lnTo>
                  <a:lnTo>
                    <a:pt x="104" y="152"/>
                  </a:lnTo>
                  <a:lnTo>
                    <a:pt x="108" y="149"/>
                  </a:lnTo>
                  <a:lnTo>
                    <a:pt x="111" y="146"/>
                  </a:lnTo>
                  <a:lnTo>
                    <a:pt x="115" y="143"/>
                  </a:lnTo>
                  <a:lnTo>
                    <a:pt x="118" y="140"/>
                  </a:lnTo>
                  <a:lnTo>
                    <a:pt x="121" y="136"/>
                  </a:lnTo>
                  <a:lnTo>
                    <a:pt x="124" y="132"/>
                  </a:lnTo>
                  <a:lnTo>
                    <a:pt x="127" y="129"/>
                  </a:lnTo>
                  <a:lnTo>
                    <a:pt x="130" y="124"/>
                  </a:lnTo>
                  <a:lnTo>
                    <a:pt x="133" y="120"/>
                  </a:lnTo>
                  <a:lnTo>
                    <a:pt x="135" y="116"/>
                  </a:lnTo>
                  <a:lnTo>
                    <a:pt x="138" y="112"/>
                  </a:lnTo>
                  <a:lnTo>
                    <a:pt x="140" y="108"/>
                  </a:lnTo>
                  <a:lnTo>
                    <a:pt x="142" y="104"/>
                  </a:lnTo>
                  <a:lnTo>
                    <a:pt x="144" y="100"/>
                  </a:lnTo>
                  <a:lnTo>
                    <a:pt x="146" y="95"/>
                  </a:lnTo>
                  <a:lnTo>
                    <a:pt x="147" y="91"/>
                  </a:lnTo>
                  <a:lnTo>
                    <a:pt x="149" y="87"/>
                  </a:lnTo>
                  <a:lnTo>
                    <a:pt x="150" y="83"/>
                  </a:lnTo>
                  <a:lnTo>
                    <a:pt x="151" y="79"/>
                  </a:lnTo>
                  <a:lnTo>
                    <a:pt x="152" y="75"/>
                  </a:lnTo>
                  <a:lnTo>
                    <a:pt x="153" y="70"/>
                  </a:lnTo>
                  <a:lnTo>
                    <a:pt x="153" y="66"/>
                  </a:lnTo>
                  <a:lnTo>
                    <a:pt x="153" y="62"/>
                  </a:lnTo>
                  <a:lnTo>
                    <a:pt x="154" y="58"/>
                  </a:lnTo>
                  <a:lnTo>
                    <a:pt x="154" y="54"/>
                  </a:lnTo>
                  <a:lnTo>
                    <a:pt x="153" y="51"/>
                  </a:lnTo>
                  <a:lnTo>
                    <a:pt x="153" y="47"/>
                  </a:lnTo>
                  <a:lnTo>
                    <a:pt x="152" y="43"/>
                  </a:lnTo>
                  <a:lnTo>
                    <a:pt x="152" y="40"/>
                  </a:lnTo>
                  <a:lnTo>
                    <a:pt x="151" y="36"/>
                  </a:lnTo>
                  <a:lnTo>
                    <a:pt x="150" y="33"/>
                  </a:lnTo>
                  <a:lnTo>
                    <a:pt x="148" y="30"/>
                  </a:lnTo>
                  <a:lnTo>
                    <a:pt x="147" y="27"/>
                  </a:lnTo>
                  <a:lnTo>
                    <a:pt x="145" y="24"/>
                  </a:lnTo>
                  <a:lnTo>
                    <a:pt x="144" y="21"/>
                  </a:lnTo>
                  <a:lnTo>
                    <a:pt x="142" y="18"/>
                  </a:lnTo>
                  <a:lnTo>
                    <a:pt x="140" y="15"/>
                  </a:lnTo>
                  <a:lnTo>
                    <a:pt x="137" y="13"/>
                  </a:lnTo>
                  <a:lnTo>
                    <a:pt x="135" y="11"/>
                  </a:lnTo>
                  <a:lnTo>
                    <a:pt x="132" y="9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1" name="Freeform 74"/>
            <p:cNvSpPr>
              <a:spLocks/>
            </p:cNvSpPr>
            <p:nvPr/>
          </p:nvSpPr>
          <p:spPr bwMode="auto">
            <a:xfrm>
              <a:off x="2736851" y="3203576"/>
              <a:ext cx="139700" cy="133350"/>
            </a:xfrm>
            <a:custGeom>
              <a:avLst/>
              <a:gdLst>
                <a:gd name="T0" fmla="*/ 136525 w 88"/>
                <a:gd name="T1" fmla="*/ 92075 h 84"/>
                <a:gd name="T2" fmla="*/ 138113 w 88"/>
                <a:gd name="T3" fmla="*/ 93663 h 84"/>
                <a:gd name="T4" fmla="*/ 139700 w 88"/>
                <a:gd name="T5" fmla="*/ 96838 h 84"/>
                <a:gd name="T6" fmla="*/ 139700 w 88"/>
                <a:gd name="T7" fmla="*/ 101600 h 84"/>
                <a:gd name="T8" fmla="*/ 139700 w 88"/>
                <a:gd name="T9" fmla="*/ 106363 h 84"/>
                <a:gd name="T10" fmla="*/ 138113 w 88"/>
                <a:gd name="T11" fmla="*/ 109538 h 84"/>
                <a:gd name="T12" fmla="*/ 136525 w 88"/>
                <a:gd name="T13" fmla="*/ 114300 h 84"/>
                <a:gd name="T14" fmla="*/ 134938 w 88"/>
                <a:gd name="T15" fmla="*/ 119063 h 84"/>
                <a:gd name="T16" fmla="*/ 131763 w 88"/>
                <a:gd name="T17" fmla="*/ 122238 h 84"/>
                <a:gd name="T18" fmla="*/ 128588 w 88"/>
                <a:gd name="T19" fmla="*/ 127000 h 84"/>
                <a:gd name="T20" fmla="*/ 123825 w 88"/>
                <a:gd name="T21" fmla="*/ 128588 h 84"/>
                <a:gd name="T22" fmla="*/ 120650 w 88"/>
                <a:gd name="T23" fmla="*/ 131763 h 84"/>
                <a:gd name="T24" fmla="*/ 115888 w 88"/>
                <a:gd name="T25" fmla="*/ 133350 h 84"/>
                <a:gd name="T26" fmla="*/ 112713 w 88"/>
                <a:gd name="T27" fmla="*/ 133350 h 84"/>
                <a:gd name="T28" fmla="*/ 107950 w 88"/>
                <a:gd name="T29" fmla="*/ 133350 h 84"/>
                <a:gd name="T30" fmla="*/ 104775 w 88"/>
                <a:gd name="T31" fmla="*/ 131763 h 84"/>
                <a:gd name="T32" fmla="*/ 0 w 88"/>
                <a:gd name="T33" fmla="*/ 49213 h 84"/>
                <a:gd name="T34" fmla="*/ 4763 w 88"/>
                <a:gd name="T35" fmla="*/ 52388 h 84"/>
                <a:gd name="T36" fmla="*/ 9525 w 88"/>
                <a:gd name="T37" fmla="*/ 52388 h 84"/>
                <a:gd name="T38" fmla="*/ 14288 w 88"/>
                <a:gd name="T39" fmla="*/ 52388 h 84"/>
                <a:gd name="T40" fmla="*/ 19050 w 88"/>
                <a:gd name="T41" fmla="*/ 50800 h 84"/>
                <a:gd name="T42" fmla="*/ 23813 w 88"/>
                <a:gd name="T43" fmla="*/ 49213 h 84"/>
                <a:gd name="T44" fmla="*/ 28575 w 88"/>
                <a:gd name="T45" fmla="*/ 46038 h 84"/>
                <a:gd name="T46" fmla="*/ 33338 w 88"/>
                <a:gd name="T47" fmla="*/ 41275 h 84"/>
                <a:gd name="T48" fmla="*/ 38100 w 88"/>
                <a:gd name="T49" fmla="*/ 36513 h 84"/>
                <a:gd name="T50" fmla="*/ 41275 w 88"/>
                <a:gd name="T51" fmla="*/ 31750 h 84"/>
                <a:gd name="T52" fmla="*/ 44450 w 88"/>
                <a:gd name="T53" fmla="*/ 26988 h 84"/>
                <a:gd name="T54" fmla="*/ 46038 w 88"/>
                <a:gd name="T55" fmla="*/ 20638 h 84"/>
                <a:gd name="T56" fmla="*/ 46038 w 88"/>
                <a:gd name="T57" fmla="*/ 15875 h 84"/>
                <a:gd name="T58" fmla="*/ 46038 w 88"/>
                <a:gd name="T59" fmla="*/ 9525 h 84"/>
                <a:gd name="T60" fmla="*/ 44450 w 88"/>
                <a:gd name="T61" fmla="*/ 6350 h 84"/>
                <a:gd name="T62" fmla="*/ 42863 w 88"/>
                <a:gd name="T63" fmla="*/ 1588 h 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8"/>
                <a:gd name="T97" fmla="*/ 0 h 84"/>
                <a:gd name="T98" fmla="*/ 88 w 88"/>
                <a:gd name="T99" fmla="*/ 84 h 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8" h="84">
                  <a:moveTo>
                    <a:pt x="26" y="0"/>
                  </a:moveTo>
                  <a:lnTo>
                    <a:pt x="86" y="58"/>
                  </a:lnTo>
                  <a:lnTo>
                    <a:pt x="86" y="59"/>
                  </a:lnTo>
                  <a:lnTo>
                    <a:pt x="87" y="59"/>
                  </a:lnTo>
                  <a:lnTo>
                    <a:pt x="87" y="60"/>
                  </a:lnTo>
                  <a:lnTo>
                    <a:pt x="88" y="61"/>
                  </a:lnTo>
                  <a:lnTo>
                    <a:pt x="88" y="63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7"/>
                  </a:lnTo>
                  <a:lnTo>
                    <a:pt x="88" y="68"/>
                  </a:lnTo>
                  <a:lnTo>
                    <a:pt x="87" y="69"/>
                  </a:lnTo>
                  <a:lnTo>
                    <a:pt x="87" y="71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5" y="75"/>
                  </a:lnTo>
                  <a:lnTo>
                    <a:pt x="84" y="76"/>
                  </a:lnTo>
                  <a:lnTo>
                    <a:pt x="83" y="77"/>
                  </a:lnTo>
                  <a:lnTo>
                    <a:pt x="82" y="79"/>
                  </a:lnTo>
                  <a:lnTo>
                    <a:pt x="81" y="80"/>
                  </a:lnTo>
                  <a:lnTo>
                    <a:pt x="80" y="81"/>
                  </a:lnTo>
                  <a:lnTo>
                    <a:pt x="78" y="81"/>
                  </a:lnTo>
                  <a:lnTo>
                    <a:pt x="77" y="82"/>
                  </a:lnTo>
                  <a:lnTo>
                    <a:pt x="76" y="83"/>
                  </a:lnTo>
                  <a:lnTo>
                    <a:pt x="74" y="83"/>
                  </a:lnTo>
                  <a:lnTo>
                    <a:pt x="73" y="84"/>
                  </a:lnTo>
                  <a:lnTo>
                    <a:pt x="72" y="84"/>
                  </a:lnTo>
                  <a:lnTo>
                    <a:pt x="71" y="84"/>
                  </a:lnTo>
                  <a:lnTo>
                    <a:pt x="70" y="84"/>
                  </a:lnTo>
                  <a:lnTo>
                    <a:pt x="68" y="84"/>
                  </a:lnTo>
                  <a:lnTo>
                    <a:pt x="67" y="84"/>
                  </a:lnTo>
                  <a:lnTo>
                    <a:pt x="66" y="83"/>
                  </a:lnTo>
                  <a:lnTo>
                    <a:pt x="65" y="83"/>
                  </a:lnTo>
                  <a:lnTo>
                    <a:pt x="0" y="31"/>
                  </a:lnTo>
                  <a:lnTo>
                    <a:pt x="2" y="32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5" y="31"/>
                  </a:lnTo>
                  <a:lnTo>
                    <a:pt x="17" y="30"/>
                  </a:lnTo>
                  <a:lnTo>
                    <a:pt x="18" y="29"/>
                  </a:lnTo>
                  <a:lnTo>
                    <a:pt x="20" y="28"/>
                  </a:lnTo>
                  <a:lnTo>
                    <a:pt x="21" y="26"/>
                  </a:lnTo>
                  <a:lnTo>
                    <a:pt x="22" y="25"/>
                  </a:lnTo>
                  <a:lnTo>
                    <a:pt x="24" y="23"/>
                  </a:lnTo>
                  <a:lnTo>
                    <a:pt x="25" y="22"/>
                  </a:lnTo>
                  <a:lnTo>
                    <a:pt x="26" y="20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29" y="11"/>
                  </a:lnTo>
                  <a:lnTo>
                    <a:pt x="29" y="10"/>
                  </a:lnTo>
                  <a:lnTo>
                    <a:pt x="29" y="8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2" name="Freeform 75"/>
            <p:cNvSpPr>
              <a:spLocks/>
            </p:cNvSpPr>
            <p:nvPr/>
          </p:nvSpPr>
          <p:spPr bwMode="auto">
            <a:xfrm>
              <a:off x="2730501" y="3198813"/>
              <a:ext cx="52388" cy="57150"/>
            </a:xfrm>
            <a:custGeom>
              <a:avLst/>
              <a:gdLst>
                <a:gd name="T0" fmla="*/ 44450 w 33"/>
                <a:gd name="T1" fmla="*/ 3175 h 36"/>
                <a:gd name="T2" fmla="*/ 47625 w 33"/>
                <a:gd name="T3" fmla="*/ 4763 h 36"/>
                <a:gd name="T4" fmla="*/ 50800 w 33"/>
                <a:gd name="T5" fmla="*/ 9525 h 36"/>
                <a:gd name="T6" fmla="*/ 52388 w 33"/>
                <a:gd name="T7" fmla="*/ 12700 h 36"/>
                <a:gd name="T8" fmla="*/ 52388 w 33"/>
                <a:gd name="T9" fmla="*/ 17463 h 36"/>
                <a:gd name="T10" fmla="*/ 52388 w 33"/>
                <a:gd name="T11" fmla="*/ 22225 h 36"/>
                <a:gd name="T12" fmla="*/ 50800 w 33"/>
                <a:gd name="T13" fmla="*/ 28575 h 36"/>
                <a:gd name="T14" fmla="*/ 49213 w 33"/>
                <a:gd name="T15" fmla="*/ 33338 h 36"/>
                <a:gd name="T16" fmla="*/ 46038 w 33"/>
                <a:gd name="T17" fmla="*/ 39688 h 36"/>
                <a:gd name="T18" fmla="*/ 41275 w 33"/>
                <a:gd name="T19" fmla="*/ 44450 h 36"/>
                <a:gd name="T20" fmla="*/ 38100 w 33"/>
                <a:gd name="T21" fmla="*/ 49213 h 36"/>
                <a:gd name="T22" fmla="*/ 33338 w 33"/>
                <a:gd name="T23" fmla="*/ 52388 h 36"/>
                <a:gd name="T24" fmla="*/ 26988 w 33"/>
                <a:gd name="T25" fmla="*/ 55563 h 36"/>
                <a:gd name="T26" fmla="*/ 22225 w 33"/>
                <a:gd name="T27" fmla="*/ 57150 h 36"/>
                <a:gd name="T28" fmla="*/ 17463 w 33"/>
                <a:gd name="T29" fmla="*/ 57150 h 36"/>
                <a:gd name="T30" fmla="*/ 12700 w 33"/>
                <a:gd name="T31" fmla="*/ 57150 h 36"/>
                <a:gd name="T32" fmla="*/ 9525 w 33"/>
                <a:gd name="T33" fmla="*/ 55563 h 36"/>
                <a:gd name="T34" fmla="*/ 4763 w 33"/>
                <a:gd name="T35" fmla="*/ 53975 h 36"/>
                <a:gd name="T36" fmla="*/ 3175 w 33"/>
                <a:gd name="T37" fmla="*/ 49213 h 36"/>
                <a:gd name="T38" fmla="*/ 1588 w 33"/>
                <a:gd name="T39" fmla="*/ 46038 h 36"/>
                <a:gd name="T40" fmla="*/ 0 w 33"/>
                <a:gd name="T41" fmla="*/ 41275 h 36"/>
                <a:gd name="T42" fmla="*/ 0 w 33"/>
                <a:gd name="T43" fmla="*/ 36513 h 36"/>
                <a:gd name="T44" fmla="*/ 1588 w 33"/>
                <a:gd name="T45" fmla="*/ 30163 h 36"/>
                <a:gd name="T46" fmla="*/ 3175 w 33"/>
                <a:gd name="T47" fmla="*/ 25400 h 36"/>
                <a:gd name="T48" fmla="*/ 6350 w 33"/>
                <a:gd name="T49" fmla="*/ 19050 h 36"/>
                <a:gd name="T50" fmla="*/ 11113 w 33"/>
                <a:gd name="T51" fmla="*/ 14288 h 36"/>
                <a:gd name="T52" fmla="*/ 15875 w 33"/>
                <a:gd name="T53" fmla="*/ 9525 h 36"/>
                <a:gd name="T54" fmla="*/ 20638 w 33"/>
                <a:gd name="T55" fmla="*/ 6350 h 36"/>
                <a:gd name="T56" fmla="*/ 25400 w 33"/>
                <a:gd name="T57" fmla="*/ 3175 h 36"/>
                <a:gd name="T58" fmla="*/ 30163 w 33"/>
                <a:gd name="T59" fmla="*/ 1588 h 36"/>
                <a:gd name="T60" fmla="*/ 34925 w 33"/>
                <a:gd name="T61" fmla="*/ 0 h 36"/>
                <a:gd name="T62" fmla="*/ 39688 w 33"/>
                <a:gd name="T63" fmla="*/ 1588 h 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3"/>
                <a:gd name="T97" fmla="*/ 0 h 36"/>
                <a:gd name="T98" fmla="*/ 33 w 33"/>
                <a:gd name="T99" fmla="*/ 36 h 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3" h="36">
                  <a:moveTo>
                    <a:pt x="26" y="1"/>
                  </a:moveTo>
                  <a:lnTo>
                    <a:pt x="28" y="2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1" y="21"/>
                  </a:lnTo>
                  <a:lnTo>
                    <a:pt x="30" y="23"/>
                  </a:lnTo>
                  <a:lnTo>
                    <a:pt x="29" y="25"/>
                  </a:lnTo>
                  <a:lnTo>
                    <a:pt x="28" y="26"/>
                  </a:lnTo>
                  <a:lnTo>
                    <a:pt x="26" y="28"/>
                  </a:lnTo>
                  <a:lnTo>
                    <a:pt x="25" y="29"/>
                  </a:lnTo>
                  <a:lnTo>
                    <a:pt x="24" y="31"/>
                  </a:lnTo>
                  <a:lnTo>
                    <a:pt x="22" y="32"/>
                  </a:lnTo>
                  <a:lnTo>
                    <a:pt x="21" y="33"/>
                  </a:lnTo>
                  <a:lnTo>
                    <a:pt x="19" y="34"/>
                  </a:lnTo>
                  <a:lnTo>
                    <a:pt x="17" y="35"/>
                  </a:lnTo>
                  <a:lnTo>
                    <a:pt x="16" y="35"/>
                  </a:lnTo>
                  <a:lnTo>
                    <a:pt x="14" y="36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3" y="34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1" y="19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7" y="9"/>
                  </a:lnTo>
                  <a:lnTo>
                    <a:pt x="8" y="7"/>
                  </a:lnTo>
                  <a:lnTo>
                    <a:pt x="10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3" name="Freeform 76"/>
            <p:cNvSpPr>
              <a:spLocks/>
            </p:cNvSpPr>
            <p:nvPr/>
          </p:nvSpPr>
          <p:spPr bwMode="auto">
            <a:xfrm>
              <a:off x="2732088" y="3198813"/>
              <a:ext cx="139700" cy="133350"/>
            </a:xfrm>
            <a:custGeom>
              <a:avLst/>
              <a:gdLst>
                <a:gd name="T0" fmla="*/ 134938 w 88"/>
                <a:gd name="T1" fmla="*/ 92075 h 84"/>
                <a:gd name="T2" fmla="*/ 138113 w 88"/>
                <a:gd name="T3" fmla="*/ 93663 h 84"/>
                <a:gd name="T4" fmla="*/ 138113 w 88"/>
                <a:gd name="T5" fmla="*/ 96838 h 84"/>
                <a:gd name="T6" fmla="*/ 139700 w 88"/>
                <a:gd name="T7" fmla="*/ 101600 h 84"/>
                <a:gd name="T8" fmla="*/ 139700 w 88"/>
                <a:gd name="T9" fmla="*/ 104775 h 84"/>
                <a:gd name="T10" fmla="*/ 138113 w 88"/>
                <a:gd name="T11" fmla="*/ 109538 h 84"/>
                <a:gd name="T12" fmla="*/ 136525 w 88"/>
                <a:gd name="T13" fmla="*/ 114300 h 84"/>
                <a:gd name="T14" fmla="*/ 133350 w 88"/>
                <a:gd name="T15" fmla="*/ 119063 h 84"/>
                <a:gd name="T16" fmla="*/ 131763 w 88"/>
                <a:gd name="T17" fmla="*/ 122238 h 84"/>
                <a:gd name="T18" fmla="*/ 127000 w 88"/>
                <a:gd name="T19" fmla="*/ 125413 h 84"/>
                <a:gd name="T20" fmla="*/ 123825 w 88"/>
                <a:gd name="T21" fmla="*/ 128588 h 84"/>
                <a:gd name="T22" fmla="*/ 119063 w 88"/>
                <a:gd name="T23" fmla="*/ 131763 h 84"/>
                <a:gd name="T24" fmla="*/ 115888 w 88"/>
                <a:gd name="T25" fmla="*/ 131763 h 84"/>
                <a:gd name="T26" fmla="*/ 111125 w 88"/>
                <a:gd name="T27" fmla="*/ 133350 h 84"/>
                <a:gd name="T28" fmla="*/ 107950 w 88"/>
                <a:gd name="T29" fmla="*/ 133350 h 84"/>
                <a:gd name="T30" fmla="*/ 104775 w 88"/>
                <a:gd name="T31" fmla="*/ 131763 h 84"/>
                <a:gd name="T32" fmla="*/ 0 w 88"/>
                <a:gd name="T33" fmla="*/ 49213 h 84"/>
                <a:gd name="T34" fmla="*/ 4763 w 88"/>
                <a:gd name="T35" fmla="*/ 50800 h 84"/>
                <a:gd name="T36" fmla="*/ 9525 w 88"/>
                <a:gd name="T37" fmla="*/ 52388 h 84"/>
                <a:gd name="T38" fmla="*/ 14288 w 88"/>
                <a:gd name="T39" fmla="*/ 52388 h 84"/>
                <a:gd name="T40" fmla="*/ 19050 w 88"/>
                <a:gd name="T41" fmla="*/ 50800 h 84"/>
                <a:gd name="T42" fmla="*/ 23813 w 88"/>
                <a:gd name="T43" fmla="*/ 49213 h 84"/>
                <a:gd name="T44" fmla="*/ 28575 w 88"/>
                <a:gd name="T45" fmla="*/ 46038 h 84"/>
                <a:gd name="T46" fmla="*/ 33338 w 88"/>
                <a:gd name="T47" fmla="*/ 41275 h 84"/>
                <a:gd name="T48" fmla="*/ 36513 w 88"/>
                <a:gd name="T49" fmla="*/ 36513 h 84"/>
                <a:gd name="T50" fmla="*/ 41275 w 88"/>
                <a:gd name="T51" fmla="*/ 31750 h 84"/>
                <a:gd name="T52" fmla="*/ 42863 w 88"/>
                <a:gd name="T53" fmla="*/ 25400 h 84"/>
                <a:gd name="T54" fmla="*/ 44450 w 88"/>
                <a:gd name="T55" fmla="*/ 20638 h 84"/>
                <a:gd name="T56" fmla="*/ 46038 w 88"/>
                <a:gd name="T57" fmla="*/ 14288 h 84"/>
                <a:gd name="T58" fmla="*/ 46038 w 88"/>
                <a:gd name="T59" fmla="*/ 9525 h 84"/>
                <a:gd name="T60" fmla="*/ 44450 w 88"/>
                <a:gd name="T61" fmla="*/ 4763 h 84"/>
                <a:gd name="T62" fmla="*/ 41275 w 88"/>
                <a:gd name="T63" fmla="*/ 1588 h 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8"/>
                <a:gd name="T97" fmla="*/ 0 h 84"/>
                <a:gd name="T98" fmla="*/ 88 w 88"/>
                <a:gd name="T99" fmla="*/ 84 h 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8" h="84">
                  <a:moveTo>
                    <a:pt x="26" y="0"/>
                  </a:moveTo>
                  <a:lnTo>
                    <a:pt x="85" y="58"/>
                  </a:lnTo>
                  <a:lnTo>
                    <a:pt x="86" y="58"/>
                  </a:lnTo>
                  <a:lnTo>
                    <a:pt x="87" y="59"/>
                  </a:lnTo>
                  <a:lnTo>
                    <a:pt x="87" y="60"/>
                  </a:lnTo>
                  <a:lnTo>
                    <a:pt x="87" y="61"/>
                  </a:lnTo>
                  <a:lnTo>
                    <a:pt x="88" y="62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6"/>
                  </a:lnTo>
                  <a:lnTo>
                    <a:pt x="87" y="67"/>
                  </a:lnTo>
                  <a:lnTo>
                    <a:pt x="87" y="69"/>
                  </a:lnTo>
                  <a:lnTo>
                    <a:pt x="87" y="70"/>
                  </a:lnTo>
                  <a:lnTo>
                    <a:pt x="86" y="72"/>
                  </a:lnTo>
                  <a:lnTo>
                    <a:pt x="85" y="73"/>
                  </a:lnTo>
                  <a:lnTo>
                    <a:pt x="84" y="75"/>
                  </a:lnTo>
                  <a:lnTo>
                    <a:pt x="84" y="76"/>
                  </a:lnTo>
                  <a:lnTo>
                    <a:pt x="83" y="77"/>
                  </a:lnTo>
                  <a:lnTo>
                    <a:pt x="81" y="78"/>
                  </a:lnTo>
                  <a:lnTo>
                    <a:pt x="80" y="79"/>
                  </a:lnTo>
                  <a:lnTo>
                    <a:pt x="79" y="80"/>
                  </a:lnTo>
                  <a:lnTo>
                    <a:pt x="78" y="81"/>
                  </a:lnTo>
                  <a:lnTo>
                    <a:pt x="77" y="82"/>
                  </a:lnTo>
                  <a:lnTo>
                    <a:pt x="75" y="83"/>
                  </a:lnTo>
                  <a:lnTo>
                    <a:pt x="74" y="83"/>
                  </a:lnTo>
                  <a:lnTo>
                    <a:pt x="73" y="83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9" y="84"/>
                  </a:lnTo>
                  <a:lnTo>
                    <a:pt x="68" y="84"/>
                  </a:lnTo>
                  <a:lnTo>
                    <a:pt x="67" y="83"/>
                  </a:lnTo>
                  <a:lnTo>
                    <a:pt x="66" y="83"/>
                  </a:lnTo>
                  <a:lnTo>
                    <a:pt x="65" y="82"/>
                  </a:lnTo>
                  <a:lnTo>
                    <a:pt x="0" y="31"/>
                  </a:lnTo>
                  <a:lnTo>
                    <a:pt x="1" y="32"/>
                  </a:lnTo>
                  <a:lnTo>
                    <a:pt x="3" y="32"/>
                  </a:lnTo>
                  <a:lnTo>
                    <a:pt x="4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3" y="31"/>
                  </a:lnTo>
                  <a:lnTo>
                    <a:pt x="15" y="31"/>
                  </a:lnTo>
                  <a:lnTo>
                    <a:pt x="16" y="30"/>
                  </a:lnTo>
                  <a:lnTo>
                    <a:pt x="18" y="29"/>
                  </a:lnTo>
                  <a:lnTo>
                    <a:pt x="20" y="27"/>
                  </a:lnTo>
                  <a:lnTo>
                    <a:pt x="21" y="26"/>
                  </a:lnTo>
                  <a:lnTo>
                    <a:pt x="22" y="25"/>
                  </a:lnTo>
                  <a:lnTo>
                    <a:pt x="23" y="23"/>
                  </a:lnTo>
                  <a:lnTo>
                    <a:pt x="25" y="21"/>
                  </a:lnTo>
                  <a:lnTo>
                    <a:pt x="26" y="20"/>
                  </a:lnTo>
                  <a:lnTo>
                    <a:pt x="27" y="18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28" y="13"/>
                  </a:lnTo>
                  <a:lnTo>
                    <a:pt x="29" y="11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6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7" y="2"/>
                  </a:lnTo>
                  <a:lnTo>
                    <a:pt x="26" y="1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4" name="Freeform 77"/>
            <p:cNvSpPr>
              <a:spLocks/>
            </p:cNvSpPr>
            <p:nvPr/>
          </p:nvSpPr>
          <p:spPr bwMode="auto">
            <a:xfrm>
              <a:off x="2725738" y="3194051"/>
              <a:ext cx="52388" cy="57150"/>
            </a:xfrm>
            <a:custGeom>
              <a:avLst/>
              <a:gdLst>
                <a:gd name="T0" fmla="*/ 42863 w 33"/>
                <a:gd name="T1" fmla="*/ 1588 h 36"/>
                <a:gd name="T2" fmla="*/ 46038 w 33"/>
                <a:gd name="T3" fmla="*/ 4763 h 36"/>
                <a:gd name="T4" fmla="*/ 49213 w 33"/>
                <a:gd name="T5" fmla="*/ 7938 h 36"/>
                <a:gd name="T6" fmla="*/ 50800 w 33"/>
                <a:gd name="T7" fmla="*/ 12700 h 36"/>
                <a:gd name="T8" fmla="*/ 52388 w 33"/>
                <a:gd name="T9" fmla="*/ 17463 h 36"/>
                <a:gd name="T10" fmla="*/ 50800 w 33"/>
                <a:gd name="T11" fmla="*/ 22225 h 36"/>
                <a:gd name="T12" fmla="*/ 50800 w 33"/>
                <a:gd name="T13" fmla="*/ 28575 h 36"/>
                <a:gd name="T14" fmla="*/ 47625 w 33"/>
                <a:gd name="T15" fmla="*/ 33338 h 36"/>
                <a:gd name="T16" fmla="*/ 44450 w 33"/>
                <a:gd name="T17" fmla="*/ 38100 h 36"/>
                <a:gd name="T18" fmla="*/ 41275 w 33"/>
                <a:gd name="T19" fmla="*/ 44450 h 36"/>
                <a:gd name="T20" fmla="*/ 36513 w 33"/>
                <a:gd name="T21" fmla="*/ 47625 h 36"/>
                <a:gd name="T22" fmla="*/ 31750 w 33"/>
                <a:gd name="T23" fmla="*/ 52388 h 36"/>
                <a:gd name="T24" fmla="*/ 26988 w 33"/>
                <a:gd name="T25" fmla="*/ 53975 h 36"/>
                <a:gd name="T26" fmla="*/ 22225 w 33"/>
                <a:gd name="T27" fmla="*/ 55563 h 36"/>
                <a:gd name="T28" fmla="*/ 17463 w 33"/>
                <a:gd name="T29" fmla="*/ 57150 h 36"/>
                <a:gd name="T30" fmla="*/ 12700 w 33"/>
                <a:gd name="T31" fmla="*/ 57150 h 36"/>
                <a:gd name="T32" fmla="*/ 7938 w 33"/>
                <a:gd name="T33" fmla="*/ 55563 h 36"/>
                <a:gd name="T34" fmla="*/ 4763 w 33"/>
                <a:gd name="T35" fmla="*/ 52388 h 36"/>
                <a:gd name="T36" fmla="*/ 1588 w 33"/>
                <a:gd name="T37" fmla="*/ 49213 h 36"/>
                <a:gd name="T38" fmla="*/ 0 w 33"/>
                <a:gd name="T39" fmla="*/ 44450 h 36"/>
                <a:gd name="T40" fmla="*/ 0 w 33"/>
                <a:gd name="T41" fmla="*/ 39688 h 36"/>
                <a:gd name="T42" fmla="*/ 0 w 33"/>
                <a:gd name="T43" fmla="*/ 34925 h 36"/>
                <a:gd name="T44" fmla="*/ 1588 w 33"/>
                <a:gd name="T45" fmla="*/ 30163 h 36"/>
                <a:gd name="T46" fmla="*/ 3175 w 33"/>
                <a:gd name="T47" fmla="*/ 23813 h 36"/>
                <a:gd name="T48" fmla="*/ 6350 w 33"/>
                <a:gd name="T49" fmla="*/ 19050 h 36"/>
                <a:gd name="T50" fmla="*/ 9525 w 33"/>
                <a:gd name="T51" fmla="*/ 14288 h 36"/>
                <a:gd name="T52" fmla="*/ 14288 w 33"/>
                <a:gd name="T53" fmla="*/ 9525 h 36"/>
                <a:gd name="T54" fmla="*/ 19050 w 33"/>
                <a:gd name="T55" fmla="*/ 4763 h 36"/>
                <a:gd name="T56" fmla="*/ 23813 w 33"/>
                <a:gd name="T57" fmla="*/ 3175 h 36"/>
                <a:gd name="T58" fmla="*/ 28575 w 33"/>
                <a:gd name="T59" fmla="*/ 1588 h 36"/>
                <a:gd name="T60" fmla="*/ 34925 w 33"/>
                <a:gd name="T61" fmla="*/ 0 h 36"/>
                <a:gd name="T62" fmla="*/ 39688 w 33"/>
                <a:gd name="T63" fmla="*/ 0 h 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3"/>
                <a:gd name="T97" fmla="*/ 0 h 36"/>
                <a:gd name="T98" fmla="*/ 33 w 33"/>
                <a:gd name="T99" fmla="*/ 36 h 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3" h="36">
                  <a:moveTo>
                    <a:pt x="26" y="1"/>
                  </a:moveTo>
                  <a:lnTo>
                    <a:pt x="27" y="1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1" y="19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28" y="24"/>
                  </a:lnTo>
                  <a:lnTo>
                    <a:pt x="27" y="26"/>
                  </a:lnTo>
                  <a:lnTo>
                    <a:pt x="26" y="28"/>
                  </a:lnTo>
                  <a:lnTo>
                    <a:pt x="25" y="29"/>
                  </a:lnTo>
                  <a:lnTo>
                    <a:pt x="23" y="30"/>
                  </a:lnTo>
                  <a:lnTo>
                    <a:pt x="22" y="32"/>
                  </a:lnTo>
                  <a:lnTo>
                    <a:pt x="20" y="33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2" y="32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6" y="9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1"/>
                  </a:lnTo>
                  <a:close/>
                </a:path>
              </a:pathLst>
            </a:cu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5" name="Line 78"/>
            <p:cNvSpPr>
              <a:spLocks noChangeShapeType="1"/>
            </p:cNvSpPr>
            <p:nvPr/>
          </p:nvSpPr>
          <p:spPr bwMode="auto">
            <a:xfrm flipV="1">
              <a:off x="1308101" y="3759201"/>
              <a:ext cx="155575" cy="38100"/>
            </a:xfrm>
            <a:prstGeom prst="line">
              <a:avLst/>
            </a:pr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6" name="Line 79"/>
            <p:cNvSpPr>
              <a:spLocks noChangeShapeType="1"/>
            </p:cNvSpPr>
            <p:nvPr/>
          </p:nvSpPr>
          <p:spPr bwMode="auto">
            <a:xfrm flipV="1">
              <a:off x="5726112" y="1439863"/>
              <a:ext cx="349250" cy="244475"/>
            </a:xfrm>
            <a:prstGeom prst="line">
              <a:avLst/>
            </a:pr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7" name="Line 80"/>
            <p:cNvSpPr>
              <a:spLocks noChangeShapeType="1"/>
            </p:cNvSpPr>
            <p:nvPr/>
          </p:nvSpPr>
          <p:spPr bwMode="auto">
            <a:xfrm flipV="1">
              <a:off x="5876925" y="1743076"/>
              <a:ext cx="381000" cy="261938"/>
            </a:xfrm>
            <a:prstGeom prst="line">
              <a:avLst/>
            </a:prstGeom>
            <a:noFill/>
            <a:ln w="11113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8" name="Freeform 81"/>
            <p:cNvSpPr>
              <a:spLocks/>
            </p:cNvSpPr>
            <p:nvPr/>
          </p:nvSpPr>
          <p:spPr bwMode="auto">
            <a:xfrm>
              <a:off x="3276601" y="3508376"/>
              <a:ext cx="160338" cy="107950"/>
            </a:xfrm>
            <a:custGeom>
              <a:avLst/>
              <a:gdLst>
                <a:gd name="T0" fmla="*/ 4763 w 101"/>
                <a:gd name="T1" fmla="*/ 9525 h 68"/>
                <a:gd name="T2" fmla="*/ 0 w 101"/>
                <a:gd name="T3" fmla="*/ 19050 h 68"/>
                <a:gd name="T4" fmla="*/ 147638 w 101"/>
                <a:gd name="T5" fmla="*/ 107950 h 68"/>
                <a:gd name="T6" fmla="*/ 160338 w 101"/>
                <a:gd name="T7" fmla="*/ 88900 h 68"/>
                <a:gd name="T8" fmla="*/ 11113 w 101"/>
                <a:gd name="T9" fmla="*/ 0 h 68"/>
                <a:gd name="T10" fmla="*/ 4763 w 101"/>
                <a:gd name="T11" fmla="*/ 9525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"/>
                <a:gd name="T19" fmla="*/ 0 h 68"/>
                <a:gd name="T20" fmla="*/ 101 w 101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" h="68">
                  <a:moveTo>
                    <a:pt x="3" y="6"/>
                  </a:moveTo>
                  <a:lnTo>
                    <a:pt x="0" y="12"/>
                  </a:lnTo>
                  <a:lnTo>
                    <a:pt x="93" y="68"/>
                  </a:lnTo>
                  <a:lnTo>
                    <a:pt x="101" y="56"/>
                  </a:lnTo>
                  <a:lnTo>
                    <a:pt x="7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9" name="Freeform 82"/>
            <p:cNvSpPr>
              <a:spLocks/>
            </p:cNvSpPr>
            <p:nvPr/>
          </p:nvSpPr>
          <p:spPr bwMode="auto">
            <a:xfrm>
              <a:off x="3233738" y="3489326"/>
              <a:ext cx="63500" cy="53975"/>
            </a:xfrm>
            <a:custGeom>
              <a:avLst/>
              <a:gdLst>
                <a:gd name="T0" fmla="*/ 0 w 40"/>
                <a:gd name="T1" fmla="*/ 0 h 34"/>
                <a:gd name="T2" fmla="*/ 34925 w 40"/>
                <a:gd name="T3" fmla="*/ 53975 h 34"/>
                <a:gd name="T4" fmla="*/ 63500 w 40"/>
                <a:gd name="T5" fmla="*/ 4763 h 34"/>
                <a:gd name="T6" fmla="*/ 0 w 40"/>
                <a:gd name="T7" fmla="*/ 0 h 34"/>
                <a:gd name="T8" fmla="*/ 0 w 40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4"/>
                <a:gd name="T17" fmla="*/ 40 w 4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4">
                  <a:moveTo>
                    <a:pt x="0" y="0"/>
                  </a:moveTo>
                  <a:lnTo>
                    <a:pt x="22" y="34"/>
                  </a:lnTo>
                  <a:lnTo>
                    <a:pt x="4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0" name="Freeform 83"/>
            <p:cNvSpPr>
              <a:spLocks/>
            </p:cNvSpPr>
            <p:nvPr/>
          </p:nvSpPr>
          <p:spPr bwMode="auto">
            <a:xfrm>
              <a:off x="3533776" y="3257551"/>
              <a:ext cx="44450" cy="169863"/>
            </a:xfrm>
            <a:custGeom>
              <a:avLst/>
              <a:gdLst>
                <a:gd name="T0" fmla="*/ 9525 w 28"/>
                <a:gd name="T1" fmla="*/ 0 h 107"/>
                <a:gd name="T2" fmla="*/ 0 w 28"/>
                <a:gd name="T3" fmla="*/ 1588 h 107"/>
                <a:gd name="T4" fmla="*/ 22225 w 28"/>
                <a:gd name="T5" fmla="*/ 169863 h 107"/>
                <a:gd name="T6" fmla="*/ 44450 w 28"/>
                <a:gd name="T7" fmla="*/ 166688 h 107"/>
                <a:gd name="T8" fmla="*/ 20638 w 28"/>
                <a:gd name="T9" fmla="*/ 0 h 107"/>
                <a:gd name="T10" fmla="*/ 9525 w 28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107"/>
                <a:gd name="T20" fmla="*/ 28 w 28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107">
                  <a:moveTo>
                    <a:pt x="6" y="0"/>
                  </a:moveTo>
                  <a:lnTo>
                    <a:pt x="0" y="1"/>
                  </a:lnTo>
                  <a:lnTo>
                    <a:pt x="14" y="107"/>
                  </a:lnTo>
                  <a:lnTo>
                    <a:pt x="28" y="105"/>
                  </a:lnTo>
                  <a:lnTo>
                    <a:pt x="1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1" name="Freeform 84"/>
            <p:cNvSpPr>
              <a:spLocks/>
            </p:cNvSpPr>
            <p:nvPr/>
          </p:nvSpPr>
          <p:spPr bwMode="auto">
            <a:xfrm>
              <a:off x="3516313" y="3201988"/>
              <a:ext cx="55563" cy="60325"/>
            </a:xfrm>
            <a:custGeom>
              <a:avLst/>
              <a:gdLst>
                <a:gd name="T0" fmla="*/ 19050 w 35"/>
                <a:gd name="T1" fmla="*/ 0 h 38"/>
                <a:gd name="T2" fmla="*/ 0 w 35"/>
                <a:gd name="T3" fmla="*/ 60325 h 38"/>
                <a:gd name="T4" fmla="*/ 55563 w 35"/>
                <a:gd name="T5" fmla="*/ 52388 h 38"/>
                <a:gd name="T6" fmla="*/ 19050 w 35"/>
                <a:gd name="T7" fmla="*/ 0 h 38"/>
                <a:gd name="T8" fmla="*/ 19050 w 35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8"/>
                <a:gd name="T17" fmla="*/ 35 w 35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8">
                  <a:moveTo>
                    <a:pt x="12" y="0"/>
                  </a:moveTo>
                  <a:lnTo>
                    <a:pt x="0" y="38"/>
                  </a:lnTo>
                  <a:lnTo>
                    <a:pt x="35" y="3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2" name="Freeform 85"/>
            <p:cNvSpPr>
              <a:spLocks/>
            </p:cNvSpPr>
            <p:nvPr/>
          </p:nvSpPr>
          <p:spPr bwMode="auto">
            <a:xfrm>
              <a:off x="2395538" y="3792538"/>
              <a:ext cx="147638" cy="63500"/>
            </a:xfrm>
            <a:custGeom>
              <a:avLst/>
              <a:gdLst>
                <a:gd name="T0" fmla="*/ 3175 w 93"/>
                <a:gd name="T1" fmla="*/ 11113 h 40"/>
                <a:gd name="T2" fmla="*/ 0 w 93"/>
                <a:gd name="T3" fmla="*/ 22225 h 40"/>
                <a:gd name="T4" fmla="*/ 141288 w 93"/>
                <a:gd name="T5" fmla="*/ 63500 h 40"/>
                <a:gd name="T6" fmla="*/ 147638 w 93"/>
                <a:gd name="T7" fmla="*/ 42863 h 40"/>
                <a:gd name="T8" fmla="*/ 6350 w 93"/>
                <a:gd name="T9" fmla="*/ 0 h 40"/>
                <a:gd name="T10" fmla="*/ 3175 w 93"/>
                <a:gd name="T11" fmla="*/ 11113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40"/>
                <a:gd name="T20" fmla="*/ 93 w 93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40">
                  <a:moveTo>
                    <a:pt x="2" y="7"/>
                  </a:moveTo>
                  <a:lnTo>
                    <a:pt x="0" y="14"/>
                  </a:lnTo>
                  <a:lnTo>
                    <a:pt x="89" y="40"/>
                  </a:lnTo>
                  <a:lnTo>
                    <a:pt x="93" y="27"/>
                  </a:lnTo>
                  <a:lnTo>
                    <a:pt x="4" y="0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3" name="Freeform 86"/>
            <p:cNvSpPr>
              <a:spLocks/>
            </p:cNvSpPr>
            <p:nvPr/>
          </p:nvSpPr>
          <p:spPr bwMode="auto">
            <a:xfrm>
              <a:off x="2343151" y="3776663"/>
              <a:ext cx="63500" cy="53975"/>
            </a:xfrm>
            <a:custGeom>
              <a:avLst/>
              <a:gdLst>
                <a:gd name="T0" fmla="*/ 1588 w 40"/>
                <a:gd name="T1" fmla="*/ 11113 h 34"/>
                <a:gd name="T2" fmla="*/ 47625 w 40"/>
                <a:gd name="T3" fmla="*/ 53975 h 34"/>
                <a:gd name="T4" fmla="*/ 63500 w 40"/>
                <a:gd name="T5" fmla="*/ 0 h 34"/>
                <a:gd name="T6" fmla="*/ 1588 w 40"/>
                <a:gd name="T7" fmla="*/ 11113 h 34"/>
                <a:gd name="T8" fmla="*/ 0 w 40"/>
                <a:gd name="T9" fmla="*/ 11113 h 34"/>
                <a:gd name="T10" fmla="*/ 1588 w 40"/>
                <a:gd name="T11" fmla="*/ 11113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4"/>
                <a:gd name="T20" fmla="*/ 40 w 40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4">
                  <a:moveTo>
                    <a:pt x="1" y="7"/>
                  </a:moveTo>
                  <a:lnTo>
                    <a:pt x="30" y="34"/>
                  </a:lnTo>
                  <a:lnTo>
                    <a:pt x="40" y="0"/>
                  </a:lnTo>
                  <a:lnTo>
                    <a:pt x="1" y="7"/>
                  </a:lnTo>
                  <a:lnTo>
                    <a:pt x="0" y="7"/>
                  </a:lnTo>
                  <a:lnTo>
                    <a:pt x="1" y="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4" name="Freeform 87"/>
            <p:cNvSpPr>
              <a:spLocks/>
            </p:cNvSpPr>
            <p:nvPr/>
          </p:nvSpPr>
          <p:spPr bwMode="auto">
            <a:xfrm>
              <a:off x="920751" y="3922713"/>
              <a:ext cx="131763" cy="25400"/>
            </a:xfrm>
            <a:custGeom>
              <a:avLst/>
              <a:gdLst>
                <a:gd name="T0" fmla="*/ 1588 w 83"/>
                <a:gd name="T1" fmla="*/ 14288 h 16"/>
                <a:gd name="T2" fmla="*/ 1588 w 83"/>
                <a:gd name="T3" fmla="*/ 25400 h 16"/>
                <a:gd name="T4" fmla="*/ 131763 w 83"/>
                <a:gd name="T5" fmla="*/ 22225 h 16"/>
                <a:gd name="T6" fmla="*/ 131763 w 83"/>
                <a:gd name="T7" fmla="*/ 0 h 16"/>
                <a:gd name="T8" fmla="*/ 0 w 83"/>
                <a:gd name="T9" fmla="*/ 3175 h 16"/>
                <a:gd name="T10" fmla="*/ 1588 w 83"/>
                <a:gd name="T11" fmla="*/ 14288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6"/>
                <a:gd name="T20" fmla="*/ 83 w 83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6">
                  <a:moveTo>
                    <a:pt x="1" y="9"/>
                  </a:moveTo>
                  <a:lnTo>
                    <a:pt x="1" y="16"/>
                  </a:lnTo>
                  <a:lnTo>
                    <a:pt x="83" y="14"/>
                  </a:lnTo>
                  <a:lnTo>
                    <a:pt x="83" y="0"/>
                  </a:lnTo>
                  <a:lnTo>
                    <a:pt x="0" y="2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5" name="Freeform 88"/>
            <p:cNvSpPr>
              <a:spLocks/>
            </p:cNvSpPr>
            <p:nvPr/>
          </p:nvSpPr>
          <p:spPr bwMode="auto">
            <a:xfrm>
              <a:off x="865188" y="3908426"/>
              <a:ext cx="58738" cy="57150"/>
            </a:xfrm>
            <a:custGeom>
              <a:avLst/>
              <a:gdLst>
                <a:gd name="T0" fmla="*/ 0 w 37"/>
                <a:gd name="T1" fmla="*/ 30163 h 36"/>
                <a:gd name="T2" fmla="*/ 58738 w 37"/>
                <a:gd name="T3" fmla="*/ 57150 h 36"/>
                <a:gd name="T4" fmla="*/ 57150 w 37"/>
                <a:gd name="T5" fmla="*/ 0 h 36"/>
                <a:gd name="T6" fmla="*/ 0 w 37"/>
                <a:gd name="T7" fmla="*/ 30163 h 36"/>
                <a:gd name="T8" fmla="*/ 0 w 37"/>
                <a:gd name="T9" fmla="*/ 30163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6"/>
                <a:gd name="T17" fmla="*/ 37 w 3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6">
                  <a:moveTo>
                    <a:pt x="0" y="19"/>
                  </a:moveTo>
                  <a:lnTo>
                    <a:pt x="37" y="36"/>
                  </a:lnTo>
                  <a:lnTo>
                    <a:pt x="36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6" name="Freeform 89"/>
            <p:cNvSpPr>
              <a:spLocks/>
            </p:cNvSpPr>
            <p:nvPr/>
          </p:nvSpPr>
          <p:spPr bwMode="auto">
            <a:xfrm>
              <a:off x="2889251" y="3659188"/>
              <a:ext cx="38100" cy="158750"/>
            </a:xfrm>
            <a:custGeom>
              <a:avLst/>
              <a:gdLst>
                <a:gd name="T0" fmla="*/ 26988 w 24"/>
                <a:gd name="T1" fmla="*/ 157163 h 100"/>
                <a:gd name="T2" fmla="*/ 38100 w 24"/>
                <a:gd name="T3" fmla="*/ 155575 h 100"/>
                <a:gd name="T4" fmla="*/ 22225 w 24"/>
                <a:gd name="T5" fmla="*/ 0 h 100"/>
                <a:gd name="T6" fmla="*/ 0 w 24"/>
                <a:gd name="T7" fmla="*/ 1588 h 100"/>
                <a:gd name="T8" fmla="*/ 17463 w 24"/>
                <a:gd name="T9" fmla="*/ 158750 h 100"/>
                <a:gd name="T10" fmla="*/ 26988 w 24"/>
                <a:gd name="T11" fmla="*/ 157163 h 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00"/>
                <a:gd name="T20" fmla="*/ 24 w 24"/>
                <a:gd name="T21" fmla="*/ 100 h 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00">
                  <a:moveTo>
                    <a:pt x="17" y="99"/>
                  </a:moveTo>
                  <a:lnTo>
                    <a:pt x="24" y="98"/>
                  </a:lnTo>
                  <a:lnTo>
                    <a:pt x="14" y="0"/>
                  </a:lnTo>
                  <a:lnTo>
                    <a:pt x="0" y="1"/>
                  </a:lnTo>
                  <a:lnTo>
                    <a:pt x="11" y="100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7" name="Freeform 90"/>
            <p:cNvSpPr>
              <a:spLocks/>
            </p:cNvSpPr>
            <p:nvPr/>
          </p:nvSpPr>
          <p:spPr bwMode="auto">
            <a:xfrm>
              <a:off x="2887663" y="3813176"/>
              <a:ext cx="57150" cy="58738"/>
            </a:xfrm>
            <a:custGeom>
              <a:avLst/>
              <a:gdLst>
                <a:gd name="T0" fmla="*/ 34925 w 36"/>
                <a:gd name="T1" fmla="*/ 58738 h 37"/>
                <a:gd name="T2" fmla="*/ 57150 w 36"/>
                <a:gd name="T3" fmla="*/ 0 h 37"/>
                <a:gd name="T4" fmla="*/ 0 w 36"/>
                <a:gd name="T5" fmla="*/ 6350 h 37"/>
                <a:gd name="T6" fmla="*/ 34925 w 36"/>
                <a:gd name="T7" fmla="*/ 58738 h 37"/>
                <a:gd name="T8" fmla="*/ 34925 w 36"/>
                <a:gd name="T9" fmla="*/ 58738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22" y="37"/>
                  </a:moveTo>
                  <a:lnTo>
                    <a:pt x="36" y="0"/>
                  </a:lnTo>
                  <a:lnTo>
                    <a:pt x="0" y="4"/>
                  </a:lnTo>
                  <a:lnTo>
                    <a:pt x="22" y="3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8" name="Freeform 91"/>
            <p:cNvSpPr>
              <a:spLocks/>
            </p:cNvSpPr>
            <p:nvPr/>
          </p:nvSpPr>
          <p:spPr bwMode="auto">
            <a:xfrm>
              <a:off x="5978525" y="1509713"/>
              <a:ext cx="101600" cy="142875"/>
            </a:xfrm>
            <a:custGeom>
              <a:avLst/>
              <a:gdLst>
                <a:gd name="T0" fmla="*/ 9525 w 64"/>
                <a:gd name="T1" fmla="*/ 6350 h 90"/>
                <a:gd name="T2" fmla="*/ 0 w 64"/>
                <a:gd name="T3" fmla="*/ 11113 h 90"/>
                <a:gd name="T4" fmla="*/ 82550 w 64"/>
                <a:gd name="T5" fmla="*/ 142875 h 90"/>
                <a:gd name="T6" fmla="*/ 101600 w 64"/>
                <a:gd name="T7" fmla="*/ 131763 h 90"/>
                <a:gd name="T8" fmla="*/ 19050 w 64"/>
                <a:gd name="T9" fmla="*/ 0 h 90"/>
                <a:gd name="T10" fmla="*/ 9525 w 64"/>
                <a:gd name="T11" fmla="*/ 635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90"/>
                <a:gd name="T20" fmla="*/ 64 w 64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90">
                  <a:moveTo>
                    <a:pt x="6" y="4"/>
                  </a:moveTo>
                  <a:lnTo>
                    <a:pt x="0" y="7"/>
                  </a:lnTo>
                  <a:lnTo>
                    <a:pt x="52" y="90"/>
                  </a:lnTo>
                  <a:lnTo>
                    <a:pt x="64" y="83"/>
                  </a:lnTo>
                  <a:lnTo>
                    <a:pt x="12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9" name="Freeform 92"/>
            <p:cNvSpPr>
              <a:spLocks/>
            </p:cNvSpPr>
            <p:nvPr/>
          </p:nvSpPr>
          <p:spPr bwMode="auto">
            <a:xfrm>
              <a:off x="5957887" y="1468438"/>
              <a:ext cx="55563" cy="63500"/>
            </a:xfrm>
            <a:custGeom>
              <a:avLst/>
              <a:gdLst>
                <a:gd name="T0" fmla="*/ 0 w 35"/>
                <a:gd name="T1" fmla="*/ 0 h 40"/>
                <a:gd name="T2" fmla="*/ 6350 w 35"/>
                <a:gd name="T3" fmla="*/ 63500 h 40"/>
                <a:gd name="T4" fmla="*/ 55563 w 35"/>
                <a:gd name="T5" fmla="*/ 33338 h 40"/>
                <a:gd name="T6" fmla="*/ 0 w 35"/>
                <a:gd name="T7" fmla="*/ 0 h 40"/>
                <a:gd name="T8" fmla="*/ 0 w 35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40"/>
                <a:gd name="T17" fmla="*/ 35 w 35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40">
                  <a:moveTo>
                    <a:pt x="0" y="0"/>
                  </a:moveTo>
                  <a:lnTo>
                    <a:pt x="4" y="40"/>
                  </a:lnTo>
                  <a:lnTo>
                    <a:pt x="3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0" name="Freeform 93"/>
            <p:cNvSpPr>
              <a:spLocks/>
            </p:cNvSpPr>
            <p:nvPr/>
          </p:nvSpPr>
          <p:spPr bwMode="auto">
            <a:xfrm>
              <a:off x="3427413" y="3548063"/>
              <a:ext cx="136525" cy="74613"/>
            </a:xfrm>
            <a:custGeom>
              <a:avLst/>
              <a:gdLst>
                <a:gd name="T0" fmla="*/ 133350 w 86"/>
                <a:gd name="T1" fmla="*/ 9525 h 47"/>
                <a:gd name="T2" fmla="*/ 128588 w 86"/>
                <a:gd name="T3" fmla="*/ 0 h 47"/>
                <a:gd name="T4" fmla="*/ 0 w 86"/>
                <a:gd name="T5" fmla="*/ 55563 h 47"/>
                <a:gd name="T6" fmla="*/ 9525 w 86"/>
                <a:gd name="T7" fmla="*/ 74613 h 47"/>
                <a:gd name="T8" fmla="*/ 136525 w 86"/>
                <a:gd name="T9" fmla="*/ 20638 h 47"/>
                <a:gd name="T10" fmla="*/ 133350 w 86"/>
                <a:gd name="T11" fmla="*/ 9525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47"/>
                <a:gd name="T20" fmla="*/ 86 w 86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47">
                  <a:moveTo>
                    <a:pt x="84" y="6"/>
                  </a:moveTo>
                  <a:lnTo>
                    <a:pt x="81" y="0"/>
                  </a:lnTo>
                  <a:lnTo>
                    <a:pt x="0" y="35"/>
                  </a:lnTo>
                  <a:lnTo>
                    <a:pt x="6" y="47"/>
                  </a:lnTo>
                  <a:lnTo>
                    <a:pt x="86" y="13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1" name="Freeform 94"/>
            <p:cNvSpPr>
              <a:spLocks/>
            </p:cNvSpPr>
            <p:nvPr/>
          </p:nvSpPr>
          <p:spPr bwMode="auto">
            <a:xfrm>
              <a:off x="3548063" y="3532188"/>
              <a:ext cx="63500" cy="52388"/>
            </a:xfrm>
            <a:custGeom>
              <a:avLst/>
              <a:gdLst>
                <a:gd name="T0" fmla="*/ 63500 w 40"/>
                <a:gd name="T1" fmla="*/ 3175 h 33"/>
                <a:gd name="T2" fmla="*/ 0 w 40"/>
                <a:gd name="T3" fmla="*/ 0 h 33"/>
                <a:gd name="T4" fmla="*/ 22225 w 40"/>
                <a:gd name="T5" fmla="*/ 52388 h 33"/>
                <a:gd name="T6" fmla="*/ 63500 w 40"/>
                <a:gd name="T7" fmla="*/ 3175 h 33"/>
                <a:gd name="T8" fmla="*/ 63500 w 40"/>
                <a:gd name="T9" fmla="*/ 317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3"/>
                <a:gd name="T17" fmla="*/ 40 w 40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3">
                  <a:moveTo>
                    <a:pt x="40" y="2"/>
                  </a:moveTo>
                  <a:lnTo>
                    <a:pt x="0" y="0"/>
                  </a:lnTo>
                  <a:lnTo>
                    <a:pt x="14" y="33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2" name="Freeform 95"/>
            <p:cNvSpPr>
              <a:spLocks/>
            </p:cNvSpPr>
            <p:nvPr/>
          </p:nvSpPr>
          <p:spPr bwMode="auto">
            <a:xfrm>
              <a:off x="3568701" y="3421063"/>
              <a:ext cx="122238" cy="28575"/>
            </a:xfrm>
            <a:custGeom>
              <a:avLst/>
              <a:gdLst>
                <a:gd name="T0" fmla="*/ 122238 w 77"/>
                <a:gd name="T1" fmla="*/ 19050 h 18"/>
                <a:gd name="T2" fmla="*/ 122238 w 77"/>
                <a:gd name="T3" fmla="*/ 7938 h 18"/>
                <a:gd name="T4" fmla="*/ 1588 w 77"/>
                <a:gd name="T5" fmla="*/ 0 h 18"/>
                <a:gd name="T6" fmla="*/ 0 w 77"/>
                <a:gd name="T7" fmla="*/ 20638 h 18"/>
                <a:gd name="T8" fmla="*/ 122238 w 77"/>
                <a:gd name="T9" fmla="*/ 28575 h 18"/>
                <a:gd name="T10" fmla="*/ 122238 w 77"/>
                <a:gd name="T11" fmla="*/ 1905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"/>
                <a:gd name="T19" fmla="*/ 0 h 18"/>
                <a:gd name="T20" fmla="*/ 77 w 7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" h="18">
                  <a:moveTo>
                    <a:pt x="77" y="12"/>
                  </a:moveTo>
                  <a:lnTo>
                    <a:pt x="77" y="5"/>
                  </a:lnTo>
                  <a:lnTo>
                    <a:pt x="1" y="0"/>
                  </a:lnTo>
                  <a:lnTo>
                    <a:pt x="0" y="13"/>
                  </a:lnTo>
                  <a:lnTo>
                    <a:pt x="77" y="18"/>
                  </a:lnTo>
                  <a:lnTo>
                    <a:pt x="77" y="1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3" name="Freeform 96"/>
            <p:cNvSpPr>
              <a:spLocks/>
            </p:cNvSpPr>
            <p:nvPr/>
          </p:nvSpPr>
          <p:spPr bwMode="auto">
            <a:xfrm>
              <a:off x="3687762" y="3409951"/>
              <a:ext cx="60325" cy="57150"/>
            </a:xfrm>
            <a:custGeom>
              <a:avLst/>
              <a:gdLst>
                <a:gd name="T0" fmla="*/ 60325 w 38"/>
                <a:gd name="T1" fmla="*/ 33338 h 36"/>
                <a:gd name="T2" fmla="*/ 4763 w 38"/>
                <a:gd name="T3" fmla="*/ 0 h 36"/>
                <a:gd name="T4" fmla="*/ 0 w 38"/>
                <a:gd name="T5" fmla="*/ 57150 h 36"/>
                <a:gd name="T6" fmla="*/ 60325 w 38"/>
                <a:gd name="T7" fmla="*/ 33338 h 36"/>
                <a:gd name="T8" fmla="*/ 60325 w 38"/>
                <a:gd name="T9" fmla="*/ 3333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"/>
                <a:gd name="T17" fmla="*/ 38 w 3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">
                  <a:moveTo>
                    <a:pt x="38" y="21"/>
                  </a:moveTo>
                  <a:lnTo>
                    <a:pt x="3" y="0"/>
                  </a:lnTo>
                  <a:lnTo>
                    <a:pt x="0" y="36"/>
                  </a:lnTo>
                  <a:lnTo>
                    <a:pt x="38" y="2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4" name="Freeform 97"/>
            <p:cNvSpPr>
              <a:spLocks/>
            </p:cNvSpPr>
            <p:nvPr/>
          </p:nvSpPr>
          <p:spPr bwMode="auto">
            <a:xfrm>
              <a:off x="2441576" y="3844926"/>
              <a:ext cx="109538" cy="139700"/>
            </a:xfrm>
            <a:custGeom>
              <a:avLst/>
              <a:gdLst>
                <a:gd name="T0" fmla="*/ 7938 w 69"/>
                <a:gd name="T1" fmla="*/ 133350 h 88"/>
                <a:gd name="T2" fmla="*/ 17463 w 69"/>
                <a:gd name="T3" fmla="*/ 139700 h 88"/>
                <a:gd name="T4" fmla="*/ 109538 w 69"/>
                <a:gd name="T5" fmla="*/ 14288 h 88"/>
                <a:gd name="T6" fmla="*/ 92075 w 69"/>
                <a:gd name="T7" fmla="*/ 0 h 88"/>
                <a:gd name="T8" fmla="*/ 0 w 69"/>
                <a:gd name="T9" fmla="*/ 127000 h 88"/>
                <a:gd name="T10" fmla="*/ 7938 w 69"/>
                <a:gd name="T11" fmla="*/ 13335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88"/>
                <a:gd name="T20" fmla="*/ 69 w 69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88">
                  <a:moveTo>
                    <a:pt x="5" y="84"/>
                  </a:moveTo>
                  <a:lnTo>
                    <a:pt x="11" y="88"/>
                  </a:lnTo>
                  <a:lnTo>
                    <a:pt x="69" y="9"/>
                  </a:lnTo>
                  <a:lnTo>
                    <a:pt x="58" y="0"/>
                  </a:lnTo>
                  <a:lnTo>
                    <a:pt x="0" y="80"/>
                  </a:lnTo>
                  <a:lnTo>
                    <a:pt x="5" y="8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5" name="Freeform 98"/>
            <p:cNvSpPr>
              <a:spLocks/>
            </p:cNvSpPr>
            <p:nvPr/>
          </p:nvSpPr>
          <p:spPr bwMode="auto">
            <a:xfrm>
              <a:off x="2417763" y="3960813"/>
              <a:ext cx="55563" cy="61913"/>
            </a:xfrm>
            <a:custGeom>
              <a:avLst/>
              <a:gdLst>
                <a:gd name="T0" fmla="*/ 0 w 35"/>
                <a:gd name="T1" fmla="*/ 61913 h 39"/>
                <a:gd name="T2" fmla="*/ 55563 w 35"/>
                <a:gd name="T3" fmla="*/ 33338 h 39"/>
                <a:gd name="T4" fmla="*/ 9525 w 35"/>
                <a:gd name="T5" fmla="*/ 0 h 39"/>
                <a:gd name="T6" fmla="*/ 0 w 35"/>
                <a:gd name="T7" fmla="*/ 61913 h 39"/>
                <a:gd name="T8" fmla="*/ 0 w 35"/>
                <a:gd name="T9" fmla="*/ 61913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9"/>
                <a:gd name="T17" fmla="*/ 35 w 35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9">
                  <a:moveTo>
                    <a:pt x="0" y="39"/>
                  </a:moveTo>
                  <a:lnTo>
                    <a:pt x="35" y="21"/>
                  </a:lnTo>
                  <a:lnTo>
                    <a:pt x="6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6" name="Freeform 99"/>
            <p:cNvSpPr>
              <a:spLocks/>
            </p:cNvSpPr>
            <p:nvPr/>
          </p:nvSpPr>
          <p:spPr bwMode="auto">
            <a:xfrm>
              <a:off x="1049338" y="3859213"/>
              <a:ext cx="130175" cy="90488"/>
            </a:xfrm>
            <a:custGeom>
              <a:avLst/>
              <a:gdLst>
                <a:gd name="T0" fmla="*/ 123825 w 82"/>
                <a:gd name="T1" fmla="*/ 9525 h 57"/>
                <a:gd name="T2" fmla="*/ 117475 w 82"/>
                <a:gd name="T3" fmla="*/ 0 h 57"/>
                <a:gd name="T4" fmla="*/ 0 w 82"/>
                <a:gd name="T5" fmla="*/ 71438 h 57"/>
                <a:gd name="T6" fmla="*/ 11113 w 82"/>
                <a:gd name="T7" fmla="*/ 90488 h 57"/>
                <a:gd name="T8" fmla="*/ 130175 w 82"/>
                <a:gd name="T9" fmla="*/ 19050 h 57"/>
                <a:gd name="T10" fmla="*/ 123825 w 82"/>
                <a:gd name="T11" fmla="*/ 9525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57"/>
                <a:gd name="T20" fmla="*/ 82 w 82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57">
                  <a:moveTo>
                    <a:pt x="78" y="6"/>
                  </a:moveTo>
                  <a:lnTo>
                    <a:pt x="74" y="0"/>
                  </a:lnTo>
                  <a:lnTo>
                    <a:pt x="0" y="45"/>
                  </a:lnTo>
                  <a:lnTo>
                    <a:pt x="7" y="57"/>
                  </a:lnTo>
                  <a:lnTo>
                    <a:pt x="82" y="12"/>
                  </a:lnTo>
                  <a:lnTo>
                    <a:pt x="78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7" name="Freeform 100"/>
            <p:cNvSpPr>
              <a:spLocks/>
            </p:cNvSpPr>
            <p:nvPr/>
          </p:nvSpPr>
          <p:spPr bwMode="auto">
            <a:xfrm>
              <a:off x="1158876" y="3840163"/>
              <a:ext cx="63500" cy="53975"/>
            </a:xfrm>
            <a:custGeom>
              <a:avLst/>
              <a:gdLst>
                <a:gd name="T0" fmla="*/ 63500 w 40"/>
                <a:gd name="T1" fmla="*/ 0 h 34"/>
                <a:gd name="T2" fmla="*/ 0 w 40"/>
                <a:gd name="T3" fmla="*/ 4763 h 34"/>
                <a:gd name="T4" fmla="*/ 28575 w 40"/>
                <a:gd name="T5" fmla="*/ 53975 h 34"/>
                <a:gd name="T6" fmla="*/ 63500 w 40"/>
                <a:gd name="T7" fmla="*/ 0 h 34"/>
                <a:gd name="T8" fmla="*/ 63500 w 40"/>
                <a:gd name="T9" fmla="*/ 0 h 34"/>
                <a:gd name="T10" fmla="*/ 63500 w 40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4"/>
                <a:gd name="T20" fmla="*/ 40 w 40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4">
                  <a:moveTo>
                    <a:pt x="40" y="0"/>
                  </a:moveTo>
                  <a:lnTo>
                    <a:pt x="0" y="3"/>
                  </a:lnTo>
                  <a:lnTo>
                    <a:pt x="18" y="3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8" name="Freeform 101"/>
            <p:cNvSpPr>
              <a:spLocks/>
            </p:cNvSpPr>
            <p:nvPr/>
          </p:nvSpPr>
          <p:spPr bwMode="auto">
            <a:xfrm>
              <a:off x="2892426" y="3524251"/>
              <a:ext cx="93663" cy="147638"/>
            </a:xfrm>
            <a:custGeom>
              <a:avLst/>
              <a:gdLst>
                <a:gd name="T0" fmla="*/ 82550 w 59"/>
                <a:gd name="T1" fmla="*/ 6350 h 93"/>
                <a:gd name="T2" fmla="*/ 73025 w 59"/>
                <a:gd name="T3" fmla="*/ 0 h 93"/>
                <a:gd name="T4" fmla="*/ 0 w 59"/>
                <a:gd name="T5" fmla="*/ 136525 h 93"/>
                <a:gd name="T6" fmla="*/ 19050 w 59"/>
                <a:gd name="T7" fmla="*/ 147638 h 93"/>
                <a:gd name="T8" fmla="*/ 93663 w 59"/>
                <a:gd name="T9" fmla="*/ 11113 h 93"/>
                <a:gd name="T10" fmla="*/ 82550 w 59"/>
                <a:gd name="T11" fmla="*/ 6350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93"/>
                <a:gd name="T20" fmla="*/ 59 w 59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93">
                  <a:moveTo>
                    <a:pt x="52" y="4"/>
                  </a:moveTo>
                  <a:lnTo>
                    <a:pt x="46" y="0"/>
                  </a:lnTo>
                  <a:lnTo>
                    <a:pt x="0" y="86"/>
                  </a:lnTo>
                  <a:lnTo>
                    <a:pt x="12" y="93"/>
                  </a:lnTo>
                  <a:lnTo>
                    <a:pt x="59" y="7"/>
                  </a:lnTo>
                  <a:lnTo>
                    <a:pt x="52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9" name="Freeform 102"/>
            <p:cNvSpPr>
              <a:spLocks/>
            </p:cNvSpPr>
            <p:nvPr/>
          </p:nvSpPr>
          <p:spPr bwMode="auto">
            <a:xfrm>
              <a:off x="2949576" y="3479801"/>
              <a:ext cx="52388" cy="65088"/>
            </a:xfrm>
            <a:custGeom>
              <a:avLst/>
              <a:gdLst>
                <a:gd name="T0" fmla="*/ 52388 w 33"/>
                <a:gd name="T1" fmla="*/ 0 h 41"/>
                <a:gd name="T2" fmla="*/ 0 w 33"/>
                <a:gd name="T3" fmla="*/ 38100 h 41"/>
                <a:gd name="T4" fmla="*/ 50800 w 33"/>
                <a:gd name="T5" fmla="*/ 65088 h 41"/>
                <a:gd name="T6" fmla="*/ 52388 w 33"/>
                <a:gd name="T7" fmla="*/ 0 h 41"/>
                <a:gd name="T8" fmla="*/ 52388 w 33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41"/>
                <a:gd name="T17" fmla="*/ 33 w 33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41">
                  <a:moveTo>
                    <a:pt x="33" y="0"/>
                  </a:moveTo>
                  <a:lnTo>
                    <a:pt x="0" y="24"/>
                  </a:lnTo>
                  <a:lnTo>
                    <a:pt x="32" y="4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0" name="Freeform 103"/>
            <p:cNvSpPr>
              <a:spLocks/>
            </p:cNvSpPr>
            <p:nvPr/>
          </p:nvSpPr>
          <p:spPr bwMode="auto">
            <a:xfrm>
              <a:off x="2757488" y="3632201"/>
              <a:ext cx="144463" cy="46038"/>
            </a:xfrm>
            <a:custGeom>
              <a:avLst/>
              <a:gdLst>
                <a:gd name="T0" fmla="*/ 1588 w 91"/>
                <a:gd name="T1" fmla="*/ 9525 h 29"/>
                <a:gd name="T2" fmla="*/ 0 w 91"/>
                <a:gd name="T3" fmla="*/ 20638 h 29"/>
                <a:gd name="T4" fmla="*/ 141288 w 91"/>
                <a:gd name="T5" fmla="*/ 46038 h 29"/>
                <a:gd name="T6" fmla="*/ 144463 w 91"/>
                <a:gd name="T7" fmla="*/ 23813 h 29"/>
                <a:gd name="T8" fmla="*/ 3175 w 91"/>
                <a:gd name="T9" fmla="*/ 0 h 29"/>
                <a:gd name="T10" fmla="*/ 1588 w 91"/>
                <a:gd name="T11" fmla="*/ 9525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29"/>
                <a:gd name="T20" fmla="*/ 91 w 91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29">
                  <a:moveTo>
                    <a:pt x="1" y="6"/>
                  </a:moveTo>
                  <a:lnTo>
                    <a:pt x="0" y="13"/>
                  </a:lnTo>
                  <a:lnTo>
                    <a:pt x="89" y="29"/>
                  </a:lnTo>
                  <a:lnTo>
                    <a:pt x="91" y="15"/>
                  </a:lnTo>
                  <a:lnTo>
                    <a:pt x="2" y="0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1" name="Freeform 104"/>
            <p:cNvSpPr>
              <a:spLocks/>
            </p:cNvSpPr>
            <p:nvPr/>
          </p:nvSpPr>
          <p:spPr bwMode="auto">
            <a:xfrm>
              <a:off x="2703513" y="3614738"/>
              <a:ext cx="61913" cy="55563"/>
            </a:xfrm>
            <a:custGeom>
              <a:avLst/>
              <a:gdLst>
                <a:gd name="T0" fmla="*/ 0 w 39"/>
                <a:gd name="T1" fmla="*/ 17463 h 35"/>
                <a:gd name="T2" fmla="*/ 50800 w 39"/>
                <a:gd name="T3" fmla="*/ 55563 h 35"/>
                <a:gd name="T4" fmla="*/ 61913 w 39"/>
                <a:gd name="T5" fmla="*/ 0 h 35"/>
                <a:gd name="T6" fmla="*/ 0 w 39"/>
                <a:gd name="T7" fmla="*/ 17463 h 35"/>
                <a:gd name="T8" fmla="*/ 0 w 39"/>
                <a:gd name="T9" fmla="*/ 17463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35"/>
                <a:gd name="T17" fmla="*/ 39 w 39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35">
                  <a:moveTo>
                    <a:pt x="0" y="11"/>
                  </a:moveTo>
                  <a:lnTo>
                    <a:pt x="32" y="35"/>
                  </a:lnTo>
                  <a:lnTo>
                    <a:pt x="3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2" name="Freeform 105"/>
            <p:cNvSpPr>
              <a:spLocks/>
            </p:cNvSpPr>
            <p:nvPr/>
          </p:nvSpPr>
          <p:spPr bwMode="auto">
            <a:xfrm>
              <a:off x="6069012" y="1576388"/>
              <a:ext cx="144463" cy="85725"/>
            </a:xfrm>
            <a:custGeom>
              <a:avLst/>
              <a:gdLst>
                <a:gd name="T0" fmla="*/ 138113 w 91"/>
                <a:gd name="T1" fmla="*/ 9525 h 54"/>
                <a:gd name="T2" fmla="*/ 133350 w 91"/>
                <a:gd name="T3" fmla="*/ 0 h 54"/>
                <a:gd name="T4" fmla="*/ 0 w 91"/>
                <a:gd name="T5" fmla="*/ 65088 h 54"/>
                <a:gd name="T6" fmla="*/ 9525 w 91"/>
                <a:gd name="T7" fmla="*/ 85725 h 54"/>
                <a:gd name="T8" fmla="*/ 144463 w 91"/>
                <a:gd name="T9" fmla="*/ 20638 h 54"/>
                <a:gd name="T10" fmla="*/ 138113 w 91"/>
                <a:gd name="T11" fmla="*/ 9525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54"/>
                <a:gd name="T20" fmla="*/ 91 w 91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54">
                  <a:moveTo>
                    <a:pt x="87" y="6"/>
                  </a:moveTo>
                  <a:lnTo>
                    <a:pt x="84" y="0"/>
                  </a:lnTo>
                  <a:lnTo>
                    <a:pt x="0" y="41"/>
                  </a:lnTo>
                  <a:lnTo>
                    <a:pt x="6" y="54"/>
                  </a:lnTo>
                  <a:lnTo>
                    <a:pt x="91" y="13"/>
                  </a:lnTo>
                  <a:lnTo>
                    <a:pt x="87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3" name="Freeform 106"/>
            <p:cNvSpPr>
              <a:spLocks/>
            </p:cNvSpPr>
            <p:nvPr/>
          </p:nvSpPr>
          <p:spPr bwMode="auto">
            <a:xfrm>
              <a:off x="6194425" y="1560513"/>
              <a:ext cx="65088" cy="52388"/>
            </a:xfrm>
            <a:custGeom>
              <a:avLst/>
              <a:gdLst>
                <a:gd name="T0" fmla="*/ 65088 w 41"/>
                <a:gd name="T1" fmla="*/ 1588 h 33"/>
                <a:gd name="T2" fmla="*/ 0 w 41"/>
                <a:gd name="T3" fmla="*/ 0 h 33"/>
                <a:gd name="T4" fmla="*/ 25400 w 41"/>
                <a:gd name="T5" fmla="*/ 52388 h 33"/>
                <a:gd name="T6" fmla="*/ 65088 w 41"/>
                <a:gd name="T7" fmla="*/ 1588 h 33"/>
                <a:gd name="T8" fmla="*/ 65088 w 41"/>
                <a:gd name="T9" fmla="*/ 15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33"/>
                <a:gd name="T17" fmla="*/ 41 w 4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33">
                  <a:moveTo>
                    <a:pt x="41" y="1"/>
                  </a:moveTo>
                  <a:lnTo>
                    <a:pt x="0" y="0"/>
                  </a:lnTo>
                  <a:lnTo>
                    <a:pt x="16" y="33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4" name="Freeform 107"/>
            <p:cNvSpPr>
              <a:spLocks/>
            </p:cNvSpPr>
            <p:nvPr/>
          </p:nvSpPr>
          <p:spPr bwMode="auto">
            <a:xfrm>
              <a:off x="3417888" y="3617913"/>
              <a:ext cx="23813" cy="144463"/>
            </a:xfrm>
            <a:custGeom>
              <a:avLst/>
              <a:gdLst>
                <a:gd name="T0" fmla="*/ 11113 w 15"/>
                <a:gd name="T1" fmla="*/ 144463 h 91"/>
                <a:gd name="T2" fmla="*/ 23813 w 15"/>
                <a:gd name="T3" fmla="*/ 144463 h 91"/>
                <a:gd name="T4" fmla="*/ 22225 w 15"/>
                <a:gd name="T5" fmla="*/ 0 h 91"/>
                <a:gd name="T6" fmla="*/ 0 w 15"/>
                <a:gd name="T7" fmla="*/ 0 h 91"/>
                <a:gd name="T8" fmla="*/ 1588 w 15"/>
                <a:gd name="T9" fmla="*/ 144463 h 91"/>
                <a:gd name="T10" fmla="*/ 11113 w 15"/>
                <a:gd name="T11" fmla="*/ 144463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1"/>
                <a:gd name="T20" fmla="*/ 15 w 15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1">
                  <a:moveTo>
                    <a:pt x="7" y="91"/>
                  </a:moveTo>
                  <a:lnTo>
                    <a:pt x="15" y="91"/>
                  </a:lnTo>
                  <a:lnTo>
                    <a:pt x="14" y="0"/>
                  </a:lnTo>
                  <a:lnTo>
                    <a:pt x="0" y="0"/>
                  </a:lnTo>
                  <a:lnTo>
                    <a:pt x="1" y="91"/>
                  </a:lnTo>
                  <a:lnTo>
                    <a:pt x="7" y="9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5" name="Freeform 108"/>
            <p:cNvSpPr>
              <a:spLocks/>
            </p:cNvSpPr>
            <p:nvPr/>
          </p:nvSpPr>
          <p:spPr bwMode="auto">
            <a:xfrm>
              <a:off x="3402013" y="3760788"/>
              <a:ext cx="57150" cy="58738"/>
            </a:xfrm>
            <a:custGeom>
              <a:avLst/>
              <a:gdLst>
                <a:gd name="T0" fmla="*/ 28575 w 36"/>
                <a:gd name="T1" fmla="*/ 58738 h 37"/>
                <a:gd name="T2" fmla="*/ 57150 w 36"/>
                <a:gd name="T3" fmla="*/ 0 h 37"/>
                <a:gd name="T4" fmla="*/ 0 w 36"/>
                <a:gd name="T5" fmla="*/ 1588 h 37"/>
                <a:gd name="T6" fmla="*/ 28575 w 36"/>
                <a:gd name="T7" fmla="*/ 58738 h 37"/>
                <a:gd name="T8" fmla="*/ 28575 w 36"/>
                <a:gd name="T9" fmla="*/ 58738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18" y="37"/>
                  </a:moveTo>
                  <a:lnTo>
                    <a:pt x="36" y="0"/>
                  </a:lnTo>
                  <a:lnTo>
                    <a:pt x="0" y="1"/>
                  </a:lnTo>
                  <a:lnTo>
                    <a:pt x="18" y="3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6" name="Freeform 109"/>
            <p:cNvSpPr>
              <a:spLocks/>
            </p:cNvSpPr>
            <p:nvPr/>
          </p:nvSpPr>
          <p:spPr bwMode="auto">
            <a:xfrm>
              <a:off x="3556001" y="3309938"/>
              <a:ext cx="100013" cy="131763"/>
            </a:xfrm>
            <a:custGeom>
              <a:avLst/>
              <a:gdLst>
                <a:gd name="T0" fmla="*/ 90488 w 63"/>
                <a:gd name="T1" fmla="*/ 6350 h 83"/>
                <a:gd name="T2" fmla="*/ 80963 w 63"/>
                <a:gd name="T3" fmla="*/ 0 h 83"/>
                <a:gd name="T4" fmla="*/ 0 w 63"/>
                <a:gd name="T5" fmla="*/ 119063 h 83"/>
                <a:gd name="T6" fmla="*/ 19050 w 63"/>
                <a:gd name="T7" fmla="*/ 131763 h 83"/>
                <a:gd name="T8" fmla="*/ 100013 w 63"/>
                <a:gd name="T9" fmla="*/ 12700 h 83"/>
                <a:gd name="T10" fmla="*/ 90488 w 63"/>
                <a:gd name="T11" fmla="*/ 635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83"/>
                <a:gd name="T20" fmla="*/ 63 w 63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83">
                  <a:moveTo>
                    <a:pt x="57" y="4"/>
                  </a:moveTo>
                  <a:lnTo>
                    <a:pt x="51" y="0"/>
                  </a:lnTo>
                  <a:lnTo>
                    <a:pt x="0" y="75"/>
                  </a:lnTo>
                  <a:lnTo>
                    <a:pt x="12" y="83"/>
                  </a:lnTo>
                  <a:lnTo>
                    <a:pt x="63" y="8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7" name="Freeform 110"/>
            <p:cNvSpPr>
              <a:spLocks/>
            </p:cNvSpPr>
            <p:nvPr/>
          </p:nvSpPr>
          <p:spPr bwMode="auto">
            <a:xfrm>
              <a:off x="3622676" y="3270251"/>
              <a:ext cx="55563" cy="63500"/>
            </a:xfrm>
            <a:custGeom>
              <a:avLst/>
              <a:gdLst>
                <a:gd name="T0" fmla="*/ 55563 w 35"/>
                <a:gd name="T1" fmla="*/ 0 h 40"/>
                <a:gd name="T2" fmla="*/ 0 w 35"/>
                <a:gd name="T3" fmla="*/ 30163 h 40"/>
                <a:gd name="T4" fmla="*/ 46038 w 35"/>
                <a:gd name="T5" fmla="*/ 63500 h 40"/>
                <a:gd name="T6" fmla="*/ 55563 w 35"/>
                <a:gd name="T7" fmla="*/ 0 h 40"/>
                <a:gd name="T8" fmla="*/ 55563 w 35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40"/>
                <a:gd name="T17" fmla="*/ 35 w 35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40">
                  <a:moveTo>
                    <a:pt x="35" y="0"/>
                  </a:moveTo>
                  <a:lnTo>
                    <a:pt x="0" y="19"/>
                  </a:lnTo>
                  <a:lnTo>
                    <a:pt x="29" y="4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8" name="Freeform 111"/>
            <p:cNvSpPr>
              <a:spLocks/>
            </p:cNvSpPr>
            <p:nvPr/>
          </p:nvSpPr>
          <p:spPr bwMode="auto">
            <a:xfrm>
              <a:off x="2527301" y="3670301"/>
              <a:ext cx="53975" cy="187325"/>
            </a:xfrm>
            <a:custGeom>
              <a:avLst/>
              <a:gdLst>
                <a:gd name="T0" fmla="*/ 44450 w 34"/>
                <a:gd name="T1" fmla="*/ 1588 h 118"/>
                <a:gd name="T2" fmla="*/ 33338 w 34"/>
                <a:gd name="T3" fmla="*/ 0 h 118"/>
                <a:gd name="T4" fmla="*/ 0 w 34"/>
                <a:gd name="T5" fmla="*/ 184150 h 118"/>
                <a:gd name="T6" fmla="*/ 22225 w 34"/>
                <a:gd name="T7" fmla="*/ 187325 h 118"/>
                <a:gd name="T8" fmla="*/ 53975 w 34"/>
                <a:gd name="T9" fmla="*/ 4763 h 118"/>
                <a:gd name="T10" fmla="*/ 44450 w 34"/>
                <a:gd name="T11" fmla="*/ 1588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118"/>
                <a:gd name="T20" fmla="*/ 34 w 34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118">
                  <a:moveTo>
                    <a:pt x="28" y="1"/>
                  </a:moveTo>
                  <a:lnTo>
                    <a:pt x="21" y="0"/>
                  </a:lnTo>
                  <a:lnTo>
                    <a:pt x="0" y="116"/>
                  </a:lnTo>
                  <a:lnTo>
                    <a:pt x="14" y="118"/>
                  </a:lnTo>
                  <a:lnTo>
                    <a:pt x="34" y="3"/>
                  </a:lnTo>
                  <a:lnTo>
                    <a:pt x="28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9" name="Freeform 112"/>
            <p:cNvSpPr>
              <a:spLocks/>
            </p:cNvSpPr>
            <p:nvPr/>
          </p:nvSpPr>
          <p:spPr bwMode="auto">
            <a:xfrm>
              <a:off x="2543176" y="3616326"/>
              <a:ext cx="55563" cy="61913"/>
            </a:xfrm>
            <a:custGeom>
              <a:avLst/>
              <a:gdLst>
                <a:gd name="T0" fmla="*/ 38100 w 35"/>
                <a:gd name="T1" fmla="*/ 0 h 39"/>
                <a:gd name="T2" fmla="*/ 0 w 35"/>
                <a:gd name="T3" fmla="*/ 52388 h 39"/>
                <a:gd name="T4" fmla="*/ 55563 w 35"/>
                <a:gd name="T5" fmla="*/ 61913 h 39"/>
                <a:gd name="T6" fmla="*/ 38100 w 35"/>
                <a:gd name="T7" fmla="*/ 0 h 39"/>
                <a:gd name="T8" fmla="*/ 38100 w 35"/>
                <a:gd name="T9" fmla="*/ 0 h 39"/>
                <a:gd name="T10" fmla="*/ 38100 w 35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39"/>
                <a:gd name="T20" fmla="*/ 35 w 3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39">
                  <a:moveTo>
                    <a:pt x="24" y="0"/>
                  </a:moveTo>
                  <a:lnTo>
                    <a:pt x="0" y="33"/>
                  </a:lnTo>
                  <a:lnTo>
                    <a:pt x="35" y="3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0" name="Freeform 113"/>
            <p:cNvSpPr>
              <a:spLocks/>
            </p:cNvSpPr>
            <p:nvPr/>
          </p:nvSpPr>
          <p:spPr bwMode="auto">
            <a:xfrm>
              <a:off x="1006476" y="3813176"/>
              <a:ext cx="55563" cy="133350"/>
            </a:xfrm>
            <a:custGeom>
              <a:avLst/>
              <a:gdLst>
                <a:gd name="T0" fmla="*/ 11113 w 35"/>
                <a:gd name="T1" fmla="*/ 3175 h 84"/>
                <a:gd name="T2" fmla="*/ 0 w 35"/>
                <a:gd name="T3" fmla="*/ 6350 h 84"/>
                <a:gd name="T4" fmla="*/ 33338 w 35"/>
                <a:gd name="T5" fmla="*/ 133350 h 84"/>
                <a:gd name="T6" fmla="*/ 55563 w 35"/>
                <a:gd name="T7" fmla="*/ 127000 h 84"/>
                <a:gd name="T8" fmla="*/ 22225 w 35"/>
                <a:gd name="T9" fmla="*/ 0 h 84"/>
                <a:gd name="T10" fmla="*/ 11113 w 35"/>
                <a:gd name="T11" fmla="*/ 3175 h 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84"/>
                <a:gd name="T20" fmla="*/ 35 w 35"/>
                <a:gd name="T21" fmla="*/ 84 h 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84">
                  <a:moveTo>
                    <a:pt x="7" y="2"/>
                  </a:moveTo>
                  <a:lnTo>
                    <a:pt x="0" y="4"/>
                  </a:lnTo>
                  <a:lnTo>
                    <a:pt x="21" y="84"/>
                  </a:lnTo>
                  <a:lnTo>
                    <a:pt x="35" y="80"/>
                  </a:lnTo>
                  <a:lnTo>
                    <a:pt x="14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1" name="Freeform 114"/>
            <p:cNvSpPr>
              <a:spLocks/>
            </p:cNvSpPr>
            <p:nvPr/>
          </p:nvSpPr>
          <p:spPr bwMode="auto">
            <a:xfrm>
              <a:off x="990601" y="3762376"/>
              <a:ext cx="55563" cy="61913"/>
            </a:xfrm>
            <a:custGeom>
              <a:avLst/>
              <a:gdLst>
                <a:gd name="T0" fmla="*/ 12700 w 35"/>
                <a:gd name="T1" fmla="*/ 0 h 39"/>
                <a:gd name="T2" fmla="*/ 0 w 35"/>
                <a:gd name="T3" fmla="*/ 61913 h 39"/>
                <a:gd name="T4" fmla="*/ 55563 w 35"/>
                <a:gd name="T5" fmla="*/ 47625 h 39"/>
                <a:gd name="T6" fmla="*/ 12700 w 35"/>
                <a:gd name="T7" fmla="*/ 0 h 39"/>
                <a:gd name="T8" fmla="*/ 12700 w 35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9"/>
                <a:gd name="T17" fmla="*/ 35 w 35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9">
                  <a:moveTo>
                    <a:pt x="8" y="0"/>
                  </a:moveTo>
                  <a:lnTo>
                    <a:pt x="0" y="39"/>
                  </a:lnTo>
                  <a:lnTo>
                    <a:pt x="35" y="3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2" name="Freeform 115"/>
            <p:cNvSpPr>
              <a:spLocks/>
            </p:cNvSpPr>
            <p:nvPr/>
          </p:nvSpPr>
          <p:spPr bwMode="auto">
            <a:xfrm>
              <a:off x="6057900" y="1657351"/>
              <a:ext cx="25400" cy="120650"/>
            </a:xfrm>
            <a:custGeom>
              <a:avLst/>
              <a:gdLst>
                <a:gd name="T0" fmla="*/ 11113 w 16"/>
                <a:gd name="T1" fmla="*/ 120650 h 76"/>
                <a:gd name="T2" fmla="*/ 22225 w 16"/>
                <a:gd name="T3" fmla="*/ 120650 h 76"/>
                <a:gd name="T4" fmla="*/ 25400 w 16"/>
                <a:gd name="T5" fmla="*/ 0 h 76"/>
                <a:gd name="T6" fmla="*/ 3175 w 16"/>
                <a:gd name="T7" fmla="*/ 0 h 76"/>
                <a:gd name="T8" fmla="*/ 0 w 16"/>
                <a:gd name="T9" fmla="*/ 120650 h 76"/>
                <a:gd name="T10" fmla="*/ 11113 w 16"/>
                <a:gd name="T11" fmla="*/ 12065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76"/>
                <a:gd name="T20" fmla="*/ 16 w 16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76">
                  <a:moveTo>
                    <a:pt x="7" y="76"/>
                  </a:moveTo>
                  <a:lnTo>
                    <a:pt x="14" y="76"/>
                  </a:lnTo>
                  <a:lnTo>
                    <a:pt x="16" y="0"/>
                  </a:lnTo>
                  <a:lnTo>
                    <a:pt x="2" y="0"/>
                  </a:lnTo>
                  <a:lnTo>
                    <a:pt x="0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3" name="Freeform 116"/>
            <p:cNvSpPr>
              <a:spLocks/>
            </p:cNvSpPr>
            <p:nvPr/>
          </p:nvSpPr>
          <p:spPr bwMode="auto">
            <a:xfrm>
              <a:off x="6040437" y="1776413"/>
              <a:ext cx="57150" cy="57150"/>
            </a:xfrm>
            <a:custGeom>
              <a:avLst/>
              <a:gdLst>
                <a:gd name="T0" fmla="*/ 26988 w 36"/>
                <a:gd name="T1" fmla="*/ 57150 h 36"/>
                <a:gd name="T2" fmla="*/ 57150 w 36"/>
                <a:gd name="T3" fmla="*/ 1588 h 36"/>
                <a:gd name="T4" fmla="*/ 0 w 36"/>
                <a:gd name="T5" fmla="*/ 0 h 36"/>
                <a:gd name="T6" fmla="*/ 26988 w 36"/>
                <a:gd name="T7" fmla="*/ 57150 h 36"/>
                <a:gd name="T8" fmla="*/ 26988 w 36"/>
                <a:gd name="T9" fmla="*/ 5715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17" y="36"/>
                  </a:moveTo>
                  <a:lnTo>
                    <a:pt x="36" y="1"/>
                  </a:lnTo>
                  <a:lnTo>
                    <a:pt x="0" y="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4" name="Freeform 117"/>
            <p:cNvSpPr>
              <a:spLocks/>
            </p:cNvSpPr>
            <p:nvPr/>
          </p:nvSpPr>
          <p:spPr bwMode="auto">
            <a:xfrm>
              <a:off x="1016001" y="3898901"/>
              <a:ext cx="65088" cy="66675"/>
            </a:xfrm>
            <a:custGeom>
              <a:avLst/>
              <a:gdLst>
                <a:gd name="T0" fmla="*/ 34925 w 41"/>
                <a:gd name="T1" fmla="*/ 0 h 42"/>
                <a:gd name="T2" fmla="*/ 42863 w 41"/>
                <a:gd name="T3" fmla="*/ 1588 h 42"/>
                <a:gd name="T4" fmla="*/ 47625 w 41"/>
                <a:gd name="T5" fmla="*/ 4763 h 42"/>
                <a:gd name="T6" fmla="*/ 52388 w 41"/>
                <a:gd name="T7" fmla="*/ 7938 h 42"/>
                <a:gd name="T8" fmla="*/ 57150 w 41"/>
                <a:gd name="T9" fmla="*/ 12700 h 42"/>
                <a:gd name="T10" fmla="*/ 61913 w 41"/>
                <a:gd name="T11" fmla="*/ 17463 h 42"/>
                <a:gd name="T12" fmla="*/ 63500 w 41"/>
                <a:gd name="T13" fmla="*/ 23813 h 42"/>
                <a:gd name="T14" fmla="*/ 65088 w 41"/>
                <a:gd name="T15" fmla="*/ 30163 h 42"/>
                <a:gd name="T16" fmla="*/ 65088 w 41"/>
                <a:gd name="T17" fmla="*/ 36513 h 42"/>
                <a:gd name="T18" fmla="*/ 63500 w 41"/>
                <a:gd name="T19" fmla="*/ 42863 h 42"/>
                <a:gd name="T20" fmla="*/ 61913 w 41"/>
                <a:gd name="T21" fmla="*/ 49213 h 42"/>
                <a:gd name="T22" fmla="*/ 57150 w 41"/>
                <a:gd name="T23" fmla="*/ 53975 h 42"/>
                <a:gd name="T24" fmla="*/ 52388 w 41"/>
                <a:gd name="T25" fmla="*/ 58738 h 42"/>
                <a:gd name="T26" fmla="*/ 47625 w 41"/>
                <a:gd name="T27" fmla="*/ 61913 h 42"/>
                <a:gd name="T28" fmla="*/ 42863 w 41"/>
                <a:gd name="T29" fmla="*/ 65088 h 42"/>
                <a:gd name="T30" fmla="*/ 34925 w 41"/>
                <a:gd name="T31" fmla="*/ 66675 h 42"/>
                <a:gd name="T32" fmla="*/ 28575 w 41"/>
                <a:gd name="T33" fmla="*/ 66675 h 42"/>
                <a:gd name="T34" fmla="*/ 22225 w 41"/>
                <a:gd name="T35" fmla="*/ 65088 h 42"/>
                <a:gd name="T36" fmla="*/ 15875 w 41"/>
                <a:gd name="T37" fmla="*/ 61913 h 42"/>
                <a:gd name="T38" fmla="*/ 11113 w 41"/>
                <a:gd name="T39" fmla="*/ 58738 h 42"/>
                <a:gd name="T40" fmla="*/ 6350 w 41"/>
                <a:gd name="T41" fmla="*/ 53975 h 42"/>
                <a:gd name="T42" fmla="*/ 3175 w 41"/>
                <a:gd name="T43" fmla="*/ 49213 h 42"/>
                <a:gd name="T44" fmla="*/ 1588 w 41"/>
                <a:gd name="T45" fmla="*/ 42863 h 42"/>
                <a:gd name="T46" fmla="*/ 0 w 41"/>
                <a:gd name="T47" fmla="*/ 36513 h 42"/>
                <a:gd name="T48" fmla="*/ 0 w 41"/>
                <a:gd name="T49" fmla="*/ 30163 h 42"/>
                <a:gd name="T50" fmla="*/ 1588 w 41"/>
                <a:gd name="T51" fmla="*/ 23813 h 42"/>
                <a:gd name="T52" fmla="*/ 3175 w 41"/>
                <a:gd name="T53" fmla="*/ 17463 h 42"/>
                <a:gd name="T54" fmla="*/ 6350 w 41"/>
                <a:gd name="T55" fmla="*/ 12700 h 42"/>
                <a:gd name="T56" fmla="*/ 11113 w 41"/>
                <a:gd name="T57" fmla="*/ 7938 h 42"/>
                <a:gd name="T58" fmla="*/ 15875 w 41"/>
                <a:gd name="T59" fmla="*/ 4763 h 42"/>
                <a:gd name="T60" fmla="*/ 22225 w 41"/>
                <a:gd name="T61" fmla="*/ 1588 h 42"/>
                <a:gd name="T62" fmla="*/ 28575 w 41"/>
                <a:gd name="T63" fmla="*/ 0 h 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2"/>
                <a:gd name="T98" fmla="*/ 41 w 41"/>
                <a:gd name="T99" fmla="*/ 42 h 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2">
                  <a:moveTo>
                    <a:pt x="20" y="0"/>
                  </a:moveTo>
                  <a:lnTo>
                    <a:pt x="22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6"/>
                  </a:lnTo>
                  <a:lnTo>
                    <a:pt x="36" y="8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38" y="33"/>
                  </a:lnTo>
                  <a:lnTo>
                    <a:pt x="36" y="34"/>
                  </a:lnTo>
                  <a:lnTo>
                    <a:pt x="35" y="36"/>
                  </a:lnTo>
                  <a:lnTo>
                    <a:pt x="33" y="37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8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22" y="42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6" y="41"/>
                  </a:lnTo>
                  <a:lnTo>
                    <a:pt x="14" y="41"/>
                  </a:lnTo>
                  <a:lnTo>
                    <a:pt x="12" y="40"/>
                  </a:lnTo>
                  <a:lnTo>
                    <a:pt x="10" y="39"/>
                  </a:lnTo>
                  <a:lnTo>
                    <a:pt x="9" y="38"/>
                  </a:lnTo>
                  <a:lnTo>
                    <a:pt x="7" y="37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2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5" name="Freeform 118"/>
            <p:cNvSpPr>
              <a:spLocks/>
            </p:cNvSpPr>
            <p:nvPr/>
          </p:nvSpPr>
          <p:spPr bwMode="auto">
            <a:xfrm>
              <a:off x="6038850" y="1620838"/>
              <a:ext cx="66675" cy="65088"/>
            </a:xfrm>
            <a:custGeom>
              <a:avLst/>
              <a:gdLst>
                <a:gd name="T0" fmla="*/ 23813 w 42"/>
                <a:gd name="T1" fmla="*/ 1588 h 41"/>
                <a:gd name="T2" fmla="*/ 30163 w 42"/>
                <a:gd name="T3" fmla="*/ 0 h 41"/>
                <a:gd name="T4" fmla="*/ 36513 w 42"/>
                <a:gd name="T5" fmla="*/ 0 h 41"/>
                <a:gd name="T6" fmla="*/ 42863 w 42"/>
                <a:gd name="T7" fmla="*/ 0 h 41"/>
                <a:gd name="T8" fmla="*/ 47625 w 42"/>
                <a:gd name="T9" fmla="*/ 3175 h 41"/>
                <a:gd name="T10" fmla="*/ 53975 w 42"/>
                <a:gd name="T11" fmla="*/ 6350 h 41"/>
                <a:gd name="T12" fmla="*/ 58738 w 42"/>
                <a:gd name="T13" fmla="*/ 11113 h 41"/>
                <a:gd name="T14" fmla="*/ 61913 w 42"/>
                <a:gd name="T15" fmla="*/ 15875 h 41"/>
                <a:gd name="T16" fmla="*/ 65088 w 42"/>
                <a:gd name="T17" fmla="*/ 22225 h 41"/>
                <a:gd name="T18" fmla="*/ 65088 w 42"/>
                <a:gd name="T19" fmla="*/ 28575 h 41"/>
                <a:gd name="T20" fmla="*/ 66675 w 42"/>
                <a:gd name="T21" fmla="*/ 34925 h 41"/>
                <a:gd name="T22" fmla="*/ 65088 w 42"/>
                <a:gd name="T23" fmla="*/ 41275 h 41"/>
                <a:gd name="T24" fmla="*/ 61913 w 42"/>
                <a:gd name="T25" fmla="*/ 46038 h 41"/>
                <a:gd name="T26" fmla="*/ 58738 w 42"/>
                <a:gd name="T27" fmla="*/ 52388 h 41"/>
                <a:gd name="T28" fmla="*/ 55563 w 42"/>
                <a:gd name="T29" fmla="*/ 57150 h 41"/>
                <a:gd name="T30" fmla="*/ 49213 w 42"/>
                <a:gd name="T31" fmla="*/ 60325 h 41"/>
                <a:gd name="T32" fmla="*/ 42863 w 42"/>
                <a:gd name="T33" fmla="*/ 63500 h 41"/>
                <a:gd name="T34" fmla="*/ 38100 w 42"/>
                <a:gd name="T35" fmla="*/ 65088 h 41"/>
                <a:gd name="T36" fmla="*/ 31750 w 42"/>
                <a:gd name="T37" fmla="*/ 65088 h 41"/>
                <a:gd name="T38" fmla="*/ 23813 w 42"/>
                <a:gd name="T39" fmla="*/ 63500 h 41"/>
                <a:gd name="T40" fmla="*/ 19050 w 42"/>
                <a:gd name="T41" fmla="*/ 61913 h 41"/>
                <a:gd name="T42" fmla="*/ 14288 w 42"/>
                <a:gd name="T43" fmla="*/ 58738 h 41"/>
                <a:gd name="T44" fmla="*/ 7938 w 42"/>
                <a:gd name="T45" fmla="*/ 53975 h 41"/>
                <a:gd name="T46" fmla="*/ 4763 w 42"/>
                <a:gd name="T47" fmla="*/ 47625 h 41"/>
                <a:gd name="T48" fmla="*/ 1588 w 42"/>
                <a:gd name="T49" fmla="*/ 42863 h 41"/>
                <a:gd name="T50" fmla="*/ 1588 w 42"/>
                <a:gd name="T51" fmla="*/ 36513 h 41"/>
                <a:gd name="T52" fmla="*/ 0 w 42"/>
                <a:gd name="T53" fmla="*/ 30163 h 41"/>
                <a:gd name="T54" fmla="*/ 1588 w 42"/>
                <a:gd name="T55" fmla="*/ 23813 h 41"/>
                <a:gd name="T56" fmla="*/ 4763 w 42"/>
                <a:gd name="T57" fmla="*/ 17463 h 41"/>
                <a:gd name="T58" fmla="*/ 7938 w 42"/>
                <a:gd name="T59" fmla="*/ 12700 h 41"/>
                <a:gd name="T60" fmla="*/ 12700 w 42"/>
                <a:gd name="T61" fmla="*/ 7938 h 41"/>
                <a:gd name="T62" fmla="*/ 17463 w 42"/>
                <a:gd name="T63" fmla="*/ 3175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"/>
                <a:gd name="T97" fmla="*/ 0 h 41"/>
                <a:gd name="T98" fmla="*/ 42 w 42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" h="41">
                  <a:moveTo>
                    <a:pt x="13" y="1"/>
                  </a:move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4"/>
                  </a:lnTo>
                  <a:lnTo>
                    <a:pt x="35" y="5"/>
                  </a:lnTo>
                  <a:lnTo>
                    <a:pt x="37" y="7"/>
                  </a:lnTo>
                  <a:lnTo>
                    <a:pt x="38" y="8"/>
                  </a:lnTo>
                  <a:lnTo>
                    <a:pt x="39" y="10"/>
                  </a:lnTo>
                  <a:lnTo>
                    <a:pt x="40" y="12"/>
                  </a:lnTo>
                  <a:lnTo>
                    <a:pt x="41" y="14"/>
                  </a:lnTo>
                  <a:lnTo>
                    <a:pt x="41" y="16"/>
                  </a:lnTo>
                  <a:lnTo>
                    <a:pt x="41" y="18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41" y="24"/>
                  </a:lnTo>
                  <a:lnTo>
                    <a:pt x="41" y="26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37" y="33"/>
                  </a:lnTo>
                  <a:lnTo>
                    <a:pt x="36" y="34"/>
                  </a:lnTo>
                  <a:lnTo>
                    <a:pt x="35" y="36"/>
                  </a:lnTo>
                  <a:lnTo>
                    <a:pt x="33" y="37"/>
                  </a:lnTo>
                  <a:lnTo>
                    <a:pt x="31" y="38"/>
                  </a:lnTo>
                  <a:lnTo>
                    <a:pt x="29" y="39"/>
                  </a:lnTo>
                  <a:lnTo>
                    <a:pt x="27" y="40"/>
                  </a:lnTo>
                  <a:lnTo>
                    <a:pt x="25" y="40"/>
                  </a:lnTo>
                  <a:lnTo>
                    <a:pt x="24" y="41"/>
                  </a:lnTo>
                  <a:lnTo>
                    <a:pt x="22" y="41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5" y="40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8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6" name="Freeform 119"/>
            <p:cNvSpPr>
              <a:spLocks/>
            </p:cNvSpPr>
            <p:nvPr/>
          </p:nvSpPr>
          <p:spPr bwMode="auto">
            <a:xfrm>
              <a:off x="1014413" y="3897313"/>
              <a:ext cx="65088" cy="65088"/>
            </a:xfrm>
            <a:custGeom>
              <a:avLst/>
              <a:gdLst>
                <a:gd name="T0" fmla="*/ 34925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2388 w 41"/>
                <a:gd name="T7" fmla="*/ 7938 h 41"/>
                <a:gd name="T8" fmla="*/ 57150 w 41"/>
                <a:gd name="T9" fmla="*/ 12700 h 41"/>
                <a:gd name="T10" fmla="*/ 61913 w 41"/>
                <a:gd name="T11" fmla="*/ 17463 h 41"/>
                <a:gd name="T12" fmla="*/ 63500 w 41"/>
                <a:gd name="T13" fmla="*/ 23813 h 41"/>
                <a:gd name="T14" fmla="*/ 65088 w 41"/>
                <a:gd name="T15" fmla="*/ 30163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9213 h 41"/>
                <a:gd name="T22" fmla="*/ 57150 w 41"/>
                <a:gd name="T23" fmla="*/ 53975 h 41"/>
                <a:gd name="T24" fmla="*/ 52388 w 41"/>
                <a:gd name="T25" fmla="*/ 58738 h 41"/>
                <a:gd name="T26" fmla="*/ 47625 w 41"/>
                <a:gd name="T27" fmla="*/ 61913 h 41"/>
                <a:gd name="T28" fmla="*/ 42863 w 41"/>
                <a:gd name="T29" fmla="*/ 65088 h 41"/>
                <a:gd name="T30" fmla="*/ 34925 w 41"/>
                <a:gd name="T31" fmla="*/ 65088 h 41"/>
                <a:gd name="T32" fmla="*/ 28575 w 41"/>
                <a:gd name="T33" fmla="*/ 65088 h 41"/>
                <a:gd name="T34" fmla="*/ 22225 w 41"/>
                <a:gd name="T35" fmla="*/ 65088 h 41"/>
                <a:gd name="T36" fmla="*/ 15875 w 41"/>
                <a:gd name="T37" fmla="*/ 61913 h 41"/>
                <a:gd name="T38" fmla="*/ 11113 w 41"/>
                <a:gd name="T39" fmla="*/ 58738 h 41"/>
                <a:gd name="T40" fmla="*/ 6350 w 41"/>
                <a:gd name="T41" fmla="*/ 53975 h 41"/>
                <a:gd name="T42" fmla="*/ 3175 w 41"/>
                <a:gd name="T43" fmla="*/ 49213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30163 h 41"/>
                <a:gd name="T50" fmla="*/ 1588 w 41"/>
                <a:gd name="T51" fmla="*/ 23813 h 41"/>
                <a:gd name="T52" fmla="*/ 3175 w 41"/>
                <a:gd name="T53" fmla="*/ 17463 h 41"/>
                <a:gd name="T54" fmla="*/ 6350 w 41"/>
                <a:gd name="T55" fmla="*/ 12700 h 41"/>
                <a:gd name="T56" fmla="*/ 11113 w 41"/>
                <a:gd name="T57" fmla="*/ 7938 h 41"/>
                <a:gd name="T58" fmla="*/ 15875 w 41"/>
                <a:gd name="T59" fmla="*/ 4763 h 41"/>
                <a:gd name="T60" fmla="*/ 22225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0" y="0"/>
                  </a:moveTo>
                  <a:lnTo>
                    <a:pt x="22" y="0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6"/>
                  </a:lnTo>
                  <a:lnTo>
                    <a:pt x="36" y="8"/>
                  </a:lnTo>
                  <a:lnTo>
                    <a:pt x="37" y="9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37" y="33"/>
                  </a:lnTo>
                  <a:lnTo>
                    <a:pt x="36" y="34"/>
                  </a:lnTo>
                  <a:lnTo>
                    <a:pt x="35" y="36"/>
                  </a:lnTo>
                  <a:lnTo>
                    <a:pt x="33" y="37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8" y="40"/>
                  </a:lnTo>
                  <a:lnTo>
                    <a:pt x="27" y="41"/>
                  </a:lnTo>
                  <a:lnTo>
                    <a:pt x="24" y="41"/>
                  </a:lnTo>
                  <a:lnTo>
                    <a:pt x="22" y="41"/>
                  </a:lnTo>
                  <a:lnTo>
                    <a:pt x="20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1"/>
                  </a:lnTo>
                  <a:lnTo>
                    <a:pt x="12" y="40"/>
                  </a:lnTo>
                  <a:lnTo>
                    <a:pt x="10" y="39"/>
                  </a:lnTo>
                  <a:lnTo>
                    <a:pt x="9" y="38"/>
                  </a:lnTo>
                  <a:lnTo>
                    <a:pt x="7" y="37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2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7" name="Freeform 120"/>
            <p:cNvSpPr>
              <a:spLocks/>
            </p:cNvSpPr>
            <p:nvPr/>
          </p:nvSpPr>
          <p:spPr bwMode="auto">
            <a:xfrm>
              <a:off x="6037262" y="1619251"/>
              <a:ext cx="66675" cy="65088"/>
            </a:xfrm>
            <a:custGeom>
              <a:avLst/>
              <a:gdLst>
                <a:gd name="T0" fmla="*/ 23813 w 42"/>
                <a:gd name="T1" fmla="*/ 1588 h 41"/>
                <a:gd name="T2" fmla="*/ 30163 w 42"/>
                <a:gd name="T3" fmla="*/ 0 h 41"/>
                <a:gd name="T4" fmla="*/ 36513 w 42"/>
                <a:gd name="T5" fmla="*/ 0 h 41"/>
                <a:gd name="T6" fmla="*/ 42863 w 42"/>
                <a:gd name="T7" fmla="*/ 0 h 41"/>
                <a:gd name="T8" fmla="*/ 47625 w 42"/>
                <a:gd name="T9" fmla="*/ 3175 h 41"/>
                <a:gd name="T10" fmla="*/ 53975 w 42"/>
                <a:gd name="T11" fmla="*/ 6350 h 41"/>
                <a:gd name="T12" fmla="*/ 58738 w 42"/>
                <a:gd name="T13" fmla="*/ 11113 h 41"/>
                <a:gd name="T14" fmla="*/ 61913 w 42"/>
                <a:gd name="T15" fmla="*/ 15875 h 41"/>
                <a:gd name="T16" fmla="*/ 65088 w 42"/>
                <a:gd name="T17" fmla="*/ 22225 h 41"/>
                <a:gd name="T18" fmla="*/ 65088 w 42"/>
                <a:gd name="T19" fmla="*/ 28575 h 41"/>
                <a:gd name="T20" fmla="*/ 66675 w 42"/>
                <a:gd name="T21" fmla="*/ 34925 h 41"/>
                <a:gd name="T22" fmla="*/ 65088 w 42"/>
                <a:gd name="T23" fmla="*/ 41275 h 41"/>
                <a:gd name="T24" fmla="*/ 61913 w 42"/>
                <a:gd name="T25" fmla="*/ 46038 h 41"/>
                <a:gd name="T26" fmla="*/ 58738 w 42"/>
                <a:gd name="T27" fmla="*/ 52388 h 41"/>
                <a:gd name="T28" fmla="*/ 55563 w 42"/>
                <a:gd name="T29" fmla="*/ 57150 h 41"/>
                <a:gd name="T30" fmla="*/ 49213 w 42"/>
                <a:gd name="T31" fmla="*/ 60325 h 41"/>
                <a:gd name="T32" fmla="*/ 42863 w 42"/>
                <a:gd name="T33" fmla="*/ 63500 h 41"/>
                <a:gd name="T34" fmla="*/ 38100 w 42"/>
                <a:gd name="T35" fmla="*/ 65088 h 41"/>
                <a:gd name="T36" fmla="*/ 30163 w 42"/>
                <a:gd name="T37" fmla="*/ 65088 h 41"/>
                <a:gd name="T38" fmla="*/ 23813 w 42"/>
                <a:gd name="T39" fmla="*/ 63500 h 41"/>
                <a:gd name="T40" fmla="*/ 19050 w 42"/>
                <a:gd name="T41" fmla="*/ 61913 h 41"/>
                <a:gd name="T42" fmla="*/ 14288 w 42"/>
                <a:gd name="T43" fmla="*/ 58738 h 41"/>
                <a:gd name="T44" fmla="*/ 7938 w 42"/>
                <a:gd name="T45" fmla="*/ 53975 h 41"/>
                <a:gd name="T46" fmla="*/ 4763 w 42"/>
                <a:gd name="T47" fmla="*/ 47625 h 41"/>
                <a:gd name="T48" fmla="*/ 1588 w 42"/>
                <a:gd name="T49" fmla="*/ 42863 h 41"/>
                <a:gd name="T50" fmla="*/ 1588 w 42"/>
                <a:gd name="T51" fmla="*/ 36513 h 41"/>
                <a:gd name="T52" fmla="*/ 0 w 42"/>
                <a:gd name="T53" fmla="*/ 30163 h 41"/>
                <a:gd name="T54" fmla="*/ 1588 w 42"/>
                <a:gd name="T55" fmla="*/ 23813 h 41"/>
                <a:gd name="T56" fmla="*/ 4763 w 42"/>
                <a:gd name="T57" fmla="*/ 17463 h 41"/>
                <a:gd name="T58" fmla="*/ 7938 w 42"/>
                <a:gd name="T59" fmla="*/ 12700 h 41"/>
                <a:gd name="T60" fmla="*/ 11113 w 42"/>
                <a:gd name="T61" fmla="*/ 7938 h 41"/>
                <a:gd name="T62" fmla="*/ 17463 w 42"/>
                <a:gd name="T63" fmla="*/ 3175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"/>
                <a:gd name="T97" fmla="*/ 0 h 41"/>
                <a:gd name="T98" fmla="*/ 42 w 42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" h="41">
                  <a:moveTo>
                    <a:pt x="13" y="1"/>
                  </a:move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4"/>
                  </a:lnTo>
                  <a:lnTo>
                    <a:pt x="35" y="5"/>
                  </a:lnTo>
                  <a:lnTo>
                    <a:pt x="37" y="7"/>
                  </a:lnTo>
                  <a:lnTo>
                    <a:pt x="38" y="8"/>
                  </a:lnTo>
                  <a:lnTo>
                    <a:pt x="39" y="10"/>
                  </a:lnTo>
                  <a:lnTo>
                    <a:pt x="40" y="12"/>
                  </a:lnTo>
                  <a:lnTo>
                    <a:pt x="41" y="14"/>
                  </a:lnTo>
                  <a:lnTo>
                    <a:pt x="41" y="16"/>
                  </a:lnTo>
                  <a:lnTo>
                    <a:pt x="41" y="18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41" y="24"/>
                  </a:lnTo>
                  <a:lnTo>
                    <a:pt x="41" y="26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37" y="33"/>
                  </a:lnTo>
                  <a:lnTo>
                    <a:pt x="36" y="34"/>
                  </a:lnTo>
                  <a:lnTo>
                    <a:pt x="35" y="36"/>
                  </a:lnTo>
                  <a:lnTo>
                    <a:pt x="33" y="37"/>
                  </a:lnTo>
                  <a:lnTo>
                    <a:pt x="31" y="38"/>
                  </a:lnTo>
                  <a:lnTo>
                    <a:pt x="29" y="39"/>
                  </a:lnTo>
                  <a:lnTo>
                    <a:pt x="27" y="40"/>
                  </a:lnTo>
                  <a:lnTo>
                    <a:pt x="25" y="40"/>
                  </a:lnTo>
                  <a:lnTo>
                    <a:pt x="24" y="41"/>
                  </a:lnTo>
                  <a:lnTo>
                    <a:pt x="22" y="41"/>
                  </a:lnTo>
                  <a:lnTo>
                    <a:pt x="19" y="41"/>
                  </a:lnTo>
                  <a:lnTo>
                    <a:pt x="17" y="41"/>
                  </a:lnTo>
                  <a:lnTo>
                    <a:pt x="15" y="40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8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3" y="1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8" name="Freeform 121"/>
            <p:cNvSpPr>
              <a:spLocks/>
            </p:cNvSpPr>
            <p:nvPr/>
          </p:nvSpPr>
          <p:spPr bwMode="auto">
            <a:xfrm>
              <a:off x="3563938" y="1692276"/>
              <a:ext cx="2454275" cy="1746250"/>
            </a:xfrm>
            <a:custGeom>
              <a:avLst/>
              <a:gdLst>
                <a:gd name="T0" fmla="*/ 2447925 w 1546"/>
                <a:gd name="T1" fmla="*/ 9525 h 1100"/>
                <a:gd name="T2" fmla="*/ 2441575 w 1546"/>
                <a:gd name="T3" fmla="*/ 0 h 1100"/>
                <a:gd name="T4" fmla="*/ 0 w 1546"/>
                <a:gd name="T5" fmla="*/ 1728788 h 1100"/>
                <a:gd name="T6" fmla="*/ 12700 w 1546"/>
                <a:gd name="T7" fmla="*/ 1746250 h 1100"/>
                <a:gd name="T8" fmla="*/ 2454275 w 1546"/>
                <a:gd name="T9" fmla="*/ 17463 h 1100"/>
                <a:gd name="T10" fmla="*/ 2447925 w 1546"/>
                <a:gd name="T11" fmla="*/ 9525 h 1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6"/>
                <a:gd name="T19" fmla="*/ 0 h 1100"/>
                <a:gd name="T20" fmla="*/ 1546 w 1546"/>
                <a:gd name="T21" fmla="*/ 1100 h 1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6" h="1100">
                  <a:moveTo>
                    <a:pt x="1542" y="6"/>
                  </a:moveTo>
                  <a:lnTo>
                    <a:pt x="1538" y="0"/>
                  </a:lnTo>
                  <a:lnTo>
                    <a:pt x="0" y="1089"/>
                  </a:lnTo>
                  <a:lnTo>
                    <a:pt x="8" y="1100"/>
                  </a:lnTo>
                  <a:lnTo>
                    <a:pt x="1546" y="11"/>
                  </a:lnTo>
                  <a:lnTo>
                    <a:pt x="1542" y="6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9" name="Freeform 122"/>
            <p:cNvSpPr>
              <a:spLocks/>
            </p:cNvSpPr>
            <p:nvPr/>
          </p:nvSpPr>
          <p:spPr bwMode="auto">
            <a:xfrm>
              <a:off x="5995987" y="1668463"/>
              <a:ext cx="61913" cy="57150"/>
            </a:xfrm>
            <a:custGeom>
              <a:avLst/>
              <a:gdLst>
                <a:gd name="T0" fmla="*/ 61913 w 39"/>
                <a:gd name="T1" fmla="*/ 0 h 36"/>
                <a:gd name="T2" fmla="*/ 0 w 39"/>
                <a:gd name="T3" fmla="*/ 9525 h 36"/>
                <a:gd name="T4" fmla="*/ 31750 w 39"/>
                <a:gd name="T5" fmla="*/ 57150 h 36"/>
                <a:gd name="T6" fmla="*/ 61913 w 39"/>
                <a:gd name="T7" fmla="*/ 0 h 36"/>
                <a:gd name="T8" fmla="*/ 61913 w 39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36"/>
                <a:gd name="T17" fmla="*/ 39 w 39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36">
                  <a:moveTo>
                    <a:pt x="39" y="0"/>
                  </a:moveTo>
                  <a:lnTo>
                    <a:pt x="0" y="6"/>
                  </a:lnTo>
                  <a:lnTo>
                    <a:pt x="20" y="3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0" name="Freeform 123"/>
            <p:cNvSpPr>
              <a:spLocks/>
            </p:cNvSpPr>
            <p:nvPr/>
          </p:nvSpPr>
          <p:spPr bwMode="auto">
            <a:xfrm>
              <a:off x="1355726" y="1670051"/>
              <a:ext cx="4603749" cy="2105025"/>
            </a:xfrm>
            <a:custGeom>
              <a:avLst/>
              <a:gdLst>
                <a:gd name="T0" fmla="*/ 4763 w 2900"/>
                <a:gd name="T1" fmla="*/ 2095500 h 1326"/>
                <a:gd name="T2" fmla="*/ 9525 w 2900"/>
                <a:gd name="T3" fmla="*/ 2105025 h 1326"/>
                <a:gd name="T4" fmla="*/ 4603750 w 2900"/>
                <a:gd name="T5" fmla="*/ 20638 h 1326"/>
                <a:gd name="T6" fmla="*/ 4595813 w 2900"/>
                <a:gd name="T7" fmla="*/ 0 h 1326"/>
                <a:gd name="T8" fmla="*/ 0 w 2900"/>
                <a:gd name="T9" fmla="*/ 2084388 h 1326"/>
                <a:gd name="T10" fmla="*/ 4763 w 2900"/>
                <a:gd name="T11" fmla="*/ 2095500 h 13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00"/>
                <a:gd name="T19" fmla="*/ 0 h 1326"/>
                <a:gd name="T20" fmla="*/ 2900 w 2900"/>
                <a:gd name="T21" fmla="*/ 1326 h 13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00" h="1326">
                  <a:moveTo>
                    <a:pt x="3" y="1320"/>
                  </a:moveTo>
                  <a:lnTo>
                    <a:pt x="6" y="1326"/>
                  </a:lnTo>
                  <a:lnTo>
                    <a:pt x="2900" y="13"/>
                  </a:lnTo>
                  <a:lnTo>
                    <a:pt x="2895" y="0"/>
                  </a:lnTo>
                  <a:lnTo>
                    <a:pt x="0" y="1313"/>
                  </a:lnTo>
                  <a:lnTo>
                    <a:pt x="3" y="1320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1" name="Freeform 124"/>
            <p:cNvSpPr>
              <a:spLocks/>
            </p:cNvSpPr>
            <p:nvPr/>
          </p:nvSpPr>
          <p:spPr bwMode="auto">
            <a:xfrm>
              <a:off x="1309688" y="3738563"/>
              <a:ext cx="63500" cy="52388"/>
            </a:xfrm>
            <a:custGeom>
              <a:avLst/>
              <a:gdLst>
                <a:gd name="T0" fmla="*/ 0 w 40"/>
                <a:gd name="T1" fmla="*/ 49213 h 33"/>
                <a:gd name="T2" fmla="*/ 63500 w 40"/>
                <a:gd name="T3" fmla="*/ 52388 h 33"/>
                <a:gd name="T4" fmla="*/ 39688 w 40"/>
                <a:gd name="T5" fmla="*/ 0 h 33"/>
                <a:gd name="T6" fmla="*/ 0 w 40"/>
                <a:gd name="T7" fmla="*/ 49213 h 33"/>
                <a:gd name="T8" fmla="*/ 0 w 40"/>
                <a:gd name="T9" fmla="*/ 4921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3"/>
                <a:gd name="T17" fmla="*/ 40 w 40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3">
                  <a:moveTo>
                    <a:pt x="0" y="31"/>
                  </a:moveTo>
                  <a:lnTo>
                    <a:pt x="40" y="33"/>
                  </a:lnTo>
                  <a:lnTo>
                    <a:pt x="25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2" name="Freeform 125"/>
            <p:cNvSpPr>
              <a:spLocks/>
            </p:cNvSpPr>
            <p:nvPr/>
          </p:nvSpPr>
          <p:spPr bwMode="auto">
            <a:xfrm>
              <a:off x="3533776" y="3398838"/>
              <a:ext cx="66675" cy="65088"/>
            </a:xfrm>
            <a:custGeom>
              <a:avLst/>
              <a:gdLst>
                <a:gd name="T0" fmla="*/ 36513 w 42"/>
                <a:gd name="T1" fmla="*/ 0 h 41"/>
                <a:gd name="T2" fmla="*/ 42863 w 42"/>
                <a:gd name="T3" fmla="*/ 1588 h 41"/>
                <a:gd name="T4" fmla="*/ 49213 w 42"/>
                <a:gd name="T5" fmla="*/ 4763 h 41"/>
                <a:gd name="T6" fmla="*/ 53975 w 42"/>
                <a:gd name="T7" fmla="*/ 7938 h 41"/>
                <a:gd name="T8" fmla="*/ 58738 w 42"/>
                <a:gd name="T9" fmla="*/ 12700 h 41"/>
                <a:gd name="T10" fmla="*/ 61913 w 42"/>
                <a:gd name="T11" fmla="*/ 17463 h 41"/>
                <a:gd name="T12" fmla="*/ 65088 w 42"/>
                <a:gd name="T13" fmla="*/ 23813 h 41"/>
                <a:gd name="T14" fmla="*/ 65088 w 42"/>
                <a:gd name="T15" fmla="*/ 30163 h 41"/>
                <a:gd name="T16" fmla="*/ 65088 w 42"/>
                <a:gd name="T17" fmla="*/ 36513 h 41"/>
                <a:gd name="T18" fmla="*/ 65088 w 42"/>
                <a:gd name="T19" fmla="*/ 42863 h 41"/>
                <a:gd name="T20" fmla="*/ 61913 w 42"/>
                <a:gd name="T21" fmla="*/ 49213 h 41"/>
                <a:gd name="T22" fmla="*/ 58738 w 42"/>
                <a:gd name="T23" fmla="*/ 53975 h 41"/>
                <a:gd name="T24" fmla="*/ 53975 w 42"/>
                <a:gd name="T25" fmla="*/ 58738 h 41"/>
                <a:gd name="T26" fmla="*/ 49213 w 42"/>
                <a:gd name="T27" fmla="*/ 61913 h 41"/>
                <a:gd name="T28" fmla="*/ 42863 w 42"/>
                <a:gd name="T29" fmla="*/ 65088 h 41"/>
                <a:gd name="T30" fmla="*/ 36513 w 42"/>
                <a:gd name="T31" fmla="*/ 65088 h 41"/>
                <a:gd name="T32" fmla="*/ 30163 w 42"/>
                <a:gd name="T33" fmla="*/ 65088 h 41"/>
                <a:gd name="T34" fmla="*/ 23813 w 42"/>
                <a:gd name="T35" fmla="*/ 65088 h 41"/>
                <a:gd name="T36" fmla="*/ 17463 w 42"/>
                <a:gd name="T37" fmla="*/ 61913 h 41"/>
                <a:gd name="T38" fmla="*/ 12700 w 42"/>
                <a:gd name="T39" fmla="*/ 58738 h 41"/>
                <a:gd name="T40" fmla="*/ 7938 w 42"/>
                <a:gd name="T41" fmla="*/ 53975 h 41"/>
                <a:gd name="T42" fmla="*/ 4763 w 42"/>
                <a:gd name="T43" fmla="*/ 49213 h 41"/>
                <a:gd name="T44" fmla="*/ 1588 w 42"/>
                <a:gd name="T45" fmla="*/ 42863 h 41"/>
                <a:gd name="T46" fmla="*/ 0 w 42"/>
                <a:gd name="T47" fmla="*/ 36513 h 41"/>
                <a:gd name="T48" fmla="*/ 0 w 42"/>
                <a:gd name="T49" fmla="*/ 30163 h 41"/>
                <a:gd name="T50" fmla="*/ 1588 w 42"/>
                <a:gd name="T51" fmla="*/ 23813 h 41"/>
                <a:gd name="T52" fmla="*/ 4763 w 42"/>
                <a:gd name="T53" fmla="*/ 17463 h 41"/>
                <a:gd name="T54" fmla="*/ 7938 w 42"/>
                <a:gd name="T55" fmla="*/ 12700 h 41"/>
                <a:gd name="T56" fmla="*/ 12700 w 42"/>
                <a:gd name="T57" fmla="*/ 7938 h 41"/>
                <a:gd name="T58" fmla="*/ 17463 w 42"/>
                <a:gd name="T59" fmla="*/ 4763 h 41"/>
                <a:gd name="T60" fmla="*/ 23813 w 42"/>
                <a:gd name="T61" fmla="*/ 1588 h 41"/>
                <a:gd name="T62" fmla="*/ 30163 w 42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"/>
                <a:gd name="T97" fmla="*/ 0 h 41"/>
                <a:gd name="T98" fmla="*/ 42 w 42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" h="41">
                  <a:moveTo>
                    <a:pt x="21" y="0"/>
                  </a:move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1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1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2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1" y="27"/>
                  </a:lnTo>
                  <a:lnTo>
                    <a:pt x="40" y="29"/>
                  </a:lnTo>
                  <a:lnTo>
                    <a:pt x="39" y="31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6"/>
                  </a:lnTo>
                  <a:lnTo>
                    <a:pt x="34" y="37"/>
                  </a:lnTo>
                  <a:lnTo>
                    <a:pt x="32" y="38"/>
                  </a:lnTo>
                  <a:lnTo>
                    <a:pt x="31" y="39"/>
                  </a:lnTo>
                  <a:lnTo>
                    <a:pt x="29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8" y="37"/>
                  </a:lnTo>
                  <a:lnTo>
                    <a:pt x="6" y="36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3" name="Freeform 126"/>
            <p:cNvSpPr>
              <a:spLocks/>
            </p:cNvSpPr>
            <p:nvPr/>
          </p:nvSpPr>
          <p:spPr bwMode="auto">
            <a:xfrm>
              <a:off x="2506663" y="3819526"/>
              <a:ext cx="65088" cy="65088"/>
            </a:xfrm>
            <a:custGeom>
              <a:avLst/>
              <a:gdLst>
                <a:gd name="T0" fmla="*/ 36513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3975 w 41"/>
                <a:gd name="T7" fmla="*/ 7938 h 41"/>
                <a:gd name="T8" fmla="*/ 58738 w 41"/>
                <a:gd name="T9" fmla="*/ 12700 h 41"/>
                <a:gd name="T10" fmla="*/ 61913 w 41"/>
                <a:gd name="T11" fmla="*/ 17463 h 41"/>
                <a:gd name="T12" fmla="*/ 63500 w 41"/>
                <a:gd name="T13" fmla="*/ 23813 h 41"/>
                <a:gd name="T14" fmla="*/ 65088 w 41"/>
                <a:gd name="T15" fmla="*/ 30163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9213 h 41"/>
                <a:gd name="T22" fmla="*/ 58738 w 41"/>
                <a:gd name="T23" fmla="*/ 53975 h 41"/>
                <a:gd name="T24" fmla="*/ 53975 w 41"/>
                <a:gd name="T25" fmla="*/ 58738 h 41"/>
                <a:gd name="T26" fmla="*/ 47625 w 41"/>
                <a:gd name="T27" fmla="*/ 61913 h 41"/>
                <a:gd name="T28" fmla="*/ 42863 w 41"/>
                <a:gd name="T29" fmla="*/ 63500 h 41"/>
                <a:gd name="T30" fmla="*/ 36513 w 41"/>
                <a:gd name="T31" fmla="*/ 65088 h 41"/>
                <a:gd name="T32" fmla="*/ 28575 w 41"/>
                <a:gd name="T33" fmla="*/ 65088 h 41"/>
                <a:gd name="T34" fmla="*/ 23813 w 41"/>
                <a:gd name="T35" fmla="*/ 63500 h 41"/>
                <a:gd name="T36" fmla="*/ 17463 w 41"/>
                <a:gd name="T37" fmla="*/ 61913 h 41"/>
                <a:gd name="T38" fmla="*/ 12700 w 41"/>
                <a:gd name="T39" fmla="*/ 58738 h 41"/>
                <a:gd name="T40" fmla="*/ 7938 w 41"/>
                <a:gd name="T41" fmla="*/ 53975 h 41"/>
                <a:gd name="T42" fmla="*/ 4763 w 41"/>
                <a:gd name="T43" fmla="*/ 49213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30163 h 41"/>
                <a:gd name="T50" fmla="*/ 1588 w 41"/>
                <a:gd name="T51" fmla="*/ 23813 h 41"/>
                <a:gd name="T52" fmla="*/ 4763 w 41"/>
                <a:gd name="T53" fmla="*/ 17463 h 41"/>
                <a:gd name="T54" fmla="*/ 7938 w 41"/>
                <a:gd name="T55" fmla="*/ 12700 h 41"/>
                <a:gd name="T56" fmla="*/ 12700 w 41"/>
                <a:gd name="T57" fmla="*/ 7938 h 41"/>
                <a:gd name="T58" fmla="*/ 17463 w 41"/>
                <a:gd name="T59" fmla="*/ 4763 h 41"/>
                <a:gd name="T60" fmla="*/ 23813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1" y="0"/>
                  </a:move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9" y="31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5" y="40"/>
                  </a:lnTo>
                  <a:lnTo>
                    <a:pt x="13" y="40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8" y="37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4" name="Freeform 127"/>
            <p:cNvSpPr>
              <a:spLocks/>
            </p:cNvSpPr>
            <p:nvPr/>
          </p:nvSpPr>
          <p:spPr bwMode="auto">
            <a:xfrm>
              <a:off x="3532188" y="3397251"/>
              <a:ext cx="66675" cy="65088"/>
            </a:xfrm>
            <a:custGeom>
              <a:avLst/>
              <a:gdLst>
                <a:gd name="T0" fmla="*/ 36513 w 42"/>
                <a:gd name="T1" fmla="*/ 0 h 41"/>
                <a:gd name="T2" fmla="*/ 42863 w 42"/>
                <a:gd name="T3" fmla="*/ 1588 h 41"/>
                <a:gd name="T4" fmla="*/ 49213 w 42"/>
                <a:gd name="T5" fmla="*/ 4763 h 41"/>
                <a:gd name="T6" fmla="*/ 53975 w 42"/>
                <a:gd name="T7" fmla="*/ 7938 h 41"/>
                <a:gd name="T8" fmla="*/ 58738 w 42"/>
                <a:gd name="T9" fmla="*/ 12700 h 41"/>
                <a:gd name="T10" fmla="*/ 61913 w 42"/>
                <a:gd name="T11" fmla="*/ 17463 h 41"/>
                <a:gd name="T12" fmla="*/ 65088 w 42"/>
                <a:gd name="T13" fmla="*/ 23813 h 41"/>
                <a:gd name="T14" fmla="*/ 65088 w 42"/>
                <a:gd name="T15" fmla="*/ 30163 h 41"/>
                <a:gd name="T16" fmla="*/ 65088 w 42"/>
                <a:gd name="T17" fmla="*/ 36513 h 41"/>
                <a:gd name="T18" fmla="*/ 65088 w 42"/>
                <a:gd name="T19" fmla="*/ 42863 h 41"/>
                <a:gd name="T20" fmla="*/ 61913 w 42"/>
                <a:gd name="T21" fmla="*/ 49213 h 41"/>
                <a:gd name="T22" fmla="*/ 58738 w 42"/>
                <a:gd name="T23" fmla="*/ 53975 h 41"/>
                <a:gd name="T24" fmla="*/ 53975 w 42"/>
                <a:gd name="T25" fmla="*/ 58738 h 41"/>
                <a:gd name="T26" fmla="*/ 49213 w 42"/>
                <a:gd name="T27" fmla="*/ 61913 h 41"/>
                <a:gd name="T28" fmla="*/ 42863 w 42"/>
                <a:gd name="T29" fmla="*/ 65088 h 41"/>
                <a:gd name="T30" fmla="*/ 36513 w 42"/>
                <a:gd name="T31" fmla="*/ 65088 h 41"/>
                <a:gd name="T32" fmla="*/ 30163 w 42"/>
                <a:gd name="T33" fmla="*/ 65088 h 41"/>
                <a:gd name="T34" fmla="*/ 23813 w 42"/>
                <a:gd name="T35" fmla="*/ 65088 h 41"/>
                <a:gd name="T36" fmla="*/ 17463 w 42"/>
                <a:gd name="T37" fmla="*/ 61913 h 41"/>
                <a:gd name="T38" fmla="*/ 12700 w 42"/>
                <a:gd name="T39" fmla="*/ 58738 h 41"/>
                <a:gd name="T40" fmla="*/ 7938 w 42"/>
                <a:gd name="T41" fmla="*/ 53975 h 41"/>
                <a:gd name="T42" fmla="*/ 4763 w 42"/>
                <a:gd name="T43" fmla="*/ 49213 h 41"/>
                <a:gd name="T44" fmla="*/ 1588 w 42"/>
                <a:gd name="T45" fmla="*/ 42863 h 41"/>
                <a:gd name="T46" fmla="*/ 0 w 42"/>
                <a:gd name="T47" fmla="*/ 36513 h 41"/>
                <a:gd name="T48" fmla="*/ 0 w 42"/>
                <a:gd name="T49" fmla="*/ 30163 h 41"/>
                <a:gd name="T50" fmla="*/ 1588 w 42"/>
                <a:gd name="T51" fmla="*/ 23813 h 41"/>
                <a:gd name="T52" fmla="*/ 4763 w 42"/>
                <a:gd name="T53" fmla="*/ 17463 h 41"/>
                <a:gd name="T54" fmla="*/ 7938 w 42"/>
                <a:gd name="T55" fmla="*/ 12700 h 41"/>
                <a:gd name="T56" fmla="*/ 12700 w 42"/>
                <a:gd name="T57" fmla="*/ 7938 h 41"/>
                <a:gd name="T58" fmla="*/ 17463 w 42"/>
                <a:gd name="T59" fmla="*/ 4763 h 41"/>
                <a:gd name="T60" fmla="*/ 23813 w 42"/>
                <a:gd name="T61" fmla="*/ 1588 h 41"/>
                <a:gd name="T62" fmla="*/ 30163 w 42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"/>
                <a:gd name="T97" fmla="*/ 0 h 41"/>
                <a:gd name="T98" fmla="*/ 42 w 42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" h="41">
                  <a:moveTo>
                    <a:pt x="21" y="0"/>
                  </a:move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1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1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2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1" y="27"/>
                  </a:lnTo>
                  <a:lnTo>
                    <a:pt x="40" y="29"/>
                  </a:lnTo>
                  <a:lnTo>
                    <a:pt x="39" y="31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2" y="38"/>
                  </a:lnTo>
                  <a:lnTo>
                    <a:pt x="31" y="39"/>
                  </a:lnTo>
                  <a:lnTo>
                    <a:pt x="29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8" y="37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5" name="Freeform 128"/>
            <p:cNvSpPr>
              <a:spLocks/>
            </p:cNvSpPr>
            <p:nvPr/>
          </p:nvSpPr>
          <p:spPr bwMode="auto">
            <a:xfrm>
              <a:off x="2505076" y="3817938"/>
              <a:ext cx="65088" cy="65088"/>
            </a:xfrm>
            <a:custGeom>
              <a:avLst/>
              <a:gdLst>
                <a:gd name="T0" fmla="*/ 36513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3975 w 41"/>
                <a:gd name="T7" fmla="*/ 7938 h 41"/>
                <a:gd name="T8" fmla="*/ 58738 w 41"/>
                <a:gd name="T9" fmla="*/ 12700 h 41"/>
                <a:gd name="T10" fmla="*/ 61913 w 41"/>
                <a:gd name="T11" fmla="*/ 17463 h 41"/>
                <a:gd name="T12" fmla="*/ 63500 w 41"/>
                <a:gd name="T13" fmla="*/ 23813 h 41"/>
                <a:gd name="T14" fmla="*/ 65088 w 41"/>
                <a:gd name="T15" fmla="*/ 30163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9213 h 41"/>
                <a:gd name="T22" fmla="*/ 58738 w 41"/>
                <a:gd name="T23" fmla="*/ 53975 h 41"/>
                <a:gd name="T24" fmla="*/ 53975 w 41"/>
                <a:gd name="T25" fmla="*/ 58738 h 41"/>
                <a:gd name="T26" fmla="*/ 47625 w 41"/>
                <a:gd name="T27" fmla="*/ 61913 h 41"/>
                <a:gd name="T28" fmla="*/ 42863 w 41"/>
                <a:gd name="T29" fmla="*/ 63500 h 41"/>
                <a:gd name="T30" fmla="*/ 36513 w 41"/>
                <a:gd name="T31" fmla="*/ 65088 h 41"/>
                <a:gd name="T32" fmla="*/ 28575 w 41"/>
                <a:gd name="T33" fmla="*/ 65088 h 41"/>
                <a:gd name="T34" fmla="*/ 23813 w 41"/>
                <a:gd name="T35" fmla="*/ 63500 h 41"/>
                <a:gd name="T36" fmla="*/ 17463 w 41"/>
                <a:gd name="T37" fmla="*/ 61913 h 41"/>
                <a:gd name="T38" fmla="*/ 12700 w 41"/>
                <a:gd name="T39" fmla="*/ 58738 h 41"/>
                <a:gd name="T40" fmla="*/ 7938 w 41"/>
                <a:gd name="T41" fmla="*/ 53975 h 41"/>
                <a:gd name="T42" fmla="*/ 4763 w 41"/>
                <a:gd name="T43" fmla="*/ 49213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30163 h 41"/>
                <a:gd name="T50" fmla="*/ 1588 w 41"/>
                <a:gd name="T51" fmla="*/ 23813 h 41"/>
                <a:gd name="T52" fmla="*/ 4763 w 41"/>
                <a:gd name="T53" fmla="*/ 17463 h 41"/>
                <a:gd name="T54" fmla="*/ 7938 w 41"/>
                <a:gd name="T55" fmla="*/ 12700 h 41"/>
                <a:gd name="T56" fmla="*/ 12700 w 41"/>
                <a:gd name="T57" fmla="*/ 7938 h 41"/>
                <a:gd name="T58" fmla="*/ 17463 w 41"/>
                <a:gd name="T59" fmla="*/ 4763 h 41"/>
                <a:gd name="T60" fmla="*/ 23813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1" y="0"/>
                  </a:move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9" y="31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5" y="40"/>
                  </a:lnTo>
                  <a:lnTo>
                    <a:pt x="13" y="40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8" y="37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6" name="Freeform 129"/>
            <p:cNvSpPr>
              <a:spLocks/>
            </p:cNvSpPr>
            <p:nvPr/>
          </p:nvSpPr>
          <p:spPr bwMode="auto">
            <a:xfrm>
              <a:off x="3429001" y="3473451"/>
              <a:ext cx="100013" cy="128588"/>
            </a:xfrm>
            <a:custGeom>
              <a:avLst/>
              <a:gdLst>
                <a:gd name="T0" fmla="*/ 92075 w 63"/>
                <a:gd name="T1" fmla="*/ 7938 h 81"/>
                <a:gd name="T2" fmla="*/ 82550 w 63"/>
                <a:gd name="T3" fmla="*/ 0 h 81"/>
                <a:gd name="T4" fmla="*/ 0 w 63"/>
                <a:gd name="T5" fmla="*/ 117475 h 81"/>
                <a:gd name="T6" fmla="*/ 17463 w 63"/>
                <a:gd name="T7" fmla="*/ 128588 h 81"/>
                <a:gd name="T8" fmla="*/ 100013 w 63"/>
                <a:gd name="T9" fmla="*/ 14288 h 81"/>
                <a:gd name="T10" fmla="*/ 92075 w 63"/>
                <a:gd name="T11" fmla="*/ 7938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81"/>
                <a:gd name="T20" fmla="*/ 63 w 63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81">
                  <a:moveTo>
                    <a:pt x="58" y="5"/>
                  </a:moveTo>
                  <a:lnTo>
                    <a:pt x="52" y="0"/>
                  </a:lnTo>
                  <a:lnTo>
                    <a:pt x="0" y="74"/>
                  </a:lnTo>
                  <a:lnTo>
                    <a:pt x="11" y="81"/>
                  </a:lnTo>
                  <a:lnTo>
                    <a:pt x="63" y="9"/>
                  </a:lnTo>
                  <a:lnTo>
                    <a:pt x="58" y="5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7" name="Freeform 130"/>
            <p:cNvSpPr>
              <a:spLocks/>
            </p:cNvSpPr>
            <p:nvPr/>
          </p:nvSpPr>
          <p:spPr bwMode="auto">
            <a:xfrm>
              <a:off x="3497263" y="3435351"/>
              <a:ext cx="57150" cy="61913"/>
            </a:xfrm>
            <a:custGeom>
              <a:avLst/>
              <a:gdLst>
                <a:gd name="T0" fmla="*/ 57150 w 36"/>
                <a:gd name="T1" fmla="*/ 0 h 39"/>
                <a:gd name="T2" fmla="*/ 0 w 36"/>
                <a:gd name="T3" fmla="*/ 28575 h 39"/>
                <a:gd name="T4" fmla="*/ 46038 w 36"/>
                <a:gd name="T5" fmla="*/ 61913 h 39"/>
                <a:gd name="T6" fmla="*/ 57150 w 36"/>
                <a:gd name="T7" fmla="*/ 0 h 39"/>
                <a:gd name="T8" fmla="*/ 57150 w 36"/>
                <a:gd name="T9" fmla="*/ 0 h 39"/>
                <a:gd name="T10" fmla="*/ 57150 w 36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9"/>
                <a:gd name="T20" fmla="*/ 36 w 36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9">
                  <a:moveTo>
                    <a:pt x="36" y="0"/>
                  </a:moveTo>
                  <a:lnTo>
                    <a:pt x="0" y="18"/>
                  </a:lnTo>
                  <a:lnTo>
                    <a:pt x="29" y="39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8" name="Freeform 131"/>
            <p:cNvSpPr>
              <a:spLocks/>
            </p:cNvSpPr>
            <p:nvPr/>
          </p:nvSpPr>
          <p:spPr bwMode="auto">
            <a:xfrm>
              <a:off x="2603501" y="3665538"/>
              <a:ext cx="292100" cy="150813"/>
            </a:xfrm>
            <a:custGeom>
              <a:avLst/>
              <a:gdLst>
                <a:gd name="T0" fmla="*/ 4763 w 184"/>
                <a:gd name="T1" fmla="*/ 139700 h 95"/>
                <a:gd name="T2" fmla="*/ 9525 w 184"/>
                <a:gd name="T3" fmla="*/ 150813 h 95"/>
                <a:gd name="T4" fmla="*/ 292100 w 184"/>
                <a:gd name="T5" fmla="*/ 19050 h 95"/>
                <a:gd name="T6" fmla="*/ 282575 w 184"/>
                <a:gd name="T7" fmla="*/ 0 h 95"/>
                <a:gd name="T8" fmla="*/ 0 w 184"/>
                <a:gd name="T9" fmla="*/ 130175 h 95"/>
                <a:gd name="T10" fmla="*/ 4763 w 184"/>
                <a:gd name="T11" fmla="*/ 139700 h 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4"/>
                <a:gd name="T19" fmla="*/ 0 h 95"/>
                <a:gd name="T20" fmla="*/ 184 w 184"/>
                <a:gd name="T21" fmla="*/ 95 h 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4" h="95">
                  <a:moveTo>
                    <a:pt x="3" y="88"/>
                  </a:moveTo>
                  <a:lnTo>
                    <a:pt x="6" y="95"/>
                  </a:lnTo>
                  <a:lnTo>
                    <a:pt x="184" y="12"/>
                  </a:lnTo>
                  <a:lnTo>
                    <a:pt x="178" y="0"/>
                  </a:lnTo>
                  <a:lnTo>
                    <a:pt x="0" y="82"/>
                  </a:lnTo>
                  <a:lnTo>
                    <a:pt x="3" y="88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9" name="Freeform 132"/>
            <p:cNvSpPr>
              <a:spLocks/>
            </p:cNvSpPr>
            <p:nvPr/>
          </p:nvSpPr>
          <p:spPr bwMode="auto">
            <a:xfrm>
              <a:off x="2555876" y="3779838"/>
              <a:ext cx="65088" cy="50800"/>
            </a:xfrm>
            <a:custGeom>
              <a:avLst/>
              <a:gdLst>
                <a:gd name="T0" fmla="*/ 1588 w 41"/>
                <a:gd name="T1" fmla="*/ 49213 h 32"/>
                <a:gd name="T2" fmla="*/ 65088 w 41"/>
                <a:gd name="T3" fmla="*/ 50800 h 32"/>
                <a:gd name="T4" fmla="*/ 41275 w 41"/>
                <a:gd name="T5" fmla="*/ 0 h 32"/>
                <a:gd name="T6" fmla="*/ 1588 w 41"/>
                <a:gd name="T7" fmla="*/ 49213 h 32"/>
                <a:gd name="T8" fmla="*/ 0 w 41"/>
                <a:gd name="T9" fmla="*/ 49213 h 32"/>
                <a:gd name="T10" fmla="*/ 1588 w 41"/>
                <a:gd name="T11" fmla="*/ 49213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32"/>
                <a:gd name="T20" fmla="*/ 41 w 41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32">
                  <a:moveTo>
                    <a:pt x="1" y="31"/>
                  </a:moveTo>
                  <a:lnTo>
                    <a:pt x="41" y="32"/>
                  </a:lnTo>
                  <a:lnTo>
                    <a:pt x="26" y="0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0" name="Freeform 133"/>
            <p:cNvSpPr>
              <a:spLocks/>
            </p:cNvSpPr>
            <p:nvPr/>
          </p:nvSpPr>
          <p:spPr bwMode="auto">
            <a:xfrm>
              <a:off x="1112838" y="3844926"/>
              <a:ext cx="1400175" cy="98425"/>
            </a:xfrm>
            <a:custGeom>
              <a:avLst/>
              <a:gdLst>
                <a:gd name="T0" fmla="*/ 0 w 882"/>
                <a:gd name="T1" fmla="*/ 87313 h 62"/>
                <a:gd name="T2" fmla="*/ 0 w 882"/>
                <a:gd name="T3" fmla="*/ 98425 h 62"/>
                <a:gd name="T4" fmla="*/ 1400175 w 882"/>
                <a:gd name="T5" fmla="*/ 22225 h 62"/>
                <a:gd name="T6" fmla="*/ 1398588 w 882"/>
                <a:gd name="T7" fmla="*/ 0 h 62"/>
                <a:gd name="T8" fmla="*/ 0 w 882"/>
                <a:gd name="T9" fmla="*/ 76200 h 62"/>
                <a:gd name="T10" fmla="*/ 0 w 882"/>
                <a:gd name="T11" fmla="*/ 87313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2"/>
                <a:gd name="T19" fmla="*/ 0 h 62"/>
                <a:gd name="T20" fmla="*/ 882 w 88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2" h="62">
                  <a:moveTo>
                    <a:pt x="0" y="55"/>
                  </a:moveTo>
                  <a:lnTo>
                    <a:pt x="0" y="62"/>
                  </a:lnTo>
                  <a:lnTo>
                    <a:pt x="882" y="14"/>
                  </a:lnTo>
                  <a:lnTo>
                    <a:pt x="881" y="0"/>
                  </a:lnTo>
                  <a:lnTo>
                    <a:pt x="0" y="48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1" name="Freeform 134"/>
            <p:cNvSpPr>
              <a:spLocks/>
            </p:cNvSpPr>
            <p:nvPr/>
          </p:nvSpPr>
          <p:spPr bwMode="auto">
            <a:xfrm>
              <a:off x="1057276" y="3903663"/>
              <a:ext cx="57150" cy="57150"/>
            </a:xfrm>
            <a:custGeom>
              <a:avLst/>
              <a:gdLst>
                <a:gd name="T0" fmla="*/ 0 w 36"/>
                <a:gd name="T1" fmla="*/ 31750 h 36"/>
                <a:gd name="T2" fmla="*/ 57150 w 36"/>
                <a:gd name="T3" fmla="*/ 57150 h 36"/>
                <a:gd name="T4" fmla="*/ 55563 w 36"/>
                <a:gd name="T5" fmla="*/ 0 h 36"/>
                <a:gd name="T6" fmla="*/ 0 w 36"/>
                <a:gd name="T7" fmla="*/ 31750 h 36"/>
                <a:gd name="T8" fmla="*/ 0 w 36"/>
                <a:gd name="T9" fmla="*/ 3175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0" y="20"/>
                  </a:moveTo>
                  <a:lnTo>
                    <a:pt x="36" y="36"/>
                  </a:lnTo>
                  <a:lnTo>
                    <a:pt x="3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2" name="Freeform 135"/>
            <p:cNvSpPr>
              <a:spLocks/>
            </p:cNvSpPr>
            <p:nvPr/>
          </p:nvSpPr>
          <p:spPr bwMode="auto">
            <a:xfrm>
              <a:off x="2867026" y="3633788"/>
              <a:ext cx="65088" cy="65088"/>
            </a:xfrm>
            <a:custGeom>
              <a:avLst/>
              <a:gdLst>
                <a:gd name="T0" fmla="*/ 36513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3975 w 41"/>
                <a:gd name="T7" fmla="*/ 7938 h 41"/>
                <a:gd name="T8" fmla="*/ 58738 w 41"/>
                <a:gd name="T9" fmla="*/ 11113 h 41"/>
                <a:gd name="T10" fmla="*/ 61913 w 41"/>
                <a:gd name="T11" fmla="*/ 17463 h 41"/>
                <a:gd name="T12" fmla="*/ 63500 w 41"/>
                <a:gd name="T13" fmla="*/ 23813 h 41"/>
                <a:gd name="T14" fmla="*/ 65088 w 41"/>
                <a:gd name="T15" fmla="*/ 30163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7625 h 41"/>
                <a:gd name="T22" fmla="*/ 58738 w 41"/>
                <a:gd name="T23" fmla="*/ 53975 h 41"/>
                <a:gd name="T24" fmla="*/ 53975 w 41"/>
                <a:gd name="T25" fmla="*/ 58738 h 41"/>
                <a:gd name="T26" fmla="*/ 47625 w 41"/>
                <a:gd name="T27" fmla="*/ 61913 h 41"/>
                <a:gd name="T28" fmla="*/ 42863 w 41"/>
                <a:gd name="T29" fmla="*/ 63500 h 41"/>
                <a:gd name="T30" fmla="*/ 36513 w 41"/>
                <a:gd name="T31" fmla="*/ 65088 h 41"/>
                <a:gd name="T32" fmla="*/ 28575 w 41"/>
                <a:gd name="T33" fmla="*/ 65088 h 41"/>
                <a:gd name="T34" fmla="*/ 22225 w 41"/>
                <a:gd name="T35" fmla="*/ 63500 h 41"/>
                <a:gd name="T36" fmla="*/ 17463 w 41"/>
                <a:gd name="T37" fmla="*/ 61913 h 41"/>
                <a:gd name="T38" fmla="*/ 11113 w 41"/>
                <a:gd name="T39" fmla="*/ 58738 h 41"/>
                <a:gd name="T40" fmla="*/ 7938 w 41"/>
                <a:gd name="T41" fmla="*/ 53975 h 41"/>
                <a:gd name="T42" fmla="*/ 3175 w 41"/>
                <a:gd name="T43" fmla="*/ 47625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30163 h 41"/>
                <a:gd name="T50" fmla="*/ 1588 w 41"/>
                <a:gd name="T51" fmla="*/ 23813 h 41"/>
                <a:gd name="T52" fmla="*/ 3175 w 41"/>
                <a:gd name="T53" fmla="*/ 17463 h 41"/>
                <a:gd name="T54" fmla="*/ 7938 w 41"/>
                <a:gd name="T55" fmla="*/ 11113 h 41"/>
                <a:gd name="T56" fmla="*/ 11113 w 41"/>
                <a:gd name="T57" fmla="*/ 7938 h 41"/>
                <a:gd name="T58" fmla="*/ 17463 w 41"/>
                <a:gd name="T59" fmla="*/ 4763 h 41"/>
                <a:gd name="T60" fmla="*/ 22225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0" y="0"/>
                  </a:move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9" y="30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0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3" y="40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7" y="37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3" name="Freeform 136"/>
            <p:cNvSpPr>
              <a:spLocks/>
            </p:cNvSpPr>
            <p:nvPr/>
          </p:nvSpPr>
          <p:spPr bwMode="auto">
            <a:xfrm>
              <a:off x="2979738" y="3606801"/>
              <a:ext cx="449263" cy="69850"/>
            </a:xfrm>
            <a:custGeom>
              <a:avLst/>
              <a:gdLst>
                <a:gd name="T0" fmla="*/ 1588 w 283"/>
                <a:gd name="T1" fmla="*/ 58738 h 44"/>
                <a:gd name="T2" fmla="*/ 1588 w 283"/>
                <a:gd name="T3" fmla="*/ 69850 h 44"/>
                <a:gd name="T4" fmla="*/ 449263 w 283"/>
                <a:gd name="T5" fmla="*/ 20638 h 44"/>
                <a:gd name="T6" fmla="*/ 446088 w 283"/>
                <a:gd name="T7" fmla="*/ 0 h 44"/>
                <a:gd name="T8" fmla="*/ 0 w 283"/>
                <a:gd name="T9" fmla="*/ 47625 h 44"/>
                <a:gd name="T10" fmla="*/ 1588 w 283"/>
                <a:gd name="T11" fmla="*/ 58738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3"/>
                <a:gd name="T19" fmla="*/ 0 h 44"/>
                <a:gd name="T20" fmla="*/ 283 w 283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3" h="44">
                  <a:moveTo>
                    <a:pt x="1" y="37"/>
                  </a:moveTo>
                  <a:lnTo>
                    <a:pt x="1" y="44"/>
                  </a:lnTo>
                  <a:lnTo>
                    <a:pt x="283" y="13"/>
                  </a:lnTo>
                  <a:lnTo>
                    <a:pt x="281" y="0"/>
                  </a:lnTo>
                  <a:lnTo>
                    <a:pt x="0" y="30"/>
                  </a:lnTo>
                  <a:lnTo>
                    <a:pt x="1" y="37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4" name="Freeform 137"/>
            <p:cNvSpPr>
              <a:spLocks/>
            </p:cNvSpPr>
            <p:nvPr/>
          </p:nvSpPr>
          <p:spPr bwMode="auto">
            <a:xfrm>
              <a:off x="2924176" y="3636963"/>
              <a:ext cx="60325" cy="57150"/>
            </a:xfrm>
            <a:custGeom>
              <a:avLst/>
              <a:gdLst>
                <a:gd name="T0" fmla="*/ 0 w 38"/>
                <a:gd name="T1" fmla="*/ 34925 h 36"/>
                <a:gd name="T2" fmla="*/ 60325 w 38"/>
                <a:gd name="T3" fmla="*/ 57150 h 36"/>
                <a:gd name="T4" fmla="*/ 53975 w 38"/>
                <a:gd name="T5" fmla="*/ 0 h 36"/>
                <a:gd name="T6" fmla="*/ 0 w 38"/>
                <a:gd name="T7" fmla="*/ 34925 h 36"/>
                <a:gd name="T8" fmla="*/ 0 w 38"/>
                <a:gd name="T9" fmla="*/ 3492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"/>
                <a:gd name="T17" fmla="*/ 38 w 3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">
                  <a:moveTo>
                    <a:pt x="0" y="22"/>
                  </a:moveTo>
                  <a:lnTo>
                    <a:pt x="38" y="36"/>
                  </a:lnTo>
                  <a:lnTo>
                    <a:pt x="34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5" name="Freeform 138"/>
            <p:cNvSpPr>
              <a:spLocks/>
            </p:cNvSpPr>
            <p:nvPr/>
          </p:nvSpPr>
          <p:spPr bwMode="auto">
            <a:xfrm>
              <a:off x="3397251" y="3581401"/>
              <a:ext cx="65088" cy="65088"/>
            </a:xfrm>
            <a:custGeom>
              <a:avLst/>
              <a:gdLst>
                <a:gd name="T0" fmla="*/ 36513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3975 w 41"/>
                <a:gd name="T7" fmla="*/ 7938 h 41"/>
                <a:gd name="T8" fmla="*/ 58738 w 41"/>
                <a:gd name="T9" fmla="*/ 11113 h 41"/>
                <a:gd name="T10" fmla="*/ 61913 w 41"/>
                <a:gd name="T11" fmla="*/ 17463 h 41"/>
                <a:gd name="T12" fmla="*/ 63500 w 41"/>
                <a:gd name="T13" fmla="*/ 23813 h 41"/>
                <a:gd name="T14" fmla="*/ 65088 w 41"/>
                <a:gd name="T15" fmla="*/ 28575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7625 h 41"/>
                <a:gd name="T22" fmla="*/ 58738 w 41"/>
                <a:gd name="T23" fmla="*/ 53975 h 41"/>
                <a:gd name="T24" fmla="*/ 53975 w 41"/>
                <a:gd name="T25" fmla="*/ 57150 h 41"/>
                <a:gd name="T26" fmla="*/ 47625 w 41"/>
                <a:gd name="T27" fmla="*/ 61913 h 41"/>
                <a:gd name="T28" fmla="*/ 42863 w 41"/>
                <a:gd name="T29" fmla="*/ 63500 h 41"/>
                <a:gd name="T30" fmla="*/ 36513 w 41"/>
                <a:gd name="T31" fmla="*/ 65088 h 41"/>
                <a:gd name="T32" fmla="*/ 28575 w 41"/>
                <a:gd name="T33" fmla="*/ 65088 h 41"/>
                <a:gd name="T34" fmla="*/ 23813 w 41"/>
                <a:gd name="T35" fmla="*/ 63500 h 41"/>
                <a:gd name="T36" fmla="*/ 17463 w 41"/>
                <a:gd name="T37" fmla="*/ 61913 h 41"/>
                <a:gd name="T38" fmla="*/ 11113 w 41"/>
                <a:gd name="T39" fmla="*/ 57150 h 41"/>
                <a:gd name="T40" fmla="*/ 7938 w 41"/>
                <a:gd name="T41" fmla="*/ 53975 h 41"/>
                <a:gd name="T42" fmla="*/ 3175 w 41"/>
                <a:gd name="T43" fmla="*/ 47625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28575 h 41"/>
                <a:gd name="T50" fmla="*/ 1588 w 41"/>
                <a:gd name="T51" fmla="*/ 23813 h 41"/>
                <a:gd name="T52" fmla="*/ 3175 w 41"/>
                <a:gd name="T53" fmla="*/ 17463 h 41"/>
                <a:gd name="T54" fmla="*/ 7938 w 41"/>
                <a:gd name="T55" fmla="*/ 11113 h 41"/>
                <a:gd name="T56" fmla="*/ 11113 w 41"/>
                <a:gd name="T57" fmla="*/ 7938 h 41"/>
                <a:gd name="T58" fmla="*/ 17463 w 41"/>
                <a:gd name="T59" fmla="*/ 4763 h 41"/>
                <a:gd name="T60" fmla="*/ 23813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1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2"/>
                  </a:lnTo>
                  <a:lnTo>
                    <a:pt x="40" y="15"/>
                  </a:lnTo>
                  <a:lnTo>
                    <a:pt x="41" y="16"/>
                  </a:lnTo>
                  <a:lnTo>
                    <a:pt x="41" y="18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9" y="30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6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7" y="40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5" y="40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6" name="Freeform 139"/>
            <p:cNvSpPr>
              <a:spLocks/>
            </p:cNvSpPr>
            <p:nvPr/>
          </p:nvSpPr>
          <p:spPr bwMode="auto">
            <a:xfrm>
              <a:off x="2865438" y="3632201"/>
              <a:ext cx="65088" cy="65088"/>
            </a:xfrm>
            <a:custGeom>
              <a:avLst/>
              <a:gdLst>
                <a:gd name="T0" fmla="*/ 36513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3975 w 41"/>
                <a:gd name="T7" fmla="*/ 7938 h 41"/>
                <a:gd name="T8" fmla="*/ 58738 w 41"/>
                <a:gd name="T9" fmla="*/ 11113 h 41"/>
                <a:gd name="T10" fmla="*/ 61913 w 41"/>
                <a:gd name="T11" fmla="*/ 17463 h 41"/>
                <a:gd name="T12" fmla="*/ 63500 w 41"/>
                <a:gd name="T13" fmla="*/ 23813 h 41"/>
                <a:gd name="T14" fmla="*/ 65088 w 41"/>
                <a:gd name="T15" fmla="*/ 30163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7625 h 41"/>
                <a:gd name="T22" fmla="*/ 58738 w 41"/>
                <a:gd name="T23" fmla="*/ 53975 h 41"/>
                <a:gd name="T24" fmla="*/ 53975 w 41"/>
                <a:gd name="T25" fmla="*/ 58738 h 41"/>
                <a:gd name="T26" fmla="*/ 47625 w 41"/>
                <a:gd name="T27" fmla="*/ 61913 h 41"/>
                <a:gd name="T28" fmla="*/ 42863 w 41"/>
                <a:gd name="T29" fmla="*/ 63500 h 41"/>
                <a:gd name="T30" fmla="*/ 36513 w 41"/>
                <a:gd name="T31" fmla="*/ 65088 h 41"/>
                <a:gd name="T32" fmla="*/ 28575 w 41"/>
                <a:gd name="T33" fmla="*/ 65088 h 41"/>
                <a:gd name="T34" fmla="*/ 22225 w 41"/>
                <a:gd name="T35" fmla="*/ 63500 h 41"/>
                <a:gd name="T36" fmla="*/ 17463 w 41"/>
                <a:gd name="T37" fmla="*/ 61913 h 41"/>
                <a:gd name="T38" fmla="*/ 11113 w 41"/>
                <a:gd name="T39" fmla="*/ 58738 h 41"/>
                <a:gd name="T40" fmla="*/ 7938 w 41"/>
                <a:gd name="T41" fmla="*/ 53975 h 41"/>
                <a:gd name="T42" fmla="*/ 3175 w 41"/>
                <a:gd name="T43" fmla="*/ 47625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30163 h 41"/>
                <a:gd name="T50" fmla="*/ 1588 w 41"/>
                <a:gd name="T51" fmla="*/ 23813 h 41"/>
                <a:gd name="T52" fmla="*/ 3175 w 41"/>
                <a:gd name="T53" fmla="*/ 17463 h 41"/>
                <a:gd name="T54" fmla="*/ 7938 w 41"/>
                <a:gd name="T55" fmla="*/ 11113 h 41"/>
                <a:gd name="T56" fmla="*/ 11113 w 41"/>
                <a:gd name="T57" fmla="*/ 7938 h 41"/>
                <a:gd name="T58" fmla="*/ 17463 w 41"/>
                <a:gd name="T59" fmla="*/ 4763 h 41"/>
                <a:gd name="T60" fmla="*/ 22225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0" y="0"/>
                  </a:move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9" y="30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0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3" y="40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7" y="37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7" name="Freeform 140"/>
            <p:cNvSpPr>
              <a:spLocks/>
            </p:cNvSpPr>
            <p:nvPr/>
          </p:nvSpPr>
          <p:spPr bwMode="auto">
            <a:xfrm>
              <a:off x="3395663" y="3579813"/>
              <a:ext cx="65088" cy="65088"/>
            </a:xfrm>
            <a:custGeom>
              <a:avLst/>
              <a:gdLst>
                <a:gd name="T0" fmla="*/ 36513 w 41"/>
                <a:gd name="T1" fmla="*/ 0 h 41"/>
                <a:gd name="T2" fmla="*/ 42863 w 41"/>
                <a:gd name="T3" fmla="*/ 1588 h 41"/>
                <a:gd name="T4" fmla="*/ 47625 w 41"/>
                <a:gd name="T5" fmla="*/ 4763 h 41"/>
                <a:gd name="T6" fmla="*/ 53975 w 41"/>
                <a:gd name="T7" fmla="*/ 7938 h 41"/>
                <a:gd name="T8" fmla="*/ 58738 w 41"/>
                <a:gd name="T9" fmla="*/ 11113 h 41"/>
                <a:gd name="T10" fmla="*/ 61913 w 41"/>
                <a:gd name="T11" fmla="*/ 17463 h 41"/>
                <a:gd name="T12" fmla="*/ 63500 w 41"/>
                <a:gd name="T13" fmla="*/ 22225 h 41"/>
                <a:gd name="T14" fmla="*/ 65088 w 41"/>
                <a:gd name="T15" fmla="*/ 28575 h 41"/>
                <a:gd name="T16" fmla="*/ 65088 w 41"/>
                <a:gd name="T17" fmla="*/ 36513 h 41"/>
                <a:gd name="T18" fmla="*/ 63500 w 41"/>
                <a:gd name="T19" fmla="*/ 42863 h 41"/>
                <a:gd name="T20" fmla="*/ 61913 w 41"/>
                <a:gd name="T21" fmla="*/ 47625 h 41"/>
                <a:gd name="T22" fmla="*/ 58738 w 41"/>
                <a:gd name="T23" fmla="*/ 53975 h 41"/>
                <a:gd name="T24" fmla="*/ 53975 w 41"/>
                <a:gd name="T25" fmla="*/ 57150 h 41"/>
                <a:gd name="T26" fmla="*/ 47625 w 41"/>
                <a:gd name="T27" fmla="*/ 61913 h 41"/>
                <a:gd name="T28" fmla="*/ 42863 w 41"/>
                <a:gd name="T29" fmla="*/ 63500 h 41"/>
                <a:gd name="T30" fmla="*/ 36513 w 41"/>
                <a:gd name="T31" fmla="*/ 65088 h 41"/>
                <a:gd name="T32" fmla="*/ 28575 w 41"/>
                <a:gd name="T33" fmla="*/ 65088 h 41"/>
                <a:gd name="T34" fmla="*/ 23813 w 41"/>
                <a:gd name="T35" fmla="*/ 63500 h 41"/>
                <a:gd name="T36" fmla="*/ 17463 w 41"/>
                <a:gd name="T37" fmla="*/ 61913 h 41"/>
                <a:gd name="T38" fmla="*/ 11113 w 41"/>
                <a:gd name="T39" fmla="*/ 57150 h 41"/>
                <a:gd name="T40" fmla="*/ 7938 w 41"/>
                <a:gd name="T41" fmla="*/ 53975 h 41"/>
                <a:gd name="T42" fmla="*/ 3175 w 41"/>
                <a:gd name="T43" fmla="*/ 47625 h 41"/>
                <a:gd name="T44" fmla="*/ 1588 w 41"/>
                <a:gd name="T45" fmla="*/ 42863 h 41"/>
                <a:gd name="T46" fmla="*/ 0 w 41"/>
                <a:gd name="T47" fmla="*/ 36513 h 41"/>
                <a:gd name="T48" fmla="*/ 0 w 41"/>
                <a:gd name="T49" fmla="*/ 28575 h 41"/>
                <a:gd name="T50" fmla="*/ 1588 w 41"/>
                <a:gd name="T51" fmla="*/ 22225 h 41"/>
                <a:gd name="T52" fmla="*/ 3175 w 41"/>
                <a:gd name="T53" fmla="*/ 17463 h 41"/>
                <a:gd name="T54" fmla="*/ 7938 w 41"/>
                <a:gd name="T55" fmla="*/ 11113 h 41"/>
                <a:gd name="T56" fmla="*/ 11113 w 41"/>
                <a:gd name="T57" fmla="*/ 7938 h 41"/>
                <a:gd name="T58" fmla="*/ 17463 w 41"/>
                <a:gd name="T59" fmla="*/ 4763 h 41"/>
                <a:gd name="T60" fmla="*/ 23813 w 41"/>
                <a:gd name="T61" fmla="*/ 1588 h 41"/>
                <a:gd name="T62" fmla="*/ 28575 w 41"/>
                <a:gd name="T63" fmla="*/ 0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41"/>
                <a:gd name="T98" fmla="*/ 41 w 41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41">
                  <a:moveTo>
                    <a:pt x="21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1" y="16"/>
                  </a:lnTo>
                  <a:lnTo>
                    <a:pt x="41" y="18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9" y="30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4" y="36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7" y="40"/>
                  </a:lnTo>
                  <a:lnTo>
                    <a:pt x="25" y="41"/>
                  </a:lnTo>
                  <a:lnTo>
                    <a:pt x="23" y="41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5" y="40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9" y="38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8" name="Rectangle 141"/>
            <p:cNvSpPr>
              <a:spLocks noChangeArrowheads="1"/>
            </p:cNvSpPr>
            <p:nvPr/>
          </p:nvSpPr>
          <p:spPr bwMode="auto">
            <a:xfrm>
              <a:off x="6142037" y="1690688"/>
              <a:ext cx="15875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659" name="Rectangle 142"/>
            <p:cNvSpPr>
              <a:spLocks noChangeArrowheads="1"/>
            </p:cNvSpPr>
            <p:nvPr/>
          </p:nvSpPr>
          <p:spPr bwMode="auto">
            <a:xfrm>
              <a:off x="6296025" y="1690688"/>
              <a:ext cx="1381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660" name="Rectangle 143"/>
            <p:cNvSpPr>
              <a:spLocks noChangeArrowheads="1"/>
            </p:cNvSpPr>
            <p:nvPr/>
          </p:nvSpPr>
          <p:spPr bwMode="auto">
            <a:xfrm>
              <a:off x="6429375" y="1690688"/>
              <a:ext cx="14763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0661" name="Rectangle 144"/>
            <p:cNvSpPr>
              <a:spLocks noChangeArrowheads="1"/>
            </p:cNvSpPr>
            <p:nvPr/>
          </p:nvSpPr>
          <p:spPr bwMode="auto">
            <a:xfrm>
              <a:off x="6572250" y="1690688"/>
              <a:ext cx="11112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+</a:t>
              </a:r>
              <a:endParaRPr lang="en-US"/>
            </a:p>
          </p:txBody>
        </p:sp>
        <p:sp>
          <p:nvSpPr>
            <p:cNvPr id="20662" name="Rectangle 145"/>
            <p:cNvSpPr>
              <a:spLocks noChangeArrowheads="1"/>
            </p:cNvSpPr>
            <p:nvPr/>
          </p:nvSpPr>
          <p:spPr bwMode="auto">
            <a:xfrm>
              <a:off x="6680200" y="1690688"/>
              <a:ext cx="1270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Y</a:t>
              </a:r>
              <a:endParaRPr lang="en-US"/>
            </a:p>
          </p:txBody>
        </p:sp>
        <p:sp>
          <p:nvSpPr>
            <p:cNvPr id="20663" name="Rectangle 146"/>
            <p:cNvSpPr>
              <a:spLocks noChangeArrowheads="1"/>
            </p:cNvSpPr>
            <p:nvPr/>
          </p:nvSpPr>
          <p:spPr bwMode="auto">
            <a:xfrm>
              <a:off x="6221412" y="1897063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0664" name="Rectangle 147"/>
            <p:cNvSpPr>
              <a:spLocks noChangeArrowheads="1"/>
            </p:cNvSpPr>
            <p:nvPr/>
          </p:nvSpPr>
          <p:spPr bwMode="auto">
            <a:xfrm>
              <a:off x="6283325" y="1897063"/>
              <a:ext cx="746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0665" name="Rectangle 148"/>
            <p:cNvSpPr>
              <a:spLocks noChangeArrowheads="1"/>
            </p:cNvSpPr>
            <p:nvPr/>
          </p:nvSpPr>
          <p:spPr bwMode="auto">
            <a:xfrm>
              <a:off x="6354762" y="1897063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666" name="Rectangle 149"/>
            <p:cNvSpPr>
              <a:spLocks noChangeArrowheads="1"/>
            </p:cNvSpPr>
            <p:nvPr/>
          </p:nvSpPr>
          <p:spPr bwMode="auto">
            <a:xfrm>
              <a:off x="6456362" y="1897063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667" name="Rectangle 150"/>
            <p:cNvSpPr>
              <a:spLocks noChangeArrowheads="1"/>
            </p:cNvSpPr>
            <p:nvPr/>
          </p:nvSpPr>
          <p:spPr bwMode="auto">
            <a:xfrm>
              <a:off x="6621462" y="1897063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668" name="Rectangle 151"/>
            <p:cNvSpPr>
              <a:spLocks noChangeArrowheads="1"/>
            </p:cNvSpPr>
            <p:nvPr/>
          </p:nvSpPr>
          <p:spPr bwMode="auto">
            <a:xfrm>
              <a:off x="3719512" y="3017838"/>
              <a:ext cx="11112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+</a:t>
              </a:r>
              <a:endParaRPr lang="en-US"/>
            </a:p>
          </p:txBody>
        </p:sp>
        <p:sp>
          <p:nvSpPr>
            <p:cNvPr id="20669" name="Rectangle 152"/>
            <p:cNvSpPr>
              <a:spLocks noChangeArrowheads="1"/>
            </p:cNvSpPr>
            <p:nvPr/>
          </p:nvSpPr>
          <p:spPr bwMode="auto">
            <a:xfrm>
              <a:off x="3827462" y="3017838"/>
              <a:ext cx="1270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Y</a:t>
              </a:r>
              <a:endParaRPr lang="en-US"/>
            </a:p>
          </p:txBody>
        </p:sp>
        <p:sp>
          <p:nvSpPr>
            <p:cNvPr id="20670" name="Rectangle 153"/>
            <p:cNvSpPr>
              <a:spLocks noChangeArrowheads="1"/>
            </p:cNvSpPr>
            <p:nvPr/>
          </p:nvSpPr>
          <p:spPr bwMode="auto">
            <a:xfrm>
              <a:off x="3951287" y="3017838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0671" name="Rectangle 154"/>
            <p:cNvSpPr>
              <a:spLocks noChangeArrowheads="1"/>
            </p:cNvSpPr>
            <p:nvPr/>
          </p:nvSpPr>
          <p:spPr bwMode="auto">
            <a:xfrm>
              <a:off x="4002087" y="3017838"/>
              <a:ext cx="14763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0672" name="Rectangle 155"/>
            <p:cNvSpPr>
              <a:spLocks noChangeArrowheads="1"/>
            </p:cNvSpPr>
            <p:nvPr/>
          </p:nvSpPr>
          <p:spPr bwMode="auto">
            <a:xfrm>
              <a:off x="4144962" y="3017838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0673" name="Rectangle 156"/>
            <p:cNvSpPr>
              <a:spLocks noChangeArrowheads="1"/>
            </p:cNvSpPr>
            <p:nvPr/>
          </p:nvSpPr>
          <p:spPr bwMode="auto">
            <a:xfrm>
              <a:off x="4197350" y="3017838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674" name="Rectangle 157"/>
            <p:cNvSpPr>
              <a:spLocks noChangeArrowheads="1"/>
            </p:cNvSpPr>
            <p:nvPr/>
          </p:nvSpPr>
          <p:spPr bwMode="auto">
            <a:xfrm>
              <a:off x="4360862" y="3017838"/>
              <a:ext cx="1158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20675" name="Rectangle 158"/>
            <p:cNvSpPr>
              <a:spLocks noChangeArrowheads="1"/>
            </p:cNvSpPr>
            <p:nvPr/>
          </p:nvSpPr>
          <p:spPr bwMode="auto">
            <a:xfrm>
              <a:off x="4473575" y="3017838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676" name="Rectangle 159"/>
            <p:cNvSpPr>
              <a:spLocks noChangeArrowheads="1"/>
            </p:cNvSpPr>
            <p:nvPr/>
          </p:nvSpPr>
          <p:spPr bwMode="auto">
            <a:xfrm>
              <a:off x="4576762" y="3017838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20677" name="Rectangle 160"/>
            <p:cNvSpPr>
              <a:spLocks noChangeArrowheads="1"/>
            </p:cNvSpPr>
            <p:nvPr/>
          </p:nvSpPr>
          <p:spPr bwMode="auto">
            <a:xfrm>
              <a:off x="3922712" y="3222626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0678" name="Rectangle 161"/>
            <p:cNvSpPr>
              <a:spLocks noChangeArrowheads="1"/>
            </p:cNvSpPr>
            <p:nvPr/>
          </p:nvSpPr>
          <p:spPr bwMode="auto">
            <a:xfrm>
              <a:off x="3984625" y="3222626"/>
              <a:ext cx="746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0679" name="Rectangle 162"/>
            <p:cNvSpPr>
              <a:spLocks noChangeArrowheads="1"/>
            </p:cNvSpPr>
            <p:nvPr/>
          </p:nvSpPr>
          <p:spPr bwMode="auto">
            <a:xfrm>
              <a:off x="4056062" y="3222626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680" name="Rectangle 163"/>
            <p:cNvSpPr>
              <a:spLocks noChangeArrowheads="1"/>
            </p:cNvSpPr>
            <p:nvPr/>
          </p:nvSpPr>
          <p:spPr bwMode="auto">
            <a:xfrm>
              <a:off x="4159250" y="3222626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681" name="Rectangle 164"/>
            <p:cNvSpPr>
              <a:spLocks noChangeArrowheads="1"/>
            </p:cNvSpPr>
            <p:nvPr/>
          </p:nvSpPr>
          <p:spPr bwMode="auto">
            <a:xfrm>
              <a:off x="4322762" y="3222626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711" name="Rectangle 194"/>
            <p:cNvSpPr>
              <a:spLocks noChangeArrowheads="1"/>
            </p:cNvSpPr>
            <p:nvPr/>
          </p:nvSpPr>
          <p:spPr bwMode="auto">
            <a:xfrm>
              <a:off x="3465513" y="3598863"/>
              <a:ext cx="1270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0712" name="Rectangle 195"/>
            <p:cNvSpPr>
              <a:spLocks noChangeArrowheads="1"/>
            </p:cNvSpPr>
            <p:nvPr/>
          </p:nvSpPr>
          <p:spPr bwMode="auto">
            <a:xfrm>
              <a:off x="3589338" y="3598863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/</a:t>
              </a:r>
              <a:endParaRPr lang="en-US"/>
            </a:p>
          </p:txBody>
        </p:sp>
        <p:sp>
          <p:nvSpPr>
            <p:cNvPr id="20713" name="Rectangle 196"/>
            <p:cNvSpPr>
              <a:spLocks noChangeArrowheads="1"/>
            </p:cNvSpPr>
            <p:nvPr/>
          </p:nvSpPr>
          <p:spPr bwMode="auto">
            <a:xfrm>
              <a:off x="3640137" y="3598863"/>
              <a:ext cx="1381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0714" name="Rectangle 197"/>
            <p:cNvSpPr>
              <a:spLocks noChangeArrowheads="1"/>
            </p:cNvSpPr>
            <p:nvPr/>
          </p:nvSpPr>
          <p:spPr bwMode="auto">
            <a:xfrm>
              <a:off x="3773487" y="3598863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0715" name="Rectangle 198"/>
            <p:cNvSpPr>
              <a:spLocks noChangeArrowheads="1"/>
            </p:cNvSpPr>
            <p:nvPr/>
          </p:nvSpPr>
          <p:spPr bwMode="auto">
            <a:xfrm>
              <a:off x="3824287" y="3598863"/>
              <a:ext cx="1158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0716" name="Rectangle 199"/>
            <p:cNvSpPr>
              <a:spLocks noChangeArrowheads="1"/>
            </p:cNvSpPr>
            <p:nvPr/>
          </p:nvSpPr>
          <p:spPr bwMode="auto">
            <a:xfrm>
              <a:off x="3937000" y="3598863"/>
              <a:ext cx="746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0717" name="Rectangle 200"/>
            <p:cNvSpPr>
              <a:spLocks noChangeArrowheads="1"/>
            </p:cNvSpPr>
            <p:nvPr/>
          </p:nvSpPr>
          <p:spPr bwMode="auto">
            <a:xfrm>
              <a:off x="4010025" y="3598863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718" name="Rectangle 201"/>
            <p:cNvSpPr>
              <a:spLocks noChangeArrowheads="1"/>
            </p:cNvSpPr>
            <p:nvPr/>
          </p:nvSpPr>
          <p:spPr bwMode="auto">
            <a:xfrm>
              <a:off x="4111625" y="3598863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719" name="Rectangle 202"/>
            <p:cNvSpPr>
              <a:spLocks noChangeArrowheads="1"/>
            </p:cNvSpPr>
            <p:nvPr/>
          </p:nvSpPr>
          <p:spPr bwMode="auto">
            <a:xfrm>
              <a:off x="4276725" y="3598863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720" name="Rectangle 203"/>
            <p:cNvSpPr>
              <a:spLocks noChangeArrowheads="1"/>
            </p:cNvSpPr>
            <p:nvPr/>
          </p:nvSpPr>
          <p:spPr bwMode="auto">
            <a:xfrm>
              <a:off x="1562101" y="3937001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20721" name="Rectangle 204"/>
            <p:cNvSpPr>
              <a:spLocks noChangeArrowheads="1"/>
            </p:cNvSpPr>
            <p:nvPr/>
          </p:nvSpPr>
          <p:spPr bwMode="auto">
            <a:xfrm>
              <a:off x="1624013" y="3937001"/>
              <a:ext cx="1270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Y</a:t>
              </a:r>
              <a:endParaRPr lang="en-US"/>
            </a:p>
          </p:txBody>
        </p:sp>
        <p:sp>
          <p:nvSpPr>
            <p:cNvPr id="20722" name="Rectangle 205"/>
            <p:cNvSpPr>
              <a:spLocks noChangeArrowheads="1"/>
            </p:cNvSpPr>
            <p:nvPr/>
          </p:nvSpPr>
          <p:spPr bwMode="auto">
            <a:xfrm>
              <a:off x="1746251" y="3937001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0487" name="Rectangle 207"/>
            <p:cNvSpPr>
              <a:spLocks noChangeArrowheads="1"/>
            </p:cNvSpPr>
            <p:nvPr/>
          </p:nvSpPr>
          <p:spPr bwMode="auto">
            <a:xfrm>
              <a:off x="1798638" y="3937000"/>
              <a:ext cx="13946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0488" name="Rectangle 208"/>
            <p:cNvSpPr>
              <a:spLocks noChangeArrowheads="1"/>
            </p:cNvSpPr>
            <p:nvPr/>
          </p:nvSpPr>
          <p:spPr bwMode="auto">
            <a:xfrm>
              <a:off x="1930400" y="3937000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0489" name="Rectangle 209"/>
            <p:cNvSpPr>
              <a:spLocks noChangeArrowheads="1"/>
            </p:cNvSpPr>
            <p:nvPr/>
          </p:nvSpPr>
          <p:spPr bwMode="auto">
            <a:xfrm>
              <a:off x="1982788" y="3937000"/>
              <a:ext cx="117020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20490" name="Rectangle 210"/>
            <p:cNvSpPr>
              <a:spLocks noChangeArrowheads="1"/>
            </p:cNvSpPr>
            <p:nvPr/>
          </p:nvSpPr>
          <p:spPr bwMode="auto">
            <a:xfrm>
              <a:off x="2095500" y="3937000"/>
              <a:ext cx="1158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0491" name="Rectangle 211"/>
            <p:cNvSpPr>
              <a:spLocks noChangeArrowheads="1"/>
            </p:cNvSpPr>
            <p:nvPr/>
          </p:nvSpPr>
          <p:spPr bwMode="auto">
            <a:xfrm>
              <a:off x="2208213" y="3937000"/>
              <a:ext cx="10740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492" name="Rectangle 212"/>
            <p:cNvSpPr>
              <a:spLocks noChangeArrowheads="1"/>
            </p:cNvSpPr>
            <p:nvPr/>
          </p:nvSpPr>
          <p:spPr bwMode="auto">
            <a:xfrm>
              <a:off x="1684338" y="4141788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0493" name="Rectangle 213"/>
            <p:cNvSpPr>
              <a:spLocks noChangeArrowheads="1"/>
            </p:cNvSpPr>
            <p:nvPr/>
          </p:nvSpPr>
          <p:spPr bwMode="auto">
            <a:xfrm>
              <a:off x="1746250" y="4141788"/>
              <a:ext cx="746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0494" name="Rectangle 214"/>
            <p:cNvSpPr>
              <a:spLocks noChangeArrowheads="1"/>
            </p:cNvSpPr>
            <p:nvPr/>
          </p:nvSpPr>
          <p:spPr bwMode="auto">
            <a:xfrm>
              <a:off x="1817688" y="4141788"/>
              <a:ext cx="10740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495" name="Rectangle 215"/>
            <p:cNvSpPr>
              <a:spLocks noChangeArrowheads="1"/>
            </p:cNvSpPr>
            <p:nvPr/>
          </p:nvSpPr>
          <p:spPr bwMode="auto">
            <a:xfrm>
              <a:off x="1920875" y="4141788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496" name="Rectangle 216"/>
            <p:cNvSpPr>
              <a:spLocks noChangeArrowheads="1"/>
            </p:cNvSpPr>
            <p:nvPr/>
          </p:nvSpPr>
          <p:spPr bwMode="auto">
            <a:xfrm>
              <a:off x="2084388" y="4141788"/>
              <a:ext cx="10740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497" name="Rectangle 217"/>
            <p:cNvSpPr>
              <a:spLocks noChangeArrowheads="1"/>
            </p:cNvSpPr>
            <p:nvPr/>
          </p:nvSpPr>
          <p:spPr bwMode="auto">
            <a:xfrm>
              <a:off x="2501900" y="3919538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20498" name="Rectangle 218"/>
            <p:cNvSpPr>
              <a:spLocks noChangeArrowheads="1"/>
            </p:cNvSpPr>
            <p:nvPr/>
          </p:nvSpPr>
          <p:spPr bwMode="auto">
            <a:xfrm>
              <a:off x="2563813" y="3919538"/>
              <a:ext cx="1270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Y</a:t>
              </a:r>
              <a:endParaRPr lang="en-US"/>
            </a:p>
          </p:txBody>
        </p:sp>
        <p:sp>
          <p:nvSpPr>
            <p:cNvPr id="20499" name="Rectangle 219"/>
            <p:cNvSpPr>
              <a:spLocks noChangeArrowheads="1"/>
            </p:cNvSpPr>
            <p:nvPr/>
          </p:nvSpPr>
          <p:spPr bwMode="auto">
            <a:xfrm>
              <a:off x="2686050" y="3919538"/>
              <a:ext cx="52388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0500" name="Rectangle 220"/>
            <p:cNvSpPr>
              <a:spLocks noChangeArrowheads="1"/>
            </p:cNvSpPr>
            <p:nvPr/>
          </p:nvSpPr>
          <p:spPr bwMode="auto">
            <a:xfrm>
              <a:off x="2738438" y="3919538"/>
              <a:ext cx="149080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0501" name="Rectangle 221"/>
            <p:cNvSpPr>
              <a:spLocks noChangeArrowheads="1"/>
            </p:cNvSpPr>
            <p:nvPr/>
          </p:nvSpPr>
          <p:spPr bwMode="auto">
            <a:xfrm>
              <a:off x="2881313" y="3919538"/>
              <a:ext cx="52900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0502" name="Rectangle 222"/>
            <p:cNvSpPr>
              <a:spLocks noChangeArrowheads="1"/>
            </p:cNvSpPr>
            <p:nvPr/>
          </p:nvSpPr>
          <p:spPr bwMode="auto">
            <a:xfrm>
              <a:off x="2933700" y="3919538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503" name="Rectangle 223"/>
            <p:cNvSpPr>
              <a:spLocks noChangeArrowheads="1"/>
            </p:cNvSpPr>
            <p:nvPr/>
          </p:nvSpPr>
          <p:spPr bwMode="auto">
            <a:xfrm>
              <a:off x="3097213" y="3919538"/>
              <a:ext cx="117020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20504" name="Rectangle 224"/>
            <p:cNvSpPr>
              <a:spLocks noChangeArrowheads="1"/>
            </p:cNvSpPr>
            <p:nvPr/>
          </p:nvSpPr>
          <p:spPr bwMode="auto">
            <a:xfrm>
              <a:off x="3209925" y="3919538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505" name="Rectangle 225"/>
            <p:cNvSpPr>
              <a:spLocks noChangeArrowheads="1"/>
            </p:cNvSpPr>
            <p:nvPr/>
          </p:nvSpPr>
          <p:spPr bwMode="auto">
            <a:xfrm>
              <a:off x="3313113" y="3919538"/>
              <a:ext cx="52900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20506" name="Rectangle 226"/>
            <p:cNvSpPr>
              <a:spLocks noChangeArrowheads="1"/>
            </p:cNvSpPr>
            <p:nvPr/>
          </p:nvSpPr>
          <p:spPr bwMode="auto">
            <a:xfrm>
              <a:off x="2681288" y="4125913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0507" name="Rectangle 227"/>
            <p:cNvSpPr>
              <a:spLocks noChangeArrowheads="1"/>
            </p:cNvSpPr>
            <p:nvPr/>
          </p:nvSpPr>
          <p:spPr bwMode="auto">
            <a:xfrm>
              <a:off x="2743200" y="4125913"/>
              <a:ext cx="746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0508" name="Rectangle 228"/>
            <p:cNvSpPr>
              <a:spLocks noChangeArrowheads="1"/>
            </p:cNvSpPr>
            <p:nvPr/>
          </p:nvSpPr>
          <p:spPr bwMode="auto">
            <a:xfrm>
              <a:off x="2814638" y="4125913"/>
              <a:ext cx="10740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509" name="Rectangle 229"/>
            <p:cNvSpPr>
              <a:spLocks noChangeArrowheads="1"/>
            </p:cNvSpPr>
            <p:nvPr/>
          </p:nvSpPr>
          <p:spPr bwMode="auto">
            <a:xfrm>
              <a:off x="2917825" y="4125913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510" name="Rectangle 230"/>
            <p:cNvSpPr>
              <a:spLocks noChangeArrowheads="1"/>
            </p:cNvSpPr>
            <p:nvPr/>
          </p:nvSpPr>
          <p:spPr bwMode="auto">
            <a:xfrm>
              <a:off x="3081338" y="4125913"/>
              <a:ext cx="10740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511" name="Rectangle 231"/>
            <p:cNvSpPr>
              <a:spLocks noChangeArrowheads="1"/>
            </p:cNvSpPr>
            <p:nvPr/>
          </p:nvSpPr>
          <p:spPr bwMode="auto">
            <a:xfrm>
              <a:off x="727075" y="3336925"/>
              <a:ext cx="15875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512" name="Rectangle 232"/>
            <p:cNvSpPr>
              <a:spLocks noChangeArrowheads="1"/>
            </p:cNvSpPr>
            <p:nvPr/>
          </p:nvSpPr>
          <p:spPr bwMode="auto">
            <a:xfrm>
              <a:off x="881063" y="3336925"/>
              <a:ext cx="13946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513" name="Rectangle 233"/>
            <p:cNvSpPr>
              <a:spLocks noChangeArrowheads="1"/>
            </p:cNvSpPr>
            <p:nvPr/>
          </p:nvSpPr>
          <p:spPr bwMode="auto">
            <a:xfrm>
              <a:off x="1014413" y="3336925"/>
              <a:ext cx="149080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0514" name="Rectangle 234"/>
            <p:cNvSpPr>
              <a:spLocks noChangeArrowheads="1"/>
            </p:cNvSpPr>
            <p:nvPr/>
          </p:nvSpPr>
          <p:spPr bwMode="auto">
            <a:xfrm>
              <a:off x="1158875" y="3336925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20515" name="Rectangle 235"/>
            <p:cNvSpPr>
              <a:spLocks noChangeArrowheads="1"/>
            </p:cNvSpPr>
            <p:nvPr/>
          </p:nvSpPr>
          <p:spPr bwMode="auto">
            <a:xfrm>
              <a:off x="1219200" y="3336925"/>
              <a:ext cx="1270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Y</a:t>
              </a:r>
              <a:endParaRPr lang="en-US"/>
            </a:p>
          </p:txBody>
        </p:sp>
        <p:sp>
          <p:nvSpPr>
            <p:cNvPr id="20516" name="Rectangle 236"/>
            <p:cNvSpPr>
              <a:spLocks noChangeArrowheads="1"/>
            </p:cNvSpPr>
            <p:nvPr/>
          </p:nvSpPr>
          <p:spPr bwMode="auto">
            <a:xfrm>
              <a:off x="784225" y="3543300"/>
              <a:ext cx="635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0517" name="Rectangle 237"/>
            <p:cNvSpPr>
              <a:spLocks noChangeArrowheads="1"/>
            </p:cNvSpPr>
            <p:nvPr/>
          </p:nvSpPr>
          <p:spPr bwMode="auto">
            <a:xfrm>
              <a:off x="846138" y="3543300"/>
              <a:ext cx="75342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0518" name="Rectangle 238"/>
            <p:cNvSpPr>
              <a:spLocks noChangeArrowheads="1"/>
            </p:cNvSpPr>
            <p:nvPr/>
          </p:nvSpPr>
          <p:spPr bwMode="auto">
            <a:xfrm>
              <a:off x="917575" y="3543300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0519" name="Rectangle 239"/>
            <p:cNvSpPr>
              <a:spLocks noChangeArrowheads="1"/>
            </p:cNvSpPr>
            <p:nvPr/>
          </p:nvSpPr>
          <p:spPr bwMode="auto">
            <a:xfrm>
              <a:off x="1019175" y="3543300"/>
              <a:ext cx="1698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0520" name="Rectangle 240"/>
            <p:cNvSpPr>
              <a:spLocks noChangeArrowheads="1"/>
            </p:cNvSpPr>
            <p:nvPr/>
          </p:nvSpPr>
          <p:spPr bwMode="auto">
            <a:xfrm>
              <a:off x="1184275" y="3543300"/>
              <a:ext cx="10636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0521" name="Rectangle 5"/>
            <p:cNvSpPr>
              <a:spLocks noChangeArrowheads="1"/>
            </p:cNvSpPr>
            <p:nvPr/>
          </p:nvSpPr>
          <p:spPr bwMode="auto">
            <a:xfrm>
              <a:off x="549275" y="4251325"/>
              <a:ext cx="184150" cy="257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272720" y="2173359"/>
              <a:ext cx="311014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9240"/>
                  </a:solidFill>
                </a:rPr>
                <a:t>MAG-Y position relative to MAG+Y</a:t>
              </a:r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CCD99039-DDAE-D347-AA31-EB9959B57143}"/>
              </a:ext>
            </a:extLst>
          </p:cNvPr>
          <p:cNvSpPr txBox="1"/>
          <p:nvPr/>
        </p:nvSpPr>
        <p:spPr>
          <a:xfrm rot="20581887">
            <a:off x="7926441" y="6072842"/>
            <a:ext cx="96674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Fortran example</a:t>
            </a:r>
          </a:p>
        </p:txBody>
      </p:sp>
    </p:spTree>
    <p:extLst>
      <p:ext uri="{BB962C8B-B14F-4D97-AF65-F5344CB8AC3E}">
        <p14:creationId xmlns:p14="http://schemas.microsoft.com/office/powerpoint/2010/main" val="78357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A252E1A-A8EB-4C4F-8C86-EC2B905206DD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3717995" y="381000"/>
            <a:ext cx="3268523" cy="479747"/>
          </a:xfrm>
        </p:spPr>
        <p:txBody>
          <a:bodyPr/>
          <a:lstStyle/>
          <a:p>
            <a:r>
              <a:rPr lang="en-US" dirty="0"/>
              <a:t>Manipulators - 1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181600"/>
            <a:ext cx="8382000" cy="1219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dirty="0"/>
              <a:t>Compute the angle between the direction to Earth and the MGS HGA boresight: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   CALL SPKEZR( 'EARTH', ET,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MGS_HGA</a:t>
            </a:r>
            <a:r>
              <a:rPr lang="en-US" sz="1400" dirty="0">
                <a:latin typeface="Courier New" charset="0"/>
              </a:rPr>
              <a:t>', 'LT+S',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MGS</a:t>
            </a:r>
            <a:r>
              <a:rPr lang="en-US" sz="1400" dirty="0">
                <a:latin typeface="Courier New" charset="0"/>
              </a:rPr>
              <a:t>', EARTH_STATE, LT )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   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ANGLE</a:t>
            </a:r>
            <a:r>
              <a:rPr lang="en-US" sz="1400" dirty="0">
                <a:latin typeface="Courier New" charset="0"/>
              </a:rPr>
              <a:t> = VSEP( HGA_BORESIGHT, EARTH_STATE )</a:t>
            </a:r>
            <a:endParaRPr lang="en-US" dirty="0"/>
          </a:p>
        </p:txBody>
      </p:sp>
      <p:grpSp>
        <p:nvGrpSpPr>
          <p:cNvPr id="21510" name="Group 339"/>
          <p:cNvGrpSpPr>
            <a:grpSpLocks/>
          </p:cNvGrpSpPr>
          <p:nvPr/>
        </p:nvGrpSpPr>
        <p:grpSpPr bwMode="auto">
          <a:xfrm>
            <a:off x="404813" y="1277938"/>
            <a:ext cx="6167437" cy="3762375"/>
            <a:chOff x="405436" y="1277684"/>
            <a:chExt cx="6167438" cy="3762375"/>
          </a:xfrm>
        </p:grpSpPr>
        <p:sp>
          <p:nvSpPr>
            <p:cNvPr id="21512" name="Freeform 7"/>
            <p:cNvSpPr>
              <a:spLocks/>
            </p:cNvSpPr>
            <p:nvPr/>
          </p:nvSpPr>
          <p:spPr bwMode="auto">
            <a:xfrm>
              <a:off x="808661" y="2236534"/>
              <a:ext cx="1614488" cy="446088"/>
            </a:xfrm>
            <a:custGeom>
              <a:avLst/>
              <a:gdLst>
                <a:gd name="T0" fmla="*/ 1250950 w 1017"/>
                <a:gd name="T1" fmla="*/ 323850 h 281"/>
                <a:gd name="T2" fmla="*/ 0 w 1017"/>
                <a:gd name="T3" fmla="*/ 446088 h 281"/>
                <a:gd name="T4" fmla="*/ 517525 w 1017"/>
                <a:gd name="T5" fmla="*/ 134938 h 281"/>
                <a:gd name="T6" fmla="*/ 1614488 w 1017"/>
                <a:gd name="T7" fmla="*/ 0 h 281"/>
                <a:gd name="T8" fmla="*/ 1250950 w 1017"/>
                <a:gd name="T9" fmla="*/ 323850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17"/>
                <a:gd name="T16" fmla="*/ 0 h 281"/>
                <a:gd name="T17" fmla="*/ 1017 w 1017"/>
                <a:gd name="T18" fmla="*/ 281 h 2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17" h="281">
                  <a:moveTo>
                    <a:pt x="788" y="204"/>
                  </a:moveTo>
                  <a:lnTo>
                    <a:pt x="0" y="281"/>
                  </a:lnTo>
                  <a:lnTo>
                    <a:pt x="326" y="85"/>
                  </a:lnTo>
                  <a:lnTo>
                    <a:pt x="1017" y="0"/>
                  </a:lnTo>
                  <a:lnTo>
                    <a:pt x="788" y="204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3" name="Freeform 8"/>
            <p:cNvSpPr>
              <a:spLocks/>
            </p:cNvSpPr>
            <p:nvPr/>
          </p:nvSpPr>
          <p:spPr bwMode="auto">
            <a:xfrm>
              <a:off x="2670799" y="1930147"/>
              <a:ext cx="493713" cy="785813"/>
            </a:xfrm>
            <a:custGeom>
              <a:avLst/>
              <a:gdLst>
                <a:gd name="T0" fmla="*/ 0 w 311"/>
                <a:gd name="T1" fmla="*/ 785813 h 495"/>
                <a:gd name="T2" fmla="*/ 73025 w 311"/>
                <a:gd name="T3" fmla="*/ 293688 h 495"/>
                <a:gd name="T4" fmla="*/ 493713 w 311"/>
                <a:gd name="T5" fmla="*/ 0 h 495"/>
                <a:gd name="T6" fmla="*/ 474663 w 311"/>
                <a:gd name="T7" fmla="*/ 530225 h 495"/>
                <a:gd name="T8" fmla="*/ 0 w 311"/>
                <a:gd name="T9" fmla="*/ 785813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1"/>
                <a:gd name="T16" fmla="*/ 0 h 495"/>
                <a:gd name="T17" fmla="*/ 311 w 311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1" h="495">
                  <a:moveTo>
                    <a:pt x="0" y="495"/>
                  </a:moveTo>
                  <a:lnTo>
                    <a:pt x="46" y="185"/>
                  </a:lnTo>
                  <a:lnTo>
                    <a:pt x="311" y="0"/>
                  </a:lnTo>
                  <a:lnTo>
                    <a:pt x="299" y="334"/>
                  </a:lnTo>
                  <a:lnTo>
                    <a:pt x="0" y="49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4" name="Freeform 9"/>
            <p:cNvSpPr>
              <a:spLocks/>
            </p:cNvSpPr>
            <p:nvPr/>
          </p:nvSpPr>
          <p:spPr bwMode="auto">
            <a:xfrm>
              <a:off x="803899" y="2233359"/>
              <a:ext cx="1614488" cy="444500"/>
            </a:xfrm>
            <a:custGeom>
              <a:avLst/>
              <a:gdLst>
                <a:gd name="T0" fmla="*/ 1250950 w 1017"/>
                <a:gd name="T1" fmla="*/ 322263 h 280"/>
                <a:gd name="T2" fmla="*/ 0 w 1017"/>
                <a:gd name="T3" fmla="*/ 444500 h 280"/>
                <a:gd name="T4" fmla="*/ 517525 w 1017"/>
                <a:gd name="T5" fmla="*/ 133350 h 280"/>
                <a:gd name="T6" fmla="*/ 1614488 w 1017"/>
                <a:gd name="T7" fmla="*/ 0 h 280"/>
                <a:gd name="T8" fmla="*/ 1250950 w 1017"/>
                <a:gd name="T9" fmla="*/ 322263 h 2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17"/>
                <a:gd name="T16" fmla="*/ 0 h 280"/>
                <a:gd name="T17" fmla="*/ 1017 w 1017"/>
                <a:gd name="T18" fmla="*/ 280 h 2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17" h="280">
                  <a:moveTo>
                    <a:pt x="788" y="203"/>
                  </a:moveTo>
                  <a:lnTo>
                    <a:pt x="0" y="280"/>
                  </a:lnTo>
                  <a:lnTo>
                    <a:pt x="326" y="84"/>
                  </a:lnTo>
                  <a:lnTo>
                    <a:pt x="1017" y="0"/>
                  </a:lnTo>
                  <a:lnTo>
                    <a:pt x="788" y="203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5" name="Freeform 10"/>
            <p:cNvSpPr>
              <a:spLocks/>
            </p:cNvSpPr>
            <p:nvPr/>
          </p:nvSpPr>
          <p:spPr bwMode="auto">
            <a:xfrm>
              <a:off x="2666036" y="1925384"/>
              <a:ext cx="493713" cy="787400"/>
            </a:xfrm>
            <a:custGeom>
              <a:avLst/>
              <a:gdLst>
                <a:gd name="T0" fmla="*/ 0 w 311"/>
                <a:gd name="T1" fmla="*/ 787400 h 496"/>
                <a:gd name="T2" fmla="*/ 73025 w 311"/>
                <a:gd name="T3" fmla="*/ 293688 h 496"/>
                <a:gd name="T4" fmla="*/ 493713 w 311"/>
                <a:gd name="T5" fmla="*/ 0 h 496"/>
                <a:gd name="T6" fmla="*/ 474663 w 311"/>
                <a:gd name="T7" fmla="*/ 530225 h 496"/>
                <a:gd name="T8" fmla="*/ 0 w 311"/>
                <a:gd name="T9" fmla="*/ 787400 h 4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1"/>
                <a:gd name="T16" fmla="*/ 0 h 496"/>
                <a:gd name="T17" fmla="*/ 311 w 311"/>
                <a:gd name="T18" fmla="*/ 496 h 4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1" h="496">
                  <a:moveTo>
                    <a:pt x="0" y="496"/>
                  </a:moveTo>
                  <a:lnTo>
                    <a:pt x="46" y="185"/>
                  </a:lnTo>
                  <a:lnTo>
                    <a:pt x="311" y="0"/>
                  </a:lnTo>
                  <a:lnTo>
                    <a:pt x="299" y="334"/>
                  </a:lnTo>
                  <a:lnTo>
                    <a:pt x="0" y="496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6" name="Freeform 11"/>
            <p:cNvSpPr>
              <a:spLocks/>
            </p:cNvSpPr>
            <p:nvPr/>
          </p:nvSpPr>
          <p:spPr bwMode="auto">
            <a:xfrm>
              <a:off x="2486649" y="1892047"/>
              <a:ext cx="612775" cy="735013"/>
            </a:xfrm>
            <a:custGeom>
              <a:avLst/>
              <a:gdLst>
                <a:gd name="T0" fmla="*/ 0 w 386"/>
                <a:gd name="T1" fmla="*/ 593725 h 463"/>
                <a:gd name="T2" fmla="*/ 241300 w 386"/>
                <a:gd name="T3" fmla="*/ 735013 h 463"/>
                <a:gd name="T4" fmla="*/ 604838 w 386"/>
                <a:gd name="T5" fmla="*/ 538163 h 463"/>
                <a:gd name="T6" fmla="*/ 612775 w 386"/>
                <a:gd name="T7" fmla="*/ 155575 h 463"/>
                <a:gd name="T8" fmla="*/ 403225 w 386"/>
                <a:gd name="T9" fmla="*/ 0 h 463"/>
                <a:gd name="T10" fmla="*/ 0 w 386"/>
                <a:gd name="T11" fmla="*/ 593725 h 4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463"/>
                <a:gd name="T20" fmla="*/ 386 w 386"/>
                <a:gd name="T21" fmla="*/ 463 h 4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463">
                  <a:moveTo>
                    <a:pt x="0" y="374"/>
                  </a:moveTo>
                  <a:lnTo>
                    <a:pt x="152" y="463"/>
                  </a:lnTo>
                  <a:lnTo>
                    <a:pt x="381" y="339"/>
                  </a:lnTo>
                  <a:lnTo>
                    <a:pt x="386" y="98"/>
                  </a:lnTo>
                  <a:lnTo>
                    <a:pt x="254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7" name="Freeform 12"/>
            <p:cNvSpPr>
              <a:spLocks/>
            </p:cNvSpPr>
            <p:nvPr/>
          </p:nvSpPr>
          <p:spPr bwMode="auto">
            <a:xfrm>
              <a:off x="3123236" y="1628522"/>
              <a:ext cx="2135188" cy="542925"/>
            </a:xfrm>
            <a:custGeom>
              <a:avLst/>
              <a:gdLst>
                <a:gd name="T0" fmla="*/ 346075 w 1345"/>
                <a:gd name="T1" fmla="*/ 250825 h 342"/>
                <a:gd name="T2" fmla="*/ 0 w 1345"/>
                <a:gd name="T3" fmla="*/ 542925 h 342"/>
                <a:gd name="T4" fmla="*/ 2119313 w 1345"/>
                <a:gd name="T5" fmla="*/ 292100 h 342"/>
                <a:gd name="T6" fmla="*/ 2135188 w 1345"/>
                <a:gd name="T7" fmla="*/ 0 h 342"/>
                <a:gd name="T8" fmla="*/ 346075 w 1345"/>
                <a:gd name="T9" fmla="*/ 250825 h 3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342"/>
                <a:gd name="T17" fmla="*/ 1345 w 1345"/>
                <a:gd name="T18" fmla="*/ 342 h 3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342">
                  <a:moveTo>
                    <a:pt x="218" y="158"/>
                  </a:moveTo>
                  <a:lnTo>
                    <a:pt x="0" y="342"/>
                  </a:lnTo>
                  <a:lnTo>
                    <a:pt x="1335" y="184"/>
                  </a:lnTo>
                  <a:lnTo>
                    <a:pt x="1345" y="0"/>
                  </a:lnTo>
                  <a:lnTo>
                    <a:pt x="218" y="15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8" name="Freeform 13"/>
            <p:cNvSpPr>
              <a:spLocks/>
            </p:cNvSpPr>
            <p:nvPr/>
          </p:nvSpPr>
          <p:spPr bwMode="auto">
            <a:xfrm>
              <a:off x="2481886" y="1887284"/>
              <a:ext cx="612775" cy="735013"/>
            </a:xfrm>
            <a:custGeom>
              <a:avLst/>
              <a:gdLst>
                <a:gd name="T0" fmla="*/ 0 w 386"/>
                <a:gd name="T1" fmla="*/ 593725 h 463"/>
                <a:gd name="T2" fmla="*/ 241300 w 386"/>
                <a:gd name="T3" fmla="*/ 735013 h 463"/>
                <a:gd name="T4" fmla="*/ 604838 w 386"/>
                <a:gd name="T5" fmla="*/ 538163 h 463"/>
                <a:gd name="T6" fmla="*/ 612775 w 386"/>
                <a:gd name="T7" fmla="*/ 155575 h 463"/>
                <a:gd name="T8" fmla="*/ 404813 w 386"/>
                <a:gd name="T9" fmla="*/ 0 h 463"/>
                <a:gd name="T10" fmla="*/ 0 w 386"/>
                <a:gd name="T11" fmla="*/ 593725 h 4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463"/>
                <a:gd name="T20" fmla="*/ 386 w 386"/>
                <a:gd name="T21" fmla="*/ 463 h 4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463">
                  <a:moveTo>
                    <a:pt x="0" y="374"/>
                  </a:moveTo>
                  <a:lnTo>
                    <a:pt x="152" y="463"/>
                  </a:lnTo>
                  <a:lnTo>
                    <a:pt x="381" y="339"/>
                  </a:lnTo>
                  <a:lnTo>
                    <a:pt x="386" y="98"/>
                  </a:lnTo>
                  <a:lnTo>
                    <a:pt x="255" y="0"/>
                  </a:lnTo>
                  <a:lnTo>
                    <a:pt x="0" y="374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9" name="Freeform 14"/>
            <p:cNvSpPr>
              <a:spLocks/>
            </p:cNvSpPr>
            <p:nvPr/>
          </p:nvSpPr>
          <p:spPr bwMode="auto">
            <a:xfrm>
              <a:off x="3118474" y="1623759"/>
              <a:ext cx="2135188" cy="542925"/>
            </a:xfrm>
            <a:custGeom>
              <a:avLst/>
              <a:gdLst>
                <a:gd name="T0" fmla="*/ 346075 w 1345"/>
                <a:gd name="T1" fmla="*/ 250825 h 342"/>
                <a:gd name="T2" fmla="*/ 0 w 1345"/>
                <a:gd name="T3" fmla="*/ 542925 h 342"/>
                <a:gd name="T4" fmla="*/ 2119313 w 1345"/>
                <a:gd name="T5" fmla="*/ 292100 h 342"/>
                <a:gd name="T6" fmla="*/ 2135188 w 1345"/>
                <a:gd name="T7" fmla="*/ 0 h 342"/>
                <a:gd name="T8" fmla="*/ 346075 w 1345"/>
                <a:gd name="T9" fmla="*/ 250825 h 3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342"/>
                <a:gd name="T17" fmla="*/ 1345 w 1345"/>
                <a:gd name="T18" fmla="*/ 342 h 3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342">
                  <a:moveTo>
                    <a:pt x="218" y="158"/>
                  </a:moveTo>
                  <a:lnTo>
                    <a:pt x="0" y="342"/>
                  </a:lnTo>
                  <a:lnTo>
                    <a:pt x="1335" y="184"/>
                  </a:lnTo>
                  <a:lnTo>
                    <a:pt x="1345" y="0"/>
                  </a:lnTo>
                  <a:lnTo>
                    <a:pt x="218" y="158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Freeform 15"/>
            <p:cNvSpPr>
              <a:spLocks/>
            </p:cNvSpPr>
            <p:nvPr/>
          </p:nvSpPr>
          <p:spPr bwMode="auto">
            <a:xfrm>
              <a:off x="5628311" y="1541209"/>
              <a:ext cx="590550" cy="328613"/>
            </a:xfrm>
            <a:custGeom>
              <a:avLst/>
              <a:gdLst>
                <a:gd name="T0" fmla="*/ 0 w 372"/>
                <a:gd name="T1" fmla="*/ 34925 h 207"/>
                <a:gd name="T2" fmla="*/ 20638 w 372"/>
                <a:gd name="T3" fmla="*/ 328613 h 207"/>
                <a:gd name="T4" fmla="*/ 590550 w 372"/>
                <a:gd name="T5" fmla="*/ 293688 h 207"/>
                <a:gd name="T6" fmla="*/ 450850 w 372"/>
                <a:gd name="T7" fmla="*/ 0 h 207"/>
                <a:gd name="T8" fmla="*/ 0 w 372"/>
                <a:gd name="T9" fmla="*/ 34925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2"/>
                <a:gd name="T16" fmla="*/ 0 h 207"/>
                <a:gd name="T17" fmla="*/ 372 w 372"/>
                <a:gd name="T18" fmla="*/ 207 h 2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2" h="207">
                  <a:moveTo>
                    <a:pt x="0" y="22"/>
                  </a:moveTo>
                  <a:lnTo>
                    <a:pt x="13" y="207"/>
                  </a:lnTo>
                  <a:lnTo>
                    <a:pt x="372" y="185"/>
                  </a:lnTo>
                  <a:lnTo>
                    <a:pt x="284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Freeform 16"/>
            <p:cNvSpPr>
              <a:spLocks/>
            </p:cNvSpPr>
            <p:nvPr/>
          </p:nvSpPr>
          <p:spPr bwMode="auto">
            <a:xfrm>
              <a:off x="5242549" y="1628522"/>
              <a:ext cx="266700" cy="292100"/>
            </a:xfrm>
            <a:custGeom>
              <a:avLst/>
              <a:gdLst>
                <a:gd name="T0" fmla="*/ 15875 w 168"/>
                <a:gd name="T1" fmla="*/ 0 h 184"/>
                <a:gd name="T2" fmla="*/ 266700 w 168"/>
                <a:gd name="T3" fmla="*/ 101600 h 184"/>
                <a:gd name="T4" fmla="*/ 0 w 168"/>
                <a:gd name="T5" fmla="*/ 292100 h 184"/>
                <a:gd name="T6" fmla="*/ 15875 w 168"/>
                <a:gd name="T7" fmla="*/ 0 h 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184"/>
                <a:gd name="T14" fmla="*/ 168 w 168"/>
                <a:gd name="T15" fmla="*/ 184 h 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184">
                  <a:moveTo>
                    <a:pt x="10" y="0"/>
                  </a:moveTo>
                  <a:lnTo>
                    <a:pt x="168" y="64"/>
                  </a:lnTo>
                  <a:lnTo>
                    <a:pt x="0" y="18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2" name="Freeform 17"/>
            <p:cNvSpPr>
              <a:spLocks/>
            </p:cNvSpPr>
            <p:nvPr/>
          </p:nvSpPr>
          <p:spPr bwMode="auto">
            <a:xfrm>
              <a:off x="5623549" y="1536447"/>
              <a:ext cx="590550" cy="328613"/>
            </a:xfrm>
            <a:custGeom>
              <a:avLst/>
              <a:gdLst>
                <a:gd name="T0" fmla="*/ 0 w 372"/>
                <a:gd name="T1" fmla="*/ 34925 h 207"/>
                <a:gd name="T2" fmla="*/ 20638 w 372"/>
                <a:gd name="T3" fmla="*/ 328613 h 207"/>
                <a:gd name="T4" fmla="*/ 590550 w 372"/>
                <a:gd name="T5" fmla="*/ 293688 h 207"/>
                <a:gd name="T6" fmla="*/ 450850 w 372"/>
                <a:gd name="T7" fmla="*/ 0 h 207"/>
                <a:gd name="T8" fmla="*/ 0 w 372"/>
                <a:gd name="T9" fmla="*/ 34925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2"/>
                <a:gd name="T16" fmla="*/ 0 h 207"/>
                <a:gd name="T17" fmla="*/ 372 w 372"/>
                <a:gd name="T18" fmla="*/ 207 h 2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2" h="207">
                  <a:moveTo>
                    <a:pt x="0" y="22"/>
                  </a:moveTo>
                  <a:lnTo>
                    <a:pt x="13" y="207"/>
                  </a:lnTo>
                  <a:lnTo>
                    <a:pt x="372" y="185"/>
                  </a:lnTo>
                  <a:lnTo>
                    <a:pt x="284" y="0"/>
                  </a:lnTo>
                  <a:lnTo>
                    <a:pt x="0" y="22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3" name="Freeform 18"/>
            <p:cNvSpPr>
              <a:spLocks/>
            </p:cNvSpPr>
            <p:nvPr/>
          </p:nvSpPr>
          <p:spPr bwMode="auto">
            <a:xfrm>
              <a:off x="5237786" y="1623759"/>
              <a:ext cx="266700" cy="292100"/>
            </a:xfrm>
            <a:custGeom>
              <a:avLst/>
              <a:gdLst>
                <a:gd name="T0" fmla="*/ 15875 w 168"/>
                <a:gd name="T1" fmla="*/ 0 h 184"/>
                <a:gd name="T2" fmla="*/ 266700 w 168"/>
                <a:gd name="T3" fmla="*/ 103188 h 184"/>
                <a:gd name="T4" fmla="*/ 0 w 168"/>
                <a:gd name="T5" fmla="*/ 292100 h 184"/>
                <a:gd name="T6" fmla="*/ 15875 w 168"/>
                <a:gd name="T7" fmla="*/ 0 h 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184"/>
                <a:gd name="T14" fmla="*/ 168 w 168"/>
                <a:gd name="T15" fmla="*/ 184 h 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184">
                  <a:moveTo>
                    <a:pt x="10" y="0"/>
                  </a:moveTo>
                  <a:lnTo>
                    <a:pt x="168" y="65"/>
                  </a:lnTo>
                  <a:lnTo>
                    <a:pt x="0" y="184"/>
                  </a:lnTo>
                  <a:lnTo>
                    <a:pt x="10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4" name="Freeform 19"/>
            <p:cNvSpPr>
              <a:spLocks/>
            </p:cNvSpPr>
            <p:nvPr/>
          </p:nvSpPr>
          <p:spPr bwMode="auto">
            <a:xfrm>
              <a:off x="2140574" y="2103184"/>
              <a:ext cx="785813" cy="438150"/>
            </a:xfrm>
            <a:custGeom>
              <a:avLst/>
              <a:gdLst>
                <a:gd name="T0" fmla="*/ 0 w 495"/>
                <a:gd name="T1" fmla="*/ 255588 h 276"/>
                <a:gd name="T2" fmla="*/ 474663 w 495"/>
                <a:gd name="T3" fmla="*/ 0 h 276"/>
                <a:gd name="T4" fmla="*/ 785813 w 495"/>
                <a:gd name="T5" fmla="*/ 201613 h 276"/>
                <a:gd name="T6" fmla="*/ 292100 w 495"/>
                <a:gd name="T7" fmla="*/ 438150 h 276"/>
                <a:gd name="T8" fmla="*/ 0 w 495"/>
                <a:gd name="T9" fmla="*/ 255588 h 2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276"/>
                <a:gd name="T17" fmla="*/ 495 w 495"/>
                <a:gd name="T18" fmla="*/ 276 h 2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276">
                  <a:moveTo>
                    <a:pt x="0" y="161"/>
                  </a:moveTo>
                  <a:lnTo>
                    <a:pt x="299" y="0"/>
                  </a:lnTo>
                  <a:lnTo>
                    <a:pt x="495" y="127"/>
                  </a:lnTo>
                  <a:lnTo>
                    <a:pt x="184" y="276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5" name="Freeform 20"/>
            <p:cNvSpPr>
              <a:spLocks/>
            </p:cNvSpPr>
            <p:nvPr/>
          </p:nvSpPr>
          <p:spPr bwMode="auto">
            <a:xfrm>
              <a:off x="2615236" y="1572959"/>
              <a:ext cx="311150" cy="731838"/>
            </a:xfrm>
            <a:custGeom>
              <a:avLst/>
              <a:gdLst>
                <a:gd name="T0" fmla="*/ 311150 w 196"/>
                <a:gd name="T1" fmla="*/ 238125 h 461"/>
                <a:gd name="T2" fmla="*/ 19050 w 196"/>
                <a:gd name="T3" fmla="*/ 0 h 461"/>
                <a:gd name="T4" fmla="*/ 0 w 196"/>
                <a:gd name="T5" fmla="*/ 530225 h 461"/>
                <a:gd name="T6" fmla="*/ 311150 w 196"/>
                <a:gd name="T7" fmla="*/ 731838 h 461"/>
                <a:gd name="T8" fmla="*/ 311150 w 196"/>
                <a:gd name="T9" fmla="*/ 238125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6"/>
                <a:gd name="T16" fmla="*/ 0 h 461"/>
                <a:gd name="T17" fmla="*/ 196 w 196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6" h="461">
                  <a:moveTo>
                    <a:pt x="196" y="150"/>
                  </a:moveTo>
                  <a:lnTo>
                    <a:pt x="12" y="0"/>
                  </a:lnTo>
                  <a:lnTo>
                    <a:pt x="0" y="334"/>
                  </a:lnTo>
                  <a:lnTo>
                    <a:pt x="196" y="461"/>
                  </a:lnTo>
                  <a:lnTo>
                    <a:pt x="196" y="15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6" name="Freeform 21"/>
            <p:cNvSpPr>
              <a:spLocks/>
            </p:cNvSpPr>
            <p:nvPr/>
          </p:nvSpPr>
          <p:spPr bwMode="auto">
            <a:xfrm>
              <a:off x="2135811" y="2098422"/>
              <a:ext cx="785813" cy="438150"/>
            </a:xfrm>
            <a:custGeom>
              <a:avLst/>
              <a:gdLst>
                <a:gd name="T0" fmla="*/ 0 w 495"/>
                <a:gd name="T1" fmla="*/ 255588 h 276"/>
                <a:gd name="T2" fmla="*/ 474663 w 495"/>
                <a:gd name="T3" fmla="*/ 0 h 276"/>
                <a:gd name="T4" fmla="*/ 785813 w 495"/>
                <a:gd name="T5" fmla="*/ 201613 h 276"/>
                <a:gd name="T6" fmla="*/ 292100 w 495"/>
                <a:gd name="T7" fmla="*/ 438150 h 276"/>
                <a:gd name="T8" fmla="*/ 0 w 495"/>
                <a:gd name="T9" fmla="*/ 255588 h 2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276"/>
                <a:gd name="T17" fmla="*/ 495 w 495"/>
                <a:gd name="T18" fmla="*/ 276 h 2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276">
                  <a:moveTo>
                    <a:pt x="0" y="161"/>
                  </a:moveTo>
                  <a:lnTo>
                    <a:pt x="299" y="0"/>
                  </a:lnTo>
                  <a:lnTo>
                    <a:pt x="495" y="127"/>
                  </a:lnTo>
                  <a:lnTo>
                    <a:pt x="184" y="276"/>
                  </a:lnTo>
                  <a:lnTo>
                    <a:pt x="0" y="161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7" name="Freeform 22"/>
            <p:cNvSpPr>
              <a:spLocks/>
            </p:cNvSpPr>
            <p:nvPr/>
          </p:nvSpPr>
          <p:spPr bwMode="auto">
            <a:xfrm>
              <a:off x="2610474" y="1568197"/>
              <a:ext cx="311150" cy="731838"/>
            </a:xfrm>
            <a:custGeom>
              <a:avLst/>
              <a:gdLst>
                <a:gd name="T0" fmla="*/ 311150 w 196"/>
                <a:gd name="T1" fmla="*/ 238125 h 461"/>
                <a:gd name="T2" fmla="*/ 19050 w 196"/>
                <a:gd name="T3" fmla="*/ 0 h 461"/>
                <a:gd name="T4" fmla="*/ 0 w 196"/>
                <a:gd name="T5" fmla="*/ 530225 h 461"/>
                <a:gd name="T6" fmla="*/ 311150 w 196"/>
                <a:gd name="T7" fmla="*/ 731838 h 461"/>
                <a:gd name="T8" fmla="*/ 311150 w 196"/>
                <a:gd name="T9" fmla="*/ 238125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6"/>
                <a:gd name="T16" fmla="*/ 0 h 461"/>
                <a:gd name="T17" fmla="*/ 196 w 196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6" h="461">
                  <a:moveTo>
                    <a:pt x="196" y="150"/>
                  </a:moveTo>
                  <a:lnTo>
                    <a:pt x="12" y="0"/>
                  </a:lnTo>
                  <a:lnTo>
                    <a:pt x="0" y="334"/>
                  </a:lnTo>
                  <a:lnTo>
                    <a:pt x="196" y="461"/>
                  </a:lnTo>
                  <a:lnTo>
                    <a:pt x="196" y="15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8" name="Freeform 23"/>
            <p:cNvSpPr>
              <a:spLocks/>
            </p:cNvSpPr>
            <p:nvPr/>
          </p:nvSpPr>
          <p:spPr bwMode="auto">
            <a:xfrm>
              <a:off x="2140574" y="1572959"/>
              <a:ext cx="493713" cy="785813"/>
            </a:xfrm>
            <a:custGeom>
              <a:avLst/>
              <a:gdLst>
                <a:gd name="T0" fmla="*/ 0 w 311"/>
                <a:gd name="T1" fmla="*/ 785813 h 495"/>
                <a:gd name="T2" fmla="*/ 73025 w 311"/>
                <a:gd name="T3" fmla="*/ 292100 h 495"/>
                <a:gd name="T4" fmla="*/ 493713 w 311"/>
                <a:gd name="T5" fmla="*/ 0 h 495"/>
                <a:gd name="T6" fmla="*/ 474663 w 311"/>
                <a:gd name="T7" fmla="*/ 530225 h 495"/>
                <a:gd name="T8" fmla="*/ 0 w 311"/>
                <a:gd name="T9" fmla="*/ 785813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1"/>
                <a:gd name="T16" fmla="*/ 0 h 495"/>
                <a:gd name="T17" fmla="*/ 311 w 311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1" h="495">
                  <a:moveTo>
                    <a:pt x="0" y="495"/>
                  </a:moveTo>
                  <a:lnTo>
                    <a:pt x="46" y="184"/>
                  </a:lnTo>
                  <a:lnTo>
                    <a:pt x="311" y="0"/>
                  </a:lnTo>
                  <a:lnTo>
                    <a:pt x="299" y="334"/>
                  </a:lnTo>
                  <a:lnTo>
                    <a:pt x="0" y="49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9" name="Freeform 24"/>
            <p:cNvSpPr>
              <a:spLocks/>
            </p:cNvSpPr>
            <p:nvPr/>
          </p:nvSpPr>
          <p:spPr bwMode="auto">
            <a:xfrm>
              <a:off x="2943849" y="2042859"/>
              <a:ext cx="141288" cy="147638"/>
            </a:xfrm>
            <a:custGeom>
              <a:avLst/>
              <a:gdLst>
                <a:gd name="T0" fmla="*/ 79375 w 89"/>
                <a:gd name="T1" fmla="*/ 0 h 93"/>
                <a:gd name="T2" fmla="*/ 92075 w 89"/>
                <a:gd name="T3" fmla="*/ 3175 h 93"/>
                <a:gd name="T4" fmla="*/ 104775 w 89"/>
                <a:gd name="T5" fmla="*/ 7938 h 93"/>
                <a:gd name="T6" fmla="*/ 115888 w 89"/>
                <a:gd name="T7" fmla="*/ 15875 h 93"/>
                <a:gd name="T8" fmla="*/ 125413 w 89"/>
                <a:gd name="T9" fmla="*/ 26988 h 93"/>
                <a:gd name="T10" fmla="*/ 133350 w 89"/>
                <a:gd name="T11" fmla="*/ 38100 h 93"/>
                <a:gd name="T12" fmla="*/ 139700 w 89"/>
                <a:gd name="T13" fmla="*/ 50800 h 93"/>
                <a:gd name="T14" fmla="*/ 141288 w 89"/>
                <a:gd name="T15" fmla="*/ 65088 h 93"/>
                <a:gd name="T16" fmla="*/ 141288 w 89"/>
                <a:gd name="T17" fmla="*/ 80963 h 93"/>
                <a:gd name="T18" fmla="*/ 139700 w 89"/>
                <a:gd name="T19" fmla="*/ 95250 h 93"/>
                <a:gd name="T20" fmla="*/ 133350 w 89"/>
                <a:gd name="T21" fmla="*/ 107950 h 93"/>
                <a:gd name="T22" fmla="*/ 125413 w 89"/>
                <a:gd name="T23" fmla="*/ 120650 h 93"/>
                <a:gd name="T24" fmla="*/ 115888 w 89"/>
                <a:gd name="T25" fmla="*/ 130175 h 93"/>
                <a:gd name="T26" fmla="*/ 104775 w 89"/>
                <a:gd name="T27" fmla="*/ 138113 h 93"/>
                <a:gd name="T28" fmla="*/ 92075 w 89"/>
                <a:gd name="T29" fmla="*/ 144463 h 93"/>
                <a:gd name="T30" fmla="*/ 79375 w 89"/>
                <a:gd name="T31" fmla="*/ 147638 h 93"/>
                <a:gd name="T32" fmla="*/ 63500 w 89"/>
                <a:gd name="T33" fmla="*/ 147638 h 93"/>
                <a:gd name="T34" fmla="*/ 50800 w 89"/>
                <a:gd name="T35" fmla="*/ 144463 h 93"/>
                <a:gd name="T36" fmla="*/ 38100 w 89"/>
                <a:gd name="T37" fmla="*/ 138113 h 93"/>
                <a:gd name="T38" fmla="*/ 26988 w 89"/>
                <a:gd name="T39" fmla="*/ 130175 h 93"/>
                <a:gd name="T40" fmla="*/ 17463 w 89"/>
                <a:gd name="T41" fmla="*/ 120650 h 93"/>
                <a:gd name="T42" fmla="*/ 9525 w 89"/>
                <a:gd name="T43" fmla="*/ 107950 h 93"/>
                <a:gd name="T44" fmla="*/ 3175 w 89"/>
                <a:gd name="T45" fmla="*/ 95250 h 93"/>
                <a:gd name="T46" fmla="*/ 1588 w 89"/>
                <a:gd name="T47" fmla="*/ 80963 h 93"/>
                <a:gd name="T48" fmla="*/ 1588 w 89"/>
                <a:gd name="T49" fmla="*/ 65088 h 93"/>
                <a:gd name="T50" fmla="*/ 3175 w 89"/>
                <a:gd name="T51" fmla="*/ 50800 h 93"/>
                <a:gd name="T52" fmla="*/ 9525 w 89"/>
                <a:gd name="T53" fmla="*/ 38100 h 93"/>
                <a:gd name="T54" fmla="*/ 17463 w 89"/>
                <a:gd name="T55" fmla="*/ 26988 h 93"/>
                <a:gd name="T56" fmla="*/ 26988 w 89"/>
                <a:gd name="T57" fmla="*/ 15875 h 93"/>
                <a:gd name="T58" fmla="*/ 38100 w 89"/>
                <a:gd name="T59" fmla="*/ 7938 h 93"/>
                <a:gd name="T60" fmla="*/ 50800 w 89"/>
                <a:gd name="T61" fmla="*/ 3175 h 93"/>
                <a:gd name="T62" fmla="*/ 63500 w 89"/>
                <a:gd name="T63" fmla="*/ 0 h 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9"/>
                <a:gd name="T97" fmla="*/ 0 h 93"/>
                <a:gd name="T98" fmla="*/ 89 w 89"/>
                <a:gd name="T99" fmla="*/ 93 h 9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9" h="93">
                  <a:moveTo>
                    <a:pt x="45" y="0"/>
                  </a:moveTo>
                  <a:lnTo>
                    <a:pt x="50" y="0"/>
                  </a:lnTo>
                  <a:lnTo>
                    <a:pt x="54" y="1"/>
                  </a:lnTo>
                  <a:lnTo>
                    <a:pt x="58" y="2"/>
                  </a:lnTo>
                  <a:lnTo>
                    <a:pt x="62" y="3"/>
                  </a:lnTo>
                  <a:lnTo>
                    <a:pt x="66" y="5"/>
                  </a:lnTo>
                  <a:lnTo>
                    <a:pt x="70" y="8"/>
                  </a:lnTo>
                  <a:lnTo>
                    <a:pt x="73" y="10"/>
                  </a:lnTo>
                  <a:lnTo>
                    <a:pt x="76" y="13"/>
                  </a:lnTo>
                  <a:lnTo>
                    <a:pt x="79" y="17"/>
                  </a:lnTo>
                  <a:lnTo>
                    <a:pt x="82" y="20"/>
                  </a:lnTo>
                  <a:lnTo>
                    <a:pt x="84" y="24"/>
                  </a:lnTo>
                  <a:lnTo>
                    <a:pt x="86" y="28"/>
                  </a:lnTo>
                  <a:lnTo>
                    <a:pt x="88" y="32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6"/>
                  </a:lnTo>
                  <a:lnTo>
                    <a:pt x="89" y="51"/>
                  </a:lnTo>
                  <a:lnTo>
                    <a:pt x="89" y="55"/>
                  </a:lnTo>
                  <a:lnTo>
                    <a:pt x="88" y="60"/>
                  </a:lnTo>
                  <a:lnTo>
                    <a:pt x="86" y="64"/>
                  </a:lnTo>
                  <a:lnTo>
                    <a:pt x="84" y="68"/>
                  </a:lnTo>
                  <a:lnTo>
                    <a:pt x="82" y="72"/>
                  </a:lnTo>
                  <a:lnTo>
                    <a:pt x="79" y="76"/>
                  </a:lnTo>
                  <a:lnTo>
                    <a:pt x="76" y="79"/>
                  </a:lnTo>
                  <a:lnTo>
                    <a:pt x="73" y="82"/>
                  </a:lnTo>
                  <a:lnTo>
                    <a:pt x="70" y="85"/>
                  </a:lnTo>
                  <a:lnTo>
                    <a:pt x="66" y="87"/>
                  </a:lnTo>
                  <a:lnTo>
                    <a:pt x="62" y="89"/>
                  </a:lnTo>
                  <a:lnTo>
                    <a:pt x="58" y="91"/>
                  </a:lnTo>
                  <a:lnTo>
                    <a:pt x="54" y="92"/>
                  </a:lnTo>
                  <a:lnTo>
                    <a:pt x="50" y="93"/>
                  </a:lnTo>
                  <a:lnTo>
                    <a:pt x="45" y="93"/>
                  </a:lnTo>
                  <a:lnTo>
                    <a:pt x="40" y="93"/>
                  </a:lnTo>
                  <a:lnTo>
                    <a:pt x="36" y="92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4" y="87"/>
                  </a:lnTo>
                  <a:lnTo>
                    <a:pt x="20" y="85"/>
                  </a:lnTo>
                  <a:lnTo>
                    <a:pt x="17" y="82"/>
                  </a:lnTo>
                  <a:lnTo>
                    <a:pt x="13" y="79"/>
                  </a:lnTo>
                  <a:lnTo>
                    <a:pt x="11" y="76"/>
                  </a:lnTo>
                  <a:lnTo>
                    <a:pt x="8" y="72"/>
                  </a:lnTo>
                  <a:lnTo>
                    <a:pt x="6" y="68"/>
                  </a:lnTo>
                  <a:lnTo>
                    <a:pt x="4" y="64"/>
                  </a:lnTo>
                  <a:lnTo>
                    <a:pt x="2" y="60"/>
                  </a:lnTo>
                  <a:lnTo>
                    <a:pt x="1" y="55"/>
                  </a:lnTo>
                  <a:lnTo>
                    <a:pt x="1" y="51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1" y="37"/>
                  </a:lnTo>
                  <a:lnTo>
                    <a:pt x="2" y="32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8" y="20"/>
                  </a:lnTo>
                  <a:lnTo>
                    <a:pt x="11" y="17"/>
                  </a:lnTo>
                  <a:lnTo>
                    <a:pt x="13" y="13"/>
                  </a:lnTo>
                  <a:lnTo>
                    <a:pt x="17" y="10"/>
                  </a:lnTo>
                  <a:lnTo>
                    <a:pt x="20" y="8"/>
                  </a:lnTo>
                  <a:lnTo>
                    <a:pt x="24" y="5"/>
                  </a:lnTo>
                  <a:lnTo>
                    <a:pt x="28" y="3"/>
                  </a:lnTo>
                  <a:lnTo>
                    <a:pt x="32" y="2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0" name="Freeform 25"/>
            <p:cNvSpPr>
              <a:spLocks/>
            </p:cNvSpPr>
            <p:nvPr/>
          </p:nvSpPr>
          <p:spPr bwMode="auto">
            <a:xfrm>
              <a:off x="2135811" y="1568197"/>
              <a:ext cx="493713" cy="785813"/>
            </a:xfrm>
            <a:custGeom>
              <a:avLst/>
              <a:gdLst>
                <a:gd name="T0" fmla="*/ 0 w 311"/>
                <a:gd name="T1" fmla="*/ 785813 h 495"/>
                <a:gd name="T2" fmla="*/ 73025 w 311"/>
                <a:gd name="T3" fmla="*/ 292100 h 495"/>
                <a:gd name="T4" fmla="*/ 493713 w 311"/>
                <a:gd name="T5" fmla="*/ 0 h 495"/>
                <a:gd name="T6" fmla="*/ 474663 w 311"/>
                <a:gd name="T7" fmla="*/ 530225 h 495"/>
                <a:gd name="T8" fmla="*/ 0 w 311"/>
                <a:gd name="T9" fmla="*/ 785813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1"/>
                <a:gd name="T16" fmla="*/ 0 h 495"/>
                <a:gd name="T17" fmla="*/ 311 w 311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1" h="495">
                  <a:moveTo>
                    <a:pt x="0" y="495"/>
                  </a:moveTo>
                  <a:lnTo>
                    <a:pt x="46" y="184"/>
                  </a:lnTo>
                  <a:lnTo>
                    <a:pt x="311" y="0"/>
                  </a:lnTo>
                  <a:lnTo>
                    <a:pt x="299" y="334"/>
                  </a:lnTo>
                  <a:lnTo>
                    <a:pt x="0" y="495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1" name="Freeform 26"/>
            <p:cNvSpPr>
              <a:spLocks/>
            </p:cNvSpPr>
            <p:nvPr/>
          </p:nvSpPr>
          <p:spPr bwMode="auto">
            <a:xfrm>
              <a:off x="2939086" y="2038097"/>
              <a:ext cx="142875" cy="147638"/>
            </a:xfrm>
            <a:custGeom>
              <a:avLst/>
              <a:gdLst>
                <a:gd name="T0" fmla="*/ 79375 w 90"/>
                <a:gd name="T1" fmla="*/ 0 h 93"/>
                <a:gd name="T2" fmla="*/ 92075 w 90"/>
                <a:gd name="T3" fmla="*/ 3175 h 93"/>
                <a:gd name="T4" fmla="*/ 104775 w 90"/>
                <a:gd name="T5" fmla="*/ 7938 h 93"/>
                <a:gd name="T6" fmla="*/ 115888 w 90"/>
                <a:gd name="T7" fmla="*/ 15875 h 93"/>
                <a:gd name="T8" fmla="*/ 125413 w 90"/>
                <a:gd name="T9" fmla="*/ 26988 h 93"/>
                <a:gd name="T10" fmla="*/ 133350 w 90"/>
                <a:gd name="T11" fmla="*/ 38100 h 93"/>
                <a:gd name="T12" fmla="*/ 139700 w 90"/>
                <a:gd name="T13" fmla="*/ 50800 h 93"/>
                <a:gd name="T14" fmla="*/ 141288 w 90"/>
                <a:gd name="T15" fmla="*/ 65088 h 93"/>
                <a:gd name="T16" fmla="*/ 141288 w 90"/>
                <a:gd name="T17" fmla="*/ 80963 h 93"/>
                <a:gd name="T18" fmla="*/ 139700 w 90"/>
                <a:gd name="T19" fmla="*/ 95250 h 93"/>
                <a:gd name="T20" fmla="*/ 133350 w 90"/>
                <a:gd name="T21" fmla="*/ 109538 h 93"/>
                <a:gd name="T22" fmla="*/ 125413 w 90"/>
                <a:gd name="T23" fmla="*/ 120650 h 93"/>
                <a:gd name="T24" fmla="*/ 115888 w 90"/>
                <a:gd name="T25" fmla="*/ 130175 h 93"/>
                <a:gd name="T26" fmla="*/ 104775 w 90"/>
                <a:gd name="T27" fmla="*/ 138113 h 93"/>
                <a:gd name="T28" fmla="*/ 92075 w 90"/>
                <a:gd name="T29" fmla="*/ 144463 h 93"/>
                <a:gd name="T30" fmla="*/ 79375 w 90"/>
                <a:gd name="T31" fmla="*/ 147638 h 93"/>
                <a:gd name="T32" fmla="*/ 65088 w 90"/>
                <a:gd name="T33" fmla="*/ 147638 h 93"/>
                <a:gd name="T34" fmla="*/ 50800 w 90"/>
                <a:gd name="T35" fmla="*/ 144463 h 93"/>
                <a:gd name="T36" fmla="*/ 38100 w 90"/>
                <a:gd name="T37" fmla="*/ 138113 h 93"/>
                <a:gd name="T38" fmla="*/ 26988 w 90"/>
                <a:gd name="T39" fmla="*/ 130175 h 93"/>
                <a:gd name="T40" fmla="*/ 17463 w 90"/>
                <a:gd name="T41" fmla="*/ 120650 h 93"/>
                <a:gd name="T42" fmla="*/ 9525 w 90"/>
                <a:gd name="T43" fmla="*/ 109538 h 93"/>
                <a:gd name="T44" fmla="*/ 3175 w 90"/>
                <a:gd name="T45" fmla="*/ 95250 h 93"/>
                <a:gd name="T46" fmla="*/ 1588 w 90"/>
                <a:gd name="T47" fmla="*/ 80963 h 93"/>
                <a:gd name="T48" fmla="*/ 1588 w 90"/>
                <a:gd name="T49" fmla="*/ 65088 h 93"/>
                <a:gd name="T50" fmla="*/ 3175 w 90"/>
                <a:gd name="T51" fmla="*/ 50800 h 93"/>
                <a:gd name="T52" fmla="*/ 9525 w 90"/>
                <a:gd name="T53" fmla="*/ 38100 h 93"/>
                <a:gd name="T54" fmla="*/ 17463 w 90"/>
                <a:gd name="T55" fmla="*/ 26988 h 93"/>
                <a:gd name="T56" fmla="*/ 26988 w 90"/>
                <a:gd name="T57" fmla="*/ 15875 h 93"/>
                <a:gd name="T58" fmla="*/ 38100 w 90"/>
                <a:gd name="T59" fmla="*/ 7938 h 93"/>
                <a:gd name="T60" fmla="*/ 50800 w 90"/>
                <a:gd name="T61" fmla="*/ 3175 h 93"/>
                <a:gd name="T62" fmla="*/ 65088 w 90"/>
                <a:gd name="T63" fmla="*/ 0 h 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0"/>
                <a:gd name="T97" fmla="*/ 0 h 93"/>
                <a:gd name="T98" fmla="*/ 90 w 90"/>
                <a:gd name="T99" fmla="*/ 93 h 9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0" h="93">
                  <a:moveTo>
                    <a:pt x="45" y="0"/>
                  </a:moveTo>
                  <a:lnTo>
                    <a:pt x="50" y="0"/>
                  </a:lnTo>
                  <a:lnTo>
                    <a:pt x="54" y="1"/>
                  </a:lnTo>
                  <a:lnTo>
                    <a:pt x="58" y="2"/>
                  </a:lnTo>
                  <a:lnTo>
                    <a:pt x="62" y="3"/>
                  </a:lnTo>
                  <a:lnTo>
                    <a:pt x="66" y="5"/>
                  </a:lnTo>
                  <a:lnTo>
                    <a:pt x="70" y="8"/>
                  </a:lnTo>
                  <a:lnTo>
                    <a:pt x="73" y="10"/>
                  </a:lnTo>
                  <a:lnTo>
                    <a:pt x="76" y="13"/>
                  </a:lnTo>
                  <a:lnTo>
                    <a:pt x="79" y="17"/>
                  </a:lnTo>
                  <a:lnTo>
                    <a:pt x="82" y="20"/>
                  </a:lnTo>
                  <a:lnTo>
                    <a:pt x="84" y="24"/>
                  </a:lnTo>
                  <a:lnTo>
                    <a:pt x="86" y="28"/>
                  </a:lnTo>
                  <a:lnTo>
                    <a:pt x="88" y="32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90" y="46"/>
                  </a:lnTo>
                  <a:lnTo>
                    <a:pt x="89" y="51"/>
                  </a:lnTo>
                  <a:lnTo>
                    <a:pt x="89" y="56"/>
                  </a:lnTo>
                  <a:lnTo>
                    <a:pt x="88" y="60"/>
                  </a:lnTo>
                  <a:lnTo>
                    <a:pt x="86" y="64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79" y="76"/>
                  </a:lnTo>
                  <a:lnTo>
                    <a:pt x="76" y="79"/>
                  </a:lnTo>
                  <a:lnTo>
                    <a:pt x="73" y="82"/>
                  </a:lnTo>
                  <a:lnTo>
                    <a:pt x="70" y="85"/>
                  </a:lnTo>
                  <a:lnTo>
                    <a:pt x="66" y="87"/>
                  </a:lnTo>
                  <a:lnTo>
                    <a:pt x="62" y="89"/>
                  </a:lnTo>
                  <a:lnTo>
                    <a:pt x="58" y="91"/>
                  </a:lnTo>
                  <a:lnTo>
                    <a:pt x="54" y="92"/>
                  </a:lnTo>
                  <a:lnTo>
                    <a:pt x="50" y="93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36" y="92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4" y="87"/>
                  </a:lnTo>
                  <a:lnTo>
                    <a:pt x="20" y="85"/>
                  </a:lnTo>
                  <a:lnTo>
                    <a:pt x="17" y="82"/>
                  </a:lnTo>
                  <a:lnTo>
                    <a:pt x="13" y="79"/>
                  </a:lnTo>
                  <a:lnTo>
                    <a:pt x="11" y="76"/>
                  </a:lnTo>
                  <a:lnTo>
                    <a:pt x="8" y="72"/>
                  </a:lnTo>
                  <a:lnTo>
                    <a:pt x="6" y="69"/>
                  </a:lnTo>
                  <a:lnTo>
                    <a:pt x="4" y="64"/>
                  </a:lnTo>
                  <a:lnTo>
                    <a:pt x="2" y="60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1" y="37"/>
                  </a:lnTo>
                  <a:lnTo>
                    <a:pt x="2" y="32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8" y="20"/>
                  </a:lnTo>
                  <a:lnTo>
                    <a:pt x="11" y="17"/>
                  </a:lnTo>
                  <a:lnTo>
                    <a:pt x="13" y="13"/>
                  </a:lnTo>
                  <a:lnTo>
                    <a:pt x="17" y="10"/>
                  </a:lnTo>
                  <a:lnTo>
                    <a:pt x="20" y="8"/>
                  </a:lnTo>
                  <a:lnTo>
                    <a:pt x="24" y="5"/>
                  </a:lnTo>
                  <a:lnTo>
                    <a:pt x="28" y="3"/>
                  </a:lnTo>
                  <a:lnTo>
                    <a:pt x="32" y="2"/>
                  </a:lnTo>
                  <a:lnTo>
                    <a:pt x="36" y="1"/>
                  </a:lnTo>
                  <a:lnTo>
                    <a:pt x="4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2" name="Freeform 27"/>
            <p:cNvSpPr>
              <a:spLocks/>
            </p:cNvSpPr>
            <p:nvPr/>
          </p:nvSpPr>
          <p:spPr bwMode="auto">
            <a:xfrm>
              <a:off x="2593011" y="2365122"/>
              <a:ext cx="277813" cy="279400"/>
            </a:xfrm>
            <a:custGeom>
              <a:avLst/>
              <a:gdLst>
                <a:gd name="T0" fmla="*/ 152400 w 175"/>
                <a:gd name="T1" fmla="*/ 1588 h 176"/>
                <a:gd name="T2" fmla="*/ 173038 w 175"/>
                <a:gd name="T3" fmla="*/ 4763 h 176"/>
                <a:gd name="T4" fmla="*/ 193675 w 175"/>
                <a:gd name="T5" fmla="*/ 11113 h 176"/>
                <a:gd name="T6" fmla="*/ 211138 w 175"/>
                <a:gd name="T7" fmla="*/ 20638 h 176"/>
                <a:gd name="T8" fmla="*/ 227013 w 175"/>
                <a:gd name="T9" fmla="*/ 33338 h 176"/>
                <a:gd name="T10" fmla="*/ 241300 w 175"/>
                <a:gd name="T11" fmla="*/ 46038 h 176"/>
                <a:gd name="T12" fmla="*/ 254000 w 175"/>
                <a:gd name="T13" fmla="*/ 61913 h 176"/>
                <a:gd name="T14" fmla="*/ 263525 w 175"/>
                <a:gd name="T15" fmla="*/ 79375 h 176"/>
                <a:gd name="T16" fmla="*/ 271463 w 175"/>
                <a:gd name="T17" fmla="*/ 98425 h 176"/>
                <a:gd name="T18" fmla="*/ 276225 w 175"/>
                <a:gd name="T19" fmla="*/ 119063 h 176"/>
                <a:gd name="T20" fmla="*/ 277813 w 175"/>
                <a:gd name="T21" fmla="*/ 139700 h 176"/>
                <a:gd name="T22" fmla="*/ 276225 w 175"/>
                <a:gd name="T23" fmla="*/ 160338 h 176"/>
                <a:gd name="T24" fmla="*/ 271463 w 175"/>
                <a:gd name="T25" fmla="*/ 180975 h 176"/>
                <a:gd name="T26" fmla="*/ 263525 w 175"/>
                <a:gd name="T27" fmla="*/ 200025 h 176"/>
                <a:gd name="T28" fmla="*/ 254000 w 175"/>
                <a:gd name="T29" fmla="*/ 217488 h 176"/>
                <a:gd name="T30" fmla="*/ 241300 w 175"/>
                <a:gd name="T31" fmla="*/ 233363 h 176"/>
                <a:gd name="T32" fmla="*/ 227013 w 175"/>
                <a:gd name="T33" fmla="*/ 247650 h 176"/>
                <a:gd name="T34" fmla="*/ 211138 w 175"/>
                <a:gd name="T35" fmla="*/ 258763 h 176"/>
                <a:gd name="T36" fmla="*/ 193675 w 175"/>
                <a:gd name="T37" fmla="*/ 268288 h 176"/>
                <a:gd name="T38" fmla="*/ 173038 w 175"/>
                <a:gd name="T39" fmla="*/ 274638 h 176"/>
                <a:gd name="T40" fmla="*/ 152400 w 175"/>
                <a:gd name="T41" fmla="*/ 277813 h 176"/>
                <a:gd name="T42" fmla="*/ 131763 w 175"/>
                <a:gd name="T43" fmla="*/ 277813 h 176"/>
                <a:gd name="T44" fmla="*/ 111125 w 175"/>
                <a:gd name="T45" fmla="*/ 276225 h 176"/>
                <a:gd name="T46" fmla="*/ 92075 w 175"/>
                <a:gd name="T47" fmla="*/ 269875 h 176"/>
                <a:gd name="T48" fmla="*/ 73025 w 175"/>
                <a:gd name="T49" fmla="*/ 261938 h 176"/>
                <a:gd name="T50" fmla="*/ 55563 w 175"/>
                <a:gd name="T51" fmla="*/ 250825 h 176"/>
                <a:gd name="T52" fmla="*/ 41275 w 175"/>
                <a:gd name="T53" fmla="*/ 238125 h 176"/>
                <a:gd name="T54" fmla="*/ 26988 w 175"/>
                <a:gd name="T55" fmla="*/ 222250 h 176"/>
                <a:gd name="T56" fmla="*/ 15875 w 175"/>
                <a:gd name="T57" fmla="*/ 206375 h 176"/>
                <a:gd name="T58" fmla="*/ 7938 w 175"/>
                <a:gd name="T59" fmla="*/ 187325 h 176"/>
                <a:gd name="T60" fmla="*/ 3175 w 175"/>
                <a:gd name="T61" fmla="*/ 168275 h 176"/>
                <a:gd name="T62" fmla="*/ 0 w 175"/>
                <a:gd name="T63" fmla="*/ 147638 h 176"/>
                <a:gd name="T64" fmla="*/ 0 w 175"/>
                <a:gd name="T65" fmla="*/ 125413 h 176"/>
                <a:gd name="T66" fmla="*/ 4763 w 175"/>
                <a:gd name="T67" fmla="*/ 104775 h 176"/>
                <a:gd name="T68" fmla="*/ 11113 w 175"/>
                <a:gd name="T69" fmla="*/ 85725 h 176"/>
                <a:gd name="T70" fmla="*/ 20638 w 175"/>
                <a:gd name="T71" fmla="*/ 68263 h 176"/>
                <a:gd name="T72" fmla="*/ 31750 w 175"/>
                <a:gd name="T73" fmla="*/ 50800 h 176"/>
                <a:gd name="T74" fmla="*/ 46038 w 175"/>
                <a:gd name="T75" fmla="*/ 36513 h 176"/>
                <a:gd name="T76" fmla="*/ 61913 w 175"/>
                <a:gd name="T77" fmla="*/ 25400 h 176"/>
                <a:gd name="T78" fmla="*/ 79375 w 175"/>
                <a:gd name="T79" fmla="*/ 14288 h 176"/>
                <a:gd name="T80" fmla="*/ 98425 w 175"/>
                <a:gd name="T81" fmla="*/ 6350 h 176"/>
                <a:gd name="T82" fmla="*/ 117475 w 175"/>
                <a:gd name="T83" fmla="*/ 1588 h 176"/>
                <a:gd name="T84" fmla="*/ 139700 w 175"/>
                <a:gd name="T85" fmla="*/ 0 h 17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"/>
                <a:gd name="T130" fmla="*/ 0 h 176"/>
                <a:gd name="T131" fmla="*/ 175 w 175"/>
                <a:gd name="T132" fmla="*/ 176 h 17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" h="176">
                  <a:moveTo>
                    <a:pt x="88" y="0"/>
                  </a:moveTo>
                  <a:lnTo>
                    <a:pt x="92" y="1"/>
                  </a:lnTo>
                  <a:lnTo>
                    <a:pt x="96" y="1"/>
                  </a:lnTo>
                  <a:lnTo>
                    <a:pt x="101" y="1"/>
                  </a:lnTo>
                  <a:lnTo>
                    <a:pt x="105" y="2"/>
                  </a:lnTo>
                  <a:lnTo>
                    <a:pt x="109" y="3"/>
                  </a:lnTo>
                  <a:lnTo>
                    <a:pt x="113" y="4"/>
                  </a:lnTo>
                  <a:lnTo>
                    <a:pt x="118" y="6"/>
                  </a:lnTo>
                  <a:lnTo>
                    <a:pt x="122" y="7"/>
                  </a:lnTo>
                  <a:lnTo>
                    <a:pt x="125" y="9"/>
                  </a:lnTo>
                  <a:lnTo>
                    <a:pt x="129" y="11"/>
                  </a:lnTo>
                  <a:lnTo>
                    <a:pt x="133" y="13"/>
                  </a:lnTo>
                  <a:lnTo>
                    <a:pt x="137" y="16"/>
                  </a:lnTo>
                  <a:lnTo>
                    <a:pt x="140" y="18"/>
                  </a:lnTo>
                  <a:lnTo>
                    <a:pt x="143" y="21"/>
                  </a:lnTo>
                  <a:lnTo>
                    <a:pt x="146" y="23"/>
                  </a:lnTo>
                  <a:lnTo>
                    <a:pt x="149" y="26"/>
                  </a:lnTo>
                  <a:lnTo>
                    <a:pt x="152" y="29"/>
                  </a:lnTo>
                  <a:lnTo>
                    <a:pt x="155" y="32"/>
                  </a:lnTo>
                  <a:lnTo>
                    <a:pt x="158" y="36"/>
                  </a:lnTo>
                  <a:lnTo>
                    <a:pt x="160" y="39"/>
                  </a:lnTo>
                  <a:lnTo>
                    <a:pt x="162" y="43"/>
                  </a:lnTo>
                  <a:lnTo>
                    <a:pt x="165" y="46"/>
                  </a:lnTo>
                  <a:lnTo>
                    <a:pt x="166" y="50"/>
                  </a:lnTo>
                  <a:lnTo>
                    <a:pt x="168" y="54"/>
                  </a:lnTo>
                  <a:lnTo>
                    <a:pt x="170" y="58"/>
                  </a:lnTo>
                  <a:lnTo>
                    <a:pt x="171" y="62"/>
                  </a:lnTo>
                  <a:lnTo>
                    <a:pt x="173" y="66"/>
                  </a:lnTo>
                  <a:lnTo>
                    <a:pt x="173" y="70"/>
                  </a:lnTo>
                  <a:lnTo>
                    <a:pt x="174" y="75"/>
                  </a:lnTo>
                  <a:lnTo>
                    <a:pt x="175" y="79"/>
                  </a:lnTo>
                  <a:lnTo>
                    <a:pt x="175" y="84"/>
                  </a:lnTo>
                  <a:lnTo>
                    <a:pt x="175" y="88"/>
                  </a:lnTo>
                  <a:lnTo>
                    <a:pt x="175" y="93"/>
                  </a:lnTo>
                  <a:lnTo>
                    <a:pt x="175" y="97"/>
                  </a:lnTo>
                  <a:lnTo>
                    <a:pt x="174" y="101"/>
                  </a:lnTo>
                  <a:lnTo>
                    <a:pt x="173" y="106"/>
                  </a:lnTo>
                  <a:lnTo>
                    <a:pt x="173" y="110"/>
                  </a:lnTo>
                  <a:lnTo>
                    <a:pt x="171" y="114"/>
                  </a:lnTo>
                  <a:lnTo>
                    <a:pt x="170" y="118"/>
                  </a:lnTo>
                  <a:lnTo>
                    <a:pt x="168" y="122"/>
                  </a:lnTo>
                  <a:lnTo>
                    <a:pt x="166" y="126"/>
                  </a:lnTo>
                  <a:lnTo>
                    <a:pt x="165" y="130"/>
                  </a:lnTo>
                  <a:lnTo>
                    <a:pt x="162" y="133"/>
                  </a:lnTo>
                  <a:lnTo>
                    <a:pt x="160" y="137"/>
                  </a:lnTo>
                  <a:lnTo>
                    <a:pt x="158" y="140"/>
                  </a:lnTo>
                  <a:lnTo>
                    <a:pt x="155" y="144"/>
                  </a:lnTo>
                  <a:lnTo>
                    <a:pt x="152" y="147"/>
                  </a:lnTo>
                  <a:lnTo>
                    <a:pt x="149" y="150"/>
                  </a:lnTo>
                  <a:lnTo>
                    <a:pt x="146" y="153"/>
                  </a:lnTo>
                  <a:lnTo>
                    <a:pt x="143" y="156"/>
                  </a:lnTo>
                  <a:lnTo>
                    <a:pt x="140" y="158"/>
                  </a:lnTo>
                  <a:lnTo>
                    <a:pt x="137" y="161"/>
                  </a:lnTo>
                  <a:lnTo>
                    <a:pt x="133" y="163"/>
                  </a:lnTo>
                  <a:lnTo>
                    <a:pt x="129" y="165"/>
                  </a:lnTo>
                  <a:lnTo>
                    <a:pt x="125" y="167"/>
                  </a:lnTo>
                  <a:lnTo>
                    <a:pt x="122" y="169"/>
                  </a:lnTo>
                  <a:lnTo>
                    <a:pt x="118" y="170"/>
                  </a:lnTo>
                  <a:lnTo>
                    <a:pt x="113" y="172"/>
                  </a:lnTo>
                  <a:lnTo>
                    <a:pt x="109" y="173"/>
                  </a:lnTo>
                  <a:lnTo>
                    <a:pt x="105" y="174"/>
                  </a:lnTo>
                  <a:lnTo>
                    <a:pt x="101" y="175"/>
                  </a:lnTo>
                  <a:lnTo>
                    <a:pt x="96" y="175"/>
                  </a:lnTo>
                  <a:lnTo>
                    <a:pt x="92" y="175"/>
                  </a:lnTo>
                  <a:lnTo>
                    <a:pt x="88" y="176"/>
                  </a:lnTo>
                  <a:lnTo>
                    <a:pt x="83" y="175"/>
                  </a:lnTo>
                  <a:lnTo>
                    <a:pt x="79" y="175"/>
                  </a:lnTo>
                  <a:lnTo>
                    <a:pt x="74" y="175"/>
                  </a:lnTo>
                  <a:lnTo>
                    <a:pt x="70" y="174"/>
                  </a:lnTo>
                  <a:lnTo>
                    <a:pt x="66" y="173"/>
                  </a:lnTo>
                  <a:lnTo>
                    <a:pt x="62" y="172"/>
                  </a:lnTo>
                  <a:lnTo>
                    <a:pt x="58" y="170"/>
                  </a:lnTo>
                  <a:lnTo>
                    <a:pt x="54" y="169"/>
                  </a:lnTo>
                  <a:lnTo>
                    <a:pt x="50" y="167"/>
                  </a:lnTo>
                  <a:lnTo>
                    <a:pt x="46" y="165"/>
                  </a:lnTo>
                  <a:lnTo>
                    <a:pt x="42" y="163"/>
                  </a:lnTo>
                  <a:lnTo>
                    <a:pt x="39" y="161"/>
                  </a:lnTo>
                  <a:lnTo>
                    <a:pt x="35" y="158"/>
                  </a:lnTo>
                  <a:lnTo>
                    <a:pt x="32" y="156"/>
                  </a:lnTo>
                  <a:lnTo>
                    <a:pt x="29" y="153"/>
                  </a:lnTo>
                  <a:lnTo>
                    <a:pt x="26" y="150"/>
                  </a:lnTo>
                  <a:lnTo>
                    <a:pt x="23" y="147"/>
                  </a:lnTo>
                  <a:lnTo>
                    <a:pt x="20" y="144"/>
                  </a:lnTo>
                  <a:lnTo>
                    <a:pt x="17" y="140"/>
                  </a:lnTo>
                  <a:lnTo>
                    <a:pt x="15" y="137"/>
                  </a:lnTo>
                  <a:lnTo>
                    <a:pt x="13" y="133"/>
                  </a:lnTo>
                  <a:lnTo>
                    <a:pt x="10" y="130"/>
                  </a:lnTo>
                  <a:lnTo>
                    <a:pt x="9" y="126"/>
                  </a:lnTo>
                  <a:lnTo>
                    <a:pt x="7" y="122"/>
                  </a:lnTo>
                  <a:lnTo>
                    <a:pt x="5" y="118"/>
                  </a:lnTo>
                  <a:lnTo>
                    <a:pt x="4" y="114"/>
                  </a:lnTo>
                  <a:lnTo>
                    <a:pt x="3" y="110"/>
                  </a:lnTo>
                  <a:lnTo>
                    <a:pt x="2" y="106"/>
                  </a:lnTo>
                  <a:lnTo>
                    <a:pt x="1" y="101"/>
                  </a:lnTo>
                  <a:lnTo>
                    <a:pt x="0" y="97"/>
                  </a:lnTo>
                  <a:lnTo>
                    <a:pt x="0" y="93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1" y="75"/>
                  </a:lnTo>
                  <a:lnTo>
                    <a:pt x="2" y="70"/>
                  </a:lnTo>
                  <a:lnTo>
                    <a:pt x="3" y="66"/>
                  </a:lnTo>
                  <a:lnTo>
                    <a:pt x="4" y="62"/>
                  </a:lnTo>
                  <a:lnTo>
                    <a:pt x="5" y="58"/>
                  </a:lnTo>
                  <a:lnTo>
                    <a:pt x="7" y="54"/>
                  </a:lnTo>
                  <a:lnTo>
                    <a:pt x="9" y="50"/>
                  </a:lnTo>
                  <a:lnTo>
                    <a:pt x="10" y="46"/>
                  </a:lnTo>
                  <a:lnTo>
                    <a:pt x="13" y="43"/>
                  </a:lnTo>
                  <a:lnTo>
                    <a:pt x="15" y="39"/>
                  </a:lnTo>
                  <a:lnTo>
                    <a:pt x="17" y="36"/>
                  </a:lnTo>
                  <a:lnTo>
                    <a:pt x="20" y="32"/>
                  </a:lnTo>
                  <a:lnTo>
                    <a:pt x="23" y="29"/>
                  </a:lnTo>
                  <a:lnTo>
                    <a:pt x="26" y="26"/>
                  </a:lnTo>
                  <a:lnTo>
                    <a:pt x="29" y="23"/>
                  </a:lnTo>
                  <a:lnTo>
                    <a:pt x="32" y="21"/>
                  </a:lnTo>
                  <a:lnTo>
                    <a:pt x="35" y="18"/>
                  </a:lnTo>
                  <a:lnTo>
                    <a:pt x="39" y="16"/>
                  </a:lnTo>
                  <a:lnTo>
                    <a:pt x="42" y="13"/>
                  </a:lnTo>
                  <a:lnTo>
                    <a:pt x="46" y="11"/>
                  </a:lnTo>
                  <a:lnTo>
                    <a:pt x="50" y="9"/>
                  </a:lnTo>
                  <a:lnTo>
                    <a:pt x="54" y="7"/>
                  </a:lnTo>
                  <a:lnTo>
                    <a:pt x="58" y="6"/>
                  </a:lnTo>
                  <a:lnTo>
                    <a:pt x="62" y="4"/>
                  </a:lnTo>
                  <a:lnTo>
                    <a:pt x="66" y="3"/>
                  </a:lnTo>
                  <a:lnTo>
                    <a:pt x="70" y="2"/>
                  </a:lnTo>
                  <a:lnTo>
                    <a:pt x="74" y="1"/>
                  </a:lnTo>
                  <a:lnTo>
                    <a:pt x="79" y="1"/>
                  </a:lnTo>
                  <a:lnTo>
                    <a:pt x="83" y="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3" name="Freeform 28"/>
            <p:cNvSpPr>
              <a:spLocks/>
            </p:cNvSpPr>
            <p:nvPr/>
          </p:nvSpPr>
          <p:spPr bwMode="auto">
            <a:xfrm>
              <a:off x="3020049" y="2477834"/>
              <a:ext cx="47625" cy="106363"/>
            </a:xfrm>
            <a:custGeom>
              <a:avLst/>
              <a:gdLst>
                <a:gd name="T0" fmla="*/ 4763 w 30"/>
                <a:gd name="T1" fmla="*/ 31750 h 67"/>
                <a:gd name="T2" fmla="*/ 0 w 30"/>
                <a:gd name="T3" fmla="*/ 106363 h 67"/>
                <a:gd name="T4" fmla="*/ 42863 w 30"/>
                <a:gd name="T5" fmla="*/ 106363 h 67"/>
                <a:gd name="T6" fmla="*/ 47625 w 30"/>
                <a:gd name="T7" fmla="*/ 0 h 67"/>
                <a:gd name="T8" fmla="*/ 4763 w 30"/>
                <a:gd name="T9" fmla="*/ 3175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3" y="20"/>
                  </a:moveTo>
                  <a:lnTo>
                    <a:pt x="0" y="67"/>
                  </a:lnTo>
                  <a:lnTo>
                    <a:pt x="27" y="67"/>
                  </a:lnTo>
                  <a:lnTo>
                    <a:pt x="30" y="0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4" name="Freeform 29"/>
            <p:cNvSpPr>
              <a:spLocks/>
            </p:cNvSpPr>
            <p:nvPr/>
          </p:nvSpPr>
          <p:spPr bwMode="auto">
            <a:xfrm>
              <a:off x="2588249" y="2360359"/>
              <a:ext cx="277813" cy="279400"/>
            </a:xfrm>
            <a:custGeom>
              <a:avLst/>
              <a:gdLst>
                <a:gd name="T0" fmla="*/ 153988 w 175"/>
                <a:gd name="T1" fmla="*/ 1588 h 176"/>
                <a:gd name="T2" fmla="*/ 174625 w 175"/>
                <a:gd name="T3" fmla="*/ 4763 h 176"/>
                <a:gd name="T4" fmla="*/ 193675 w 175"/>
                <a:gd name="T5" fmla="*/ 11113 h 176"/>
                <a:gd name="T6" fmla="*/ 211138 w 175"/>
                <a:gd name="T7" fmla="*/ 20638 h 176"/>
                <a:gd name="T8" fmla="*/ 227013 w 175"/>
                <a:gd name="T9" fmla="*/ 33338 h 176"/>
                <a:gd name="T10" fmla="*/ 241300 w 175"/>
                <a:gd name="T11" fmla="*/ 46038 h 176"/>
                <a:gd name="T12" fmla="*/ 254000 w 175"/>
                <a:gd name="T13" fmla="*/ 61913 h 176"/>
                <a:gd name="T14" fmla="*/ 265113 w 175"/>
                <a:gd name="T15" fmla="*/ 79375 h 176"/>
                <a:gd name="T16" fmla="*/ 271463 w 175"/>
                <a:gd name="T17" fmla="*/ 98425 h 176"/>
                <a:gd name="T18" fmla="*/ 276225 w 175"/>
                <a:gd name="T19" fmla="*/ 119063 h 176"/>
                <a:gd name="T20" fmla="*/ 277813 w 175"/>
                <a:gd name="T21" fmla="*/ 139700 h 176"/>
                <a:gd name="T22" fmla="*/ 276225 w 175"/>
                <a:gd name="T23" fmla="*/ 161925 h 176"/>
                <a:gd name="T24" fmla="*/ 271463 w 175"/>
                <a:gd name="T25" fmla="*/ 180975 h 176"/>
                <a:gd name="T26" fmla="*/ 265113 w 175"/>
                <a:gd name="T27" fmla="*/ 200025 h 176"/>
                <a:gd name="T28" fmla="*/ 254000 w 175"/>
                <a:gd name="T29" fmla="*/ 217488 h 176"/>
                <a:gd name="T30" fmla="*/ 241300 w 175"/>
                <a:gd name="T31" fmla="*/ 233363 h 176"/>
                <a:gd name="T32" fmla="*/ 227013 w 175"/>
                <a:gd name="T33" fmla="*/ 247650 h 176"/>
                <a:gd name="T34" fmla="*/ 211138 w 175"/>
                <a:gd name="T35" fmla="*/ 258763 h 176"/>
                <a:gd name="T36" fmla="*/ 193675 w 175"/>
                <a:gd name="T37" fmla="*/ 268288 h 176"/>
                <a:gd name="T38" fmla="*/ 174625 w 175"/>
                <a:gd name="T39" fmla="*/ 274638 h 176"/>
                <a:gd name="T40" fmla="*/ 153988 w 175"/>
                <a:gd name="T41" fmla="*/ 277813 h 176"/>
                <a:gd name="T42" fmla="*/ 131763 w 175"/>
                <a:gd name="T43" fmla="*/ 279400 h 176"/>
                <a:gd name="T44" fmla="*/ 111125 w 175"/>
                <a:gd name="T45" fmla="*/ 276225 h 176"/>
                <a:gd name="T46" fmla="*/ 92075 w 175"/>
                <a:gd name="T47" fmla="*/ 269875 h 176"/>
                <a:gd name="T48" fmla="*/ 73025 w 175"/>
                <a:gd name="T49" fmla="*/ 261938 h 176"/>
                <a:gd name="T50" fmla="*/ 55563 w 175"/>
                <a:gd name="T51" fmla="*/ 250825 h 176"/>
                <a:gd name="T52" fmla="*/ 41275 w 175"/>
                <a:gd name="T53" fmla="*/ 238125 h 176"/>
                <a:gd name="T54" fmla="*/ 26988 w 175"/>
                <a:gd name="T55" fmla="*/ 222250 h 176"/>
                <a:gd name="T56" fmla="*/ 17463 w 175"/>
                <a:gd name="T57" fmla="*/ 206375 h 176"/>
                <a:gd name="T58" fmla="*/ 7938 w 175"/>
                <a:gd name="T59" fmla="*/ 187325 h 176"/>
                <a:gd name="T60" fmla="*/ 3175 w 175"/>
                <a:gd name="T61" fmla="*/ 168275 h 176"/>
                <a:gd name="T62" fmla="*/ 0 w 175"/>
                <a:gd name="T63" fmla="*/ 147638 h 176"/>
                <a:gd name="T64" fmla="*/ 0 w 175"/>
                <a:gd name="T65" fmla="*/ 125413 h 176"/>
                <a:gd name="T66" fmla="*/ 4763 w 175"/>
                <a:gd name="T67" fmla="*/ 104775 h 176"/>
                <a:gd name="T68" fmla="*/ 11113 w 175"/>
                <a:gd name="T69" fmla="*/ 85725 h 176"/>
                <a:gd name="T70" fmla="*/ 20638 w 175"/>
                <a:gd name="T71" fmla="*/ 68263 h 176"/>
                <a:gd name="T72" fmla="*/ 31750 w 175"/>
                <a:gd name="T73" fmla="*/ 50800 h 176"/>
                <a:gd name="T74" fmla="*/ 46038 w 175"/>
                <a:gd name="T75" fmla="*/ 36513 h 176"/>
                <a:gd name="T76" fmla="*/ 61913 w 175"/>
                <a:gd name="T77" fmla="*/ 25400 h 176"/>
                <a:gd name="T78" fmla="*/ 79375 w 175"/>
                <a:gd name="T79" fmla="*/ 14288 h 176"/>
                <a:gd name="T80" fmla="*/ 98425 w 175"/>
                <a:gd name="T81" fmla="*/ 6350 h 176"/>
                <a:gd name="T82" fmla="*/ 117475 w 175"/>
                <a:gd name="T83" fmla="*/ 3175 h 176"/>
                <a:gd name="T84" fmla="*/ 139700 w 175"/>
                <a:gd name="T85" fmla="*/ 0 h 17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"/>
                <a:gd name="T130" fmla="*/ 0 h 176"/>
                <a:gd name="T131" fmla="*/ 175 w 175"/>
                <a:gd name="T132" fmla="*/ 176 h 17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" h="176">
                  <a:moveTo>
                    <a:pt x="88" y="0"/>
                  </a:moveTo>
                  <a:lnTo>
                    <a:pt x="92" y="1"/>
                  </a:lnTo>
                  <a:lnTo>
                    <a:pt x="97" y="1"/>
                  </a:lnTo>
                  <a:lnTo>
                    <a:pt x="101" y="2"/>
                  </a:lnTo>
                  <a:lnTo>
                    <a:pt x="105" y="2"/>
                  </a:lnTo>
                  <a:lnTo>
                    <a:pt x="110" y="3"/>
                  </a:lnTo>
                  <a:lnTo>
                    <a:pt x="114" y="4"/>
                  </a:lnTo>
                  <a:lnTo>
                    <a:pt x="118" y="6"/>
                  </a:lnTo>
                  <a:lnTo>
                    <a:pt x="122" y="7"/>
                  </a:lnTo>
                  <a:lnTo>
                    <a:pt x="126" y="9"/>
                  </a:lnTo>
                  <a:lnTo>
                    <a:pt x="129" y="11"/>
                  </a:lnTo>
                  <a:lnTo>
                    <a:pt x="133" y="13"/>
                  </a:lnTo>
                  <a:lnTo>
                    <a:pt x="137" y="16"/>
                  </a:lnTo>
                  <a:lnTo>
                    <a:pt x="140" y="18"/>
                  </a:lnTo>
                  <a:lnTo>
                    <a:pt x="143" y="21"/>
                  </a:lnTo>
                  <a:lnTo>
                    <a:pt x="147" y="23"/>
                  </a:lnTo>
                  <a:lnTo>
                    <a:pt x="149" y="26"/>
                  </a:lnTo>
                  <a:lnTo>
                    <a:pt x="152" y="29"/>
                  </a:lnTo>
                  <a:lnTo>
                    <a:pt x="155" y="32"/>
                  </a:lnTo>
                  <a:lnTo>
                    <a:pt x="158" y="36"/>
                  </a:lnTo>
                  <a:lnTo>
                    <a:pt x="160" y="39"/>
                  </a:lnTo>
                  <a:lnTo>
                    <a:pt x="163" y="43"/>
                  </a:lnTo>
                  <a:lnTo>
                    <a:pt x="165" y="46"/>
                  </a:lnTo>
                  <a:lnTo>
                    <a:pt x="167" y="50"/>
                  </a:lnTo>
                  <a:lnTo>
                    <a:pt x="168" y="54"/>
                  </a:lnTo>
                  <a:lnTo>
                    <a:pt x="170" y="58"/>
                  </a:lnTo>
                  <a:lnTo>
                    <a:pt x="171" y="62"/>
                  </a:lnTo>
                  <a:lnTo>
                    <a:pt x="173" y="66"/>
                  </a:lnTo>
                  <a:lnTo>
                    <a:pt x="173" y="70"/>
                  </a:lnTo>
                  <a:lnTo>
                    <a:pt x="174" y="75"/>
                  </a:lnTo>
                  <a:lnTo>
                    <a:pt x="175" y="79"/>
                  </a:lnTo>
                  <a:lnTo>
                    <a:pt x="175" y="84"/>
                  </a:lnTo>
                  <a:lnTo>
                    <a:pt x="175" y="88"/>
                  </a:lnTo>
                  <a:lnTo>
                    <a:pt x="175" y="93"/>
                  </a:lnTo>
                  <a:lnTo>
                    <a:pt x="175" y="97"/>
                  </a:lnTo>
                  <a:lnTo>
                    <a:pt x="174" y="102"/>
                  </a:lnTo>
                  <a:lnTo>
                    <a:pt x="173" y="106"/>
                  </a:lnTo>
                  <a:lnTo>
                    <a:pt x="173" y="110"/>
                  </a:lnTo>
                  <a:lnTo>
                    <a:pt x="171" y="114"/>
                  </a:lnTo>
                  <a:lnTo>
                    <a:pt x="170" y="118"/>
                  </a:lnTo>
                  <a:lnTo>
                    <a:pt x="168" y="122"/>
                  </a:lnTo>
                  <a:lnTo>
                    <a:pt x="167" y="126"/>
                  </a:lnTo>
                  <a:lnTo>
                    <a:pt x="165" y="130"/>
                  </a:lnTo>
                  <a:lnTo>
                    <a:pt x="163" y="133"/>
                  </a:lnTo>
                  <a:lnTo>
                    <a:pt x="160" y="137"/>
                  </a:lnTo>
                  <a:lnTo>
                    <a:pt x="158" y="140"/>
                  </a:lnTo>
                  <a:lnTo>
                    <a:pt x="155" y="144"/>
                  </a:lnTo>
                  <a:lnTo>
                    <a:pt x="152" y="147"/>
                  </a:lnTo>
                  <a:lnTo>
                    <a:pt x="149" y="150"/>
                  </a:lnTo>
                  <a:lnTo>
                    <a:pt x="147" y="153"/>
                  </a:lnTo>
                  <a:lnTo>
                    <a:pt x="143" y="156"/>
                  </a:lnTo>
                  <a:lnTo>
                    <a:pt x="140" y="158"/>
                  </a:lnTo>
                  <a:lnTo>
                    <a:pt x="137" y="161"/>
                  </a:lnTo>
                  <a:lnTo>
                    <a:pt x="133" y="163"/>
                  </a:lnTo>
                  <a:lnTo>
                    <a:pt x="129" y="165"/>
                  </a:lnTo>
                  <a:lnTo>
                    <a:pt x="126" y="167"/>
                  </a:lnTo>
                  <a:lnTo>
                    <a:pt x="122" y="169"/>
                  </a:lnTo>
                  <a:lnTo>
                    <a:pt x="118" y="170"/>
                  </a:lnTo>
                  <a:lnTo>
                    <a:pt x="114" y="172"/>
                  </a:lnTo>
                  <a:lnTo>
                    <a:pt x="110" y="173"/>
                  </a:lnTo>
                  <a:lnTo>
                    <a:pt x="105" y="174"/>
                  </a:lnTo>
                  <a:lnTo>
                    <a:pt x="101" y="175"/>
                  </a:lnTo>
                  <a:lnTo>
                    <a:pt x="97" y="175"/>
                  </a:lnTo>
                  <a:lnTo>
                    <a:pt x="92" y="176"/>
                  </a:lnTo>
                  <a:lnTo>
                    <a:pt x="88" y="176"/>
                  </a:lnTo>
                  <a:lnTo>
                    <a:pt x="83" y="176"/>
                  </a:lnTo>
                  <a:lnTo>
                    <a:pt x="79" y="175"/>
                  </a:lnTo>
                  <a:lnTo>
                    <a:pt x="74" y="175"/>
                  </a:lnTo>
                  <a:lnTo>
                    <a:pt x="70" y="174"/>
                  </a:lnTo>
                  <a:lnTo>
                    <a:pt x="66" y="173"/>
                  </a:lnTo>
                  <a:lnTo>
                    <a:pt x="62" y="172"/>
                  </a:lnTo>
                  <a:lnTo>
                    <a:pt x="58" y="170"/>
                  </a:lnTo>
                  <a:lnTo>
                    <a:pt x="54" y="169"/>
                  </a:lnTo>
                  <a:lnTo>
                    <a:pt x="50" y="167"/>
                  </a:lnTo>
                  <a:lnTo>
                    <a:pt x="46" y="165"/>
                  </a:lnTo>
                  <a:lnTo>
                    <a:pt x="42" y="163"/>
                  </a:lnTo>
                  <a:lnTo>
                    <a:pt x="39" y="161"/>
                  </a:lnTo>
                  <a:lnTo>
                    <a:pt x="35" y="158"/>
                  </a:lnTo>
                  <a:lnTo>
                    <a:pt x="32" y="156"/>
                  </a:lnTo>
                  <a:lnTo>
                    <a:pt x="29" y="153"/>
                  </a:lnTo>
                  <a:lnTo>
                    <a:pt x="26" y="150"/>
                  </a:lnTo>
                  <a:lnTo>
                    <a:pt x="23" y="147"/>
                  </a:lnTo>
                  <a:lnTo>
                    <a:pt x="20" y="144"/>
                  </a:lnTo>
                  <a:lnTo>
                    <a:pt x="17" y="140"/>
                  </a:lnTo>
                  <a:lnTo>
                    <a:pt x="15" y="137"/>
                  </a:lnTo>
                  <a:lnTo>
                    <a:pt x="13" y="133"/>
                  </a:lnTo>
                  <a:lnTo>
                    <a:pt x="11" y="130"/>
                  </a:lnTo>
                  <a:lnTo>
                    <a:pt x="9" y="126"/>
                  </a:lnTo>
                  <a:lnTo>
                    <a:pt x="7" y="122"/>
                  </a:lnTo>
                  <a:lnTo>
                    <a:pt x="5" y="118"/>
                  </a:lnTo>
                  <a:lnTo>
                    <a:pt x="4" y="114"/>
                  </a:lnTo>
                  <a:lnTo>
                    <a:pt x="3" y="110"/>
                  </a:lnTo>
                  <a:lnTo>
                    <a:pt x="2" y="106"/>
                  </a:lnTo>
                  <a:lnTo>
                    <a:pt x="1" y="102"/>
                  </a:lnTo>
                  <a:lnTo>
                    <a:pt x="0" y="97"/>
                  </a:lnTo>
                  <a:lnTo>
                    <a:pt x="0" y="93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1" y="75"/>
                  </a:lnTo>
                  <a:lnTo>
                    <a:pt x="2" y="70"/>
                  </a:lnTo>
                  <a:lnTo>
                    <a:pt x="3" y="66"/>
                  </a:lnTo>
                  <a:lnTo>
                    <a:pt x="4" y="62"/>
                  </a:lnTo>
                  <a:lnTo>
                    <a:pt x="5" y="58"/>
                  </a:lnTo>
                  <a:lnTo>
                    <a:pt x="7" y="54"/>
                  </a:lnTo>
                  <a:lnTo>
                    <a:pt x="9" y="50"/>
                  </a:lnTo>
                  <a:lnTo>
                    <a:pt x="11" y="46"/>
                  </a:lnTo>
                  <a:lnTo>
                    <a:pt x="13" y="43"/>
                  </a:lnTo>
                  <a:lnTo>
                    <a:pt x="15" y="39"/>
                  </a:lnTo>
                  <a:lnTo>
                    <a:pt x="17" y="36"/>
                  </a:lnTo>
                  <a:lnTo>
                    <a:pt x="20" y="32"/>
                  </a:lnTo>
                  <a:lnTo>
                    <a:pt x="23" y="29"/>
                  </a:lnTo>
                  <a:lnTo>
                    <a:pt x="26" y="26"/>
                  </a:lnTo>
                  <a:lnTo>
                    <a:pt x="29" y="23"/>
                  </a:lnTo>
                  <a:lnTo>
                    <a:pt x="32" y="21"/>
                  </a:lnTo>
                  <a:lnTo>
                    <a:pt x="35" y="18"/>
                  </a:lnTo>
                  <a:lnTo>
                    <a:pt x="39" y="16"/>
                  </a:lnTo>
                  <a:lnTo>
                    <a:pt x="42" y="13"/>
                  </a:lnTo>
                  <a:lnTo>
                    <a:pt x="46" y="11"/>
                  </a:lnTo>
                  <a:lnTo>
                    <a:pt x="50" y="9"/>
                  </a:lnTo>
                  <a:lnTo>
                    <a:pt x="54" y="7"/>
                  </a:lnTo>
                  <a:lnTo>
                    <a:pt x="58" y="6"/>
                  </a:lnTo>
                  <a:lnTo>
                    <a:pt x="62" y="4"/>
                  </a:lnTo>
                  <a:lnTo>
                    <a:pt x="66" y="3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9" y="1"/>
                  </a:lnTo>
                  <a:lnTo>
                    <a:pt x="83" y="1"/>
                  </a:lnTo>
                  <a:lnTo>
                    <a:pt x="88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5" name="Freeform 30"/>
            <p:cNvSpPr>
              <a:spLocks/>
            </p:cNvSpPr>
            <p:nvPr/>
          </p:nvSpPr>
          <p:spPr bwMode="auto">
            <a:xfrm>
              <a:off x="3016874" y="2473072"/>
              <a:ext cx="46038" cy="106363"/>
            </a:xfrm>
            <a:custGeom>
              <a:avLst/>
              <a:gdLst>
                <a:gd name="T0" fmla="*/ 3175 w 29"/>
                <a:gd name="T1" fmla="*/ 31750 h 67"/>
                <a:gd name="T2" fmla="*/ 0 w 29"/>
                <a:gd name="T3" fmla="*/ 106363 h 67"/>
                <a:gd name="T4" fmla="*/ 41275 w 29"/>
                <a:gd name="T5" fmla="*/ 106363 h 67"/>
                <a:gd name="T6" fmla="*/ 46038 w 29"/>
                <a:gd name="T7" fmla="*/ 0 h 67"/>
                <a:gd name="T8" fmla="*/ 3175 w 29"/>
                <a:gd name="T9" fmla="*/ 3175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67"/>
                <a:gd name="T17" fmla="*/ 29 w 29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67">
                  <a:moveTo>
                    <a:pt x="2" y="20"/>
                  </a:moveTo>
                  <a:lnTo>
                    <a:pt x="0" y="67"/>
                  </a:lnTo>
                  <a:lnTo>
                    <a:pt x="26" y="67"/>
                  </a:lnTo>
                  <a:lnTo>
                    <a:pt x="29" y="0"/>
                  </a:lnTo>
                  <a:lnTo>
                    <a:pt x="2" y="2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6" name="Freeform 31"/>
            <p:cNvSpPr>
              <a:spLocks/>
            </p:cNvSpPr>
            <p:nvPr/>
          </p:nvSpPr>
          <p:spPr bwMode="auto">
            <a:xfrm>
              <a:off x="3031161" y="2560384"/>
              <a:ext cx="595313" cy="401638"/>
            </a:xfrm>
            <a:custGeom>
              <a:avLst/>
              <a:gdLst>
                <a:gd name="T0" fmla="*/ 595313 w 375"/>
                <a:gd name="T1" fmla="*/ 382588 h 253"/>
                <a:gd name="T2" fmla="*/ 19050 w 375"/>
                <a:gd name="T3" fmla="*/ 0 h 253"/>
                <a:gd name="T4" fmla="*/ 0 w 375"/>
                <a:gd name="T5" fmla="*/ 19050 h 253"/>
                <a:gd name="T6" fmla="*/ 577850 w 375"/>
                <a:gd name="T7" fmla="*/ 401638 h 253"/>
                <a:gd name="T8" fmla="*/ 595313 w 375"/>
                <a:gd name="T9" fmla="*/ 38258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5"/>
                <a:gd name="T16" fmla="*/ 0 h 253"/>
                <a:gd name="T17" fmla="*/ 375 w 375"/>
                <a:gd name="T18" fmla="*/ 253 h 2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5" h="253">
                  <a:moveTo>
                    <a:pt x="375" y="241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364" y="253"/>
                  </a:lnTo>
                  <a:lnTo>
                    <a:pt x="375" y="24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7" name="Freeform 32"/>
            <p:cNvSpPr>
              <a:spLocks/>
            </p:cNvSpPr>
            <p:nvPr/>
          </p:nvSpPr>
          <p:spPr bwMode="auto">
            <a:xfrm>
              <a:off x="3582024" y="2890584"/>
              <a:ext cx="96838" cy="95250"/>
            </a:xfrm>
            <a:custGeom>
              <a:avLst/>
              <a:gdLst>
                <a:gd name="T0" fmla="*/ 0 w 61"/>
                <a:gd name="T1" fmla="*/ 46038 h 60"/>
                <a:gd name="T2" fmla="*/ 39688 w 61"/>
                <a:gd name="T3" fmla="*/ 0 h 60"/>
                <a:gd name="T4" fmla="*/ 96838 w 61"/>
                <a:gd name="T5" fmla="*/ 49213 h 60"/>
                <a:gd name="T6" fmla="*/ 58738 w 61"/>
                <a:gd name="T7" fmla="*/ 95250 h 60"/>
                <a:gd name="T8" fmla="*/ 0 w 61"/>
                <a:gd name="T9" fmla="*/ 4603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60"/>
                <a:gd name="T17" fmla="*/ 61 w 61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60">
                  <a:moveTo>
                    <a:pt x="0" y="29"/>
                  </a:moveTo>
                  <a:lnTo>
                    <a:pt x="25" y="0"/>
                  </a:lnTo>
                  <a:lnTo>
                    <a:pt x="61" y="31"/>
                  </a:lnTo>
                  <a:lnTo>
                    <a:pt x="37" y="6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8" name="Freeform 33"/>
            <p:cNvSpPr>
              <a:spLocks/>
            </p:cNvSpPr>
            <p:nvPr/>
          </p:nvSpPr>
          <p:spPr bwMode="auto">
            <a:xfrm>
              <a:off x="3026399" y="2555622"/>
              <a:ext cx="595313" cy="401638"/>
            </a:xfrm>
            <a:custGeom>
              <a:avLst/>
              <a:gdLst>
                <a:gd name="T0" fmla="*/ 595313 w 375"/>
                <a:gd name="T1" fmla="*/ 382588 h 253"/>
                <a:gd name="T2" fmla="*/ 19050 w 375"/>
                <a:gd name="T3" fmla="*/ 0 h 253"/>
                <a:gd name="T4" fmla="*/ 0 w 375"/>
                <a:gd name="T5" fmla="*/ 19050 h 253"/>
                <a:gd name="T6" fmla="*/ 577850 w 375"/>
                <a:gd name="T7" fmla="*/ 401638 h 253"/>
                <a:gd name="T8" fmla="*/ 595313 w 375"/>
                <a:gd name="T9" fmla="*/ 38258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5"/>
                <a:gd name="T16" fmla="*/ 0 h 253"/>
                <a:gd name="T17" fmla="*/ 375 w 375"/>
                <a:gd name="T18" fmla="*/ 253 h 2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5" h="253">
                  <a:moveTo>
                    <a:pt x="375" y="241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364" y="253"/>
                  </a:lnTo>
                  <a:lnTo>
                    <a:pt x="375" y="241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9" name="Freeform 34"/>
            <p:cNvSpPr>
              <a:spLocks/>
            </p:cNvSpPr>
            <p:nvPr/>
          </p:nvSpPr>
          <p:spPr bwMode="auto">
            <a:xfrm>
              <a:off x="3577261" y="2885822"/>
              <a:ext cx="98425" cy="95250"/>
            </a:xfrm>
            <a:custGeom>
              <a:avLst/>
              <a:gdLst>
                <a:gd name="T0" fmla="*/ 0 w 62"/>
                <a:gd name="T1" fmla="*/ 46038 h 60"/>
                <a:gd name="T2" fmla="*/ 39688 w 62"/>
                <a:gd name="T3" fmla="*/ 0 h 60"/>
                <a:gd name="T4" fmla="*/ 98425 w 62"/>
                <a:gd name="T5" fmla="*/ 49213 h 60"/>
                <a:gd name="T6" fmla="*/ 58738 w 62"/>
                <a:gd name="T7" fmla="*/ 95250 h 60"/>
                <a:gd name="T8" fmla="*/ 0 w 62"/>
                <a:gd name="T9" fmla="*/ 4603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60"/>
                <a:gd name="T17" fmla="*/ 62 w 62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60">
                  <a:moveTo>
                    <a:pt x="0" y="29"/>
                  </a:moveTo>
                  <a:lnTo>
                    <a:pt x="25" y="0"/>
                  </a:lnTo>
                  <a:lnTo>
                    <a:pt x="62" y="31"/>
                  </a:lnTo>
                  <a:lnTo>
                    <a:pt x="37" y="60"/>
                  </a:lnTo>
                  <a:lnTo>
                    <a:pt x="0" y="2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0" name="Freeform 35"/>
            <p:cNvSpPr>
              <a:spLocks/>
            </p:cNvSpPr>
            <p:nvPr/>
          </p:nvSpPr>
          <p:spPr bwMode="auto">
            <a:xfrm>
              <a:off x="3653461" y="2838197"/>
              <a:ext cx="96838" cy="100013"/>
            </a:xfrm>
            <a:custGeom>
              <a:avLst/>
              <a:gdLst>
                <a:gd name="T0" fmla="*/ 0 w 61"/>
                <a:gd name="T1" fmla="*/ 57150 h 63"/>
                <a:gd name="T2" fmla="*/ 47625 w 61"/>
                <a:gd name="T3" fmla="*/ 0 h 63"/>
                <a:gd name="T4" fmla="*/ 96838 w 61"/>
                <a:gd name="T5" fmla="*/ 42863 h 63"/>
                <a:gd name="T6" fmla="*/ 49213 w 61"/>
                <a:gd name="T7" fmla="*/ 100013 h 63"/>
                <a:gd name="T8" fmla="*/ 0 w 61"/>
                <a:gd name="T9" fmla="*/ 5715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63"/>
                <a:gd name="T17" fmla="*/ 61 w 61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63">
                  <a:moveTo>
                    <a:pt x="0" y="36"/>
                  </a:moveTo>
                  <a:lnTo>
                    <a:pt x="30" y="0"/>
                  </a:lnTo>
                  <a:lnTo>
                    <a:pt x="61" y="27"/>
                  </a:lnTo>
                  <a:lnTo>
                    <a:pt x="31" y="6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1" name="Freeform 36"/>
            <p:cNvSpPr>
              <a:spLocks/>
            </p:cNvSpPr>
            <p:nvPr/>
          </p:nvSpPr>
          <p:spPr bwMode="auto">
            <a:xfrm>
              <a:off x="3623299" y="2877884"/>
              <a:ext cx="68263" cy="47625"/>
            </a:xfrm>
            <a:custGeom>
              <a:avLst/>
              <a:gdLst>
                <a:gd name="T0" fmla="*/ 0 w 43"/>
                <a:gd name="T1" fmla="*/ 25400 h 30"/>
                <a:gd name="T2" fmla="*/ 60325 w 43"/>
                <a:gd name="T3" fmla="*/ 0 h 30"/>
                <a:gd name="T4" fmla="*/ 68263 w 43"/>
                <a:gd name="T5" fmla="*/ 30163 h 30"/>
                <a:gd name="T6" fmla="*/ 4763 w 43"/>
                <a:gd name="T7" fmla="*/ 47625 h 30"/>
                <a:gd name="T8" fmla="*/ 0 w 43"/>
                <a:gd name="T9" fmla="*/ 2540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0"/>
                <a:gd name="T17" fmla="*/ 43 w 43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0">
                  <a:moveTo>
                    <a:pt x="0" y="16"/>
                  </a:moveTo>
                  <a:lnTo>
                    <a:pt x="38" y="0"/>
                  </a:lnTo>
                  <a:lnTo>
                    <a:pt x="43" y="19"/>
                  </a:lnTo>
                  <a:lnTo>
                    <a:pt x="3" y="3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2" name="Freeform 37"/>
            <p:cNvSpPr>
              <a:spLocks/>
            </p:cNvSpPr>
            <p:nvPr/>
          </p:nvSpPr>
          <p:spPr bwMode="auto">
            <a:xfrm>
              <a:off x="3648699" y="2833434"/>
              <a:ext cx="96838" cy="100013"/>
            </a:xfrm>
            <a:custGeom>
              <a:avLst/>
              <a:gdLst>
                <a:gd name="T0" fmla="*/ 0 w 61"/>
                <a:gd name="T1" fmla="*/ 57150 h 63"/>
                <a:gd name="T2" fmla="*/ 47625 w 61"/>
                <a:gd name="T3" fmla="*/ 0 h 63"/>
                <a:gd name="T4" fmla="*/ 96838 w 61"/>
                <a:gd name="T5" fmla="*/ 42863 h 63"/>
                <a:gd name="T6" fmla="*/ 49213 w 61"/>
                <a:gd name="T7" fmla="*/ 100013 h 63"/>
                <a:gd name="T8" fmla="*/ 0 w 61"/>
                <a:gd name="T9" fmla="*/ 5715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63"/>
                <a:gd name="T17" fmla="*/ 61 w 61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63">
                  <a:moveTo>
                    <a:pt x="0" y="36"/>
                  </a:moveTo>
                  <a:lnTo>
                    <a:pt x="30" y="0"/>
                  </a:lnTo>
                  <a:lnTo>
                    <a:pt x="61" y="27"/>
                  </a:lnTo>
                  <a:lnTo>
                    <a:pt x="31" y="63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3" name="Freeform 38"/>
            <p:cNvSpPr>
              <a:spLocks/>
            </p:cNvSpPr>
            <p:nvPr/>
          </p:nvSpPr>
          <p:spPr bwMode="auto">
            <a:xfrm>
              <a:off x="3618536" y="2873122"/>
              <a:ext cx="68263" cy="47625"/>
            </a:xfrm>
            <a:custGeom>
              <a:avLst/>
              <a:gdLst>
                <a:gd name="T0" fmla="*/ 0 w 43"/>
                <a:gd name="T1" fmla="*/ 25400 h 30"/>
                <a:gd name="T2" fmla="*/ 60325 w 43"/>
                <a:gd name="T3" fmla="*/ 0 h 30"/>
                <a:gd name="T4" fmla="*/ 68263 w 43"/>
                <a:gd name="T5" fmla="*/ 30163 h 30"/>
                <a:gd name="T6" fmla="*/ 4763 w 43"/>
                <a:gd name="T7" fmla="*/ 47625 h 30"/>
                <a:gd name="T8" fmla="*/ 0 w 43"/>
                <a:gd name="T9" fmla="*/ 2540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0"/>
                <a:gd name="T17" fmla="*/ 43 w 43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0">
                  <a:moveTo>
                    <a:pt x="0" y="16"/>
                  </a:moveTo>
                  <a:lnTo>
                    <a:pt x="38" y="0"/>
                  </a:lnTo>
                  <a:lnTo>
                    <a:pt x="43" y="19"/>
                  </a:lnTo>
                  <a:lnTo>
                    <a:pt x="3" y="3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4" name="Freeform 39"/>
            <p:cNvSpPr>
              <a:spLocks/>
            </p:cNvSpPr>
            <p:nvPr/>
          </p:nvSpPr>
          <p:spPr bwMode="auto">
            <a:xfrm>
              <a:off x="3607424" y="2717547"/>
              <a:ext cx="563563" cy="601663"/>
            </a:xfrm>
            <a:custGeom>
              <a:avLst/>
              <a:gdLst>
                <a:gd name="T0" fmla="*/ 131763 w 355"/>
                <a:gd name="T1" fmla="*/ 128588 h 379"/>
                <a:gd name="T2" fmla="*/ 168275 w 355"/>
                <a:gd name="T3" fmla="*/ 93663 h 379"/>
                <a:gd name="T4" fmla="*/ 207963 w 355"/>
                <a:gd name="T5" fmla="*/ 63500 h 379"/>
                <a:gd name="T6" fmla="*/ 249238 w 355"/>
                <a:gd name="T7" fmla="*/ 39688 h 379"/>
                <a:gd name="T8" fmla="*/ 288925 w 355"/>
                <a:gd name="T9" fmla="*/ 20638 h 379"/>
                <a:gd name="T10" fmla="*/ 330200 w 355"/>
                <a:gd name="T11" fmla="*/ 7938 h 379"/>
                <a:gd name="T12" fmla="*/ 369888 w 355"/>
                <a:gd name="T13" fmla="*/ 1588 h 379"/>
                <a:gd name="T14" fmla="*/ 407988 w 355"/>
                <a:gd name="T15" fmla="*/ 0 h 379"/>
                <a:gd name="T16" fmla="*/ 442913 w 355"/>
                <a:gd name="T17" fmla="*/ 6350 h 379"/>
                <a:gd name="T18" fmla="*/ 474663 w 355"/>
                <a:gd name="T19" fmla="*/ 19050 h 379"/>
                <a:gd name="T20" fmla="*/ 503238 w 355"/>
                <a:gd name="T21" fmla="*/ 38100 h 379"/>
                <a:gd name="T22" fmla="*/ 528638 w 355"/>
                <a:gd name="T23" fmla="*/ 63500 h 379"/>
                <a:gd name="T24" fmla="*/ 546100 w 355"/>
                <a:gd name="T25" fmla="*/ 93663 h 379"/>
                <a:gd name="T26" fmla="*/ 557213 w 355"/>
                <a:gd name="T27" fmla="*/ 127000 h 379"/>
                <a:gd name="T28" fmla="*/ 561975 w 355"/>
                <a:gd name="T29" fmla="*/ 165100 h 379"/>
                <a:gd name="T30" fmla="*/ 561975 w 355"/>
                <a:gd name="T31" fmla="*/ 204788 h 379"/>
                <a:gd name="T32" fmla="*/ 557213 w 355"/>
                <a:gd name="T33" fmla="*/ 246063 h 379"/>
                <a:gd name="T34" fmla="*/ 544513 w 355"/>
                <a:gd name="T35" fmla="*/ 290513 h 379"/>
                <a:gd name="T36" fmla="*/ 527050 w 355"/>
                <a:gd name="T37" fmla="*/ 333375 h 379"/>
                <a:gd name="T38" fmla="*/ 504825 w 355"/>
                <a:gd name="T39" fmla="*/ 377825 h 379"/>
                <a:gd name="T40" fmla="*/ 476250 w 355"/>
                <a:gd name="T41" fmla="*/ 419100 h 379"/>
                <a:gd name="T42" fmla="*/ 442913 w 355"/>
                <a:gd name="T43" fmla="*/ 460375 h 379"/>
                <a:gd name="T44" fmla="*/ 406400 w 355"/>
                <a:gd name="T45" fmla="*/ 496888 h 379"/>
                <a:gd name="T46" fmla="*/ 368300 w 355"/>
                <a:gd name="T47" fmla="*/ 528638 h 379"/>
                <a:gd name="T48" fmla="*/ 327025 w 355"/>
                <a:gd name="T49" fmla="*/ 555625 h 379"/>
                <a:gd name="T50" fmla="*/ 287338 w 355"/>
                <a:gd name="T51" fmla="*/ 576263 h 379"/>
                <a:gd name="T52" fmla="*/ 246063 w 355"/>
                <a:gd name="T53" fmla="*/ 590550 h 379"/>
                <a:gd name="T54" fmla="*/ 206375 w 355"/>
                <a:gd name="T55" fmla="*/ 600075 h 379"/>
                <a:gd name="T56" fmla="*/ 168275 w 355"/>
                <a:gd name="T57" fmla="*/ 601663 h 379"/>
                <a:gd name="T58" fmla="*/ 131763 w 355"/>
                <a:gd name="T59" fmla="*/ 598488 h 379"/>
                <a:gd name="T60" fmla="*/ 98425 w 355"/>
                <a:gd name="T61" fmla="*/ 588963 h 379"/>
                <a:gd name="T62" fmla="*/ 68263 w 355"/>
                <a:gd name="T63" fmla="*/ 571500 h 379"/>
                <a:gd name="T64" fmla="*/ 42863 w 355"/>
                <a:gd name="T65" fmla="*/ 547688 h 379"/>
                <a:gd name="T66" fmla="*/ 22225 w 355"/>
                <a:gd name="T67" fmla="*/ 519113 h 379"/>
                <a:gd name="T68" fmla="*/ 9525 w 355"/>
                <a:gd name="T69" fmla="*/ 487363 h 379"/>
                <a:gd name="T70" fmla="*/ 1588 w 355"/>
                <a:gd name="T71" fmla="*/ 450850 h 379"/>
                <a:gd name="T72" fmla="*/ 0 w 355"/>
                <a:gd name="T73" fmla="*/ 411163 h 379"/>
                <a:gd name="T74" fmla="*/ 3175 w 355"/>
                <a:gd name="T75" fmla="*/ 369888 h 379"/>
                <a:gd name="T76" fmla="*/ 12700 w 355"/>
                <a:gd name="T77" fmla="*/ 327025 h 379"/>
                <a:gd name="T78" fmla="*/ 28575 w 355"/>
                <a:gd name="T79" fmla="*/ 282575 h 379"/>
                <a:gd name="T80" fmla="*/ 49213 w 355"/>
                <a:gd name="T81" fmla="*/ 239713 h 379"/>
                <a:gd name="T82" fmla="*/ 76200 w 355"/>
                <a:gd name="T83" fmla="*/ 196850 h 379"/>
                <a:gd name="T84" fmla="*/ 107950 w 355"/>
                <a:gd name="T85" fmla="*/ 153988 h 3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55"/>
                <a:gd name="T130" fmla="*/ 0 h 379"/>
                <a:gd name="T131" fmla="*/ 355 w 355"/>
                <a:gd name="T132" fmla="*/ 379 h 37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55" h="379">
                  <a:moveTo>
                    <a:pt x="68" y="97"/>
                  </a:moveTo>
                  <a:lnTo>
                    <a:pt x="76" y="89"/>
                  </a:lnTo>
                  <a:lnTo>
                    <a:pt x="83" y="81"/>
                  </a:lnTo>
                  <a:lnTo>
                    <a:pt x="91" y="73"/>
                  </a:lnTo>
                  <a:lnTo>
                    <a:pt x="98" y="66"/>
                  </a:lnTo>
                  <a:lnTo>
                    <a:pt x="106" y="59"/>
                  </a:lnTo>
                  <a:lnTo>
                    <a:pt x="115" y="52"/>
                  </a:lnTo>
                  <a:lnTo>
                    <a:pt x="123" y="46"/>
                  </a:lnTo>
                  <a:lnTo>
                    <a:pt x="131" y="40"/>
                  </a:lnTo>
                  <a:lnTo>
                    <a:pt x="140" y="35"/>
                  </a:lnTo>
                  <a:lnTo>
                    <a:pt x="148" y="30"/>
                  </a:lnTo>
                  <a:lnTo>
                    <a:pt x="157" y="25"/>
                  </a:lnTo>
                  <a:lnTo>
                    <a:pt x="165" y="21"/>
                  </a:lnTo>
                  <a:lnTo>
                    <a:pt x="174" y="17"/>
                  </a:lnTo>
                  <a:lnTo>
                    <a:pt x="182" y="13"/>
                  </a:lnTo>
                  <a:lnTo>
                    <a:pt x="191" y="10"/>
                  </a:lnTo>
                  <a:lnTo>
                    <a:pt x="199" y="7"/>
                  </a:lnTo>
                  <a:lnTo>
                    <a:pt x="208" y="5"/>
                  </a:lnTo>
                  <a:lnTo>
                    <a:pt x="216" y="3"/>
                  </a:lnTo>
                  <a:lnTo>
                    <a:pt x="224" y="2"/>
                  </a:lnTo>
                  <a:lnTo>
                    <a:pt x="233" y="1"/>
                  </a:lnTo>
                  <a:lnTo>
                    <a:pt x="241" y="0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4" y="1"/>
                  </a:lnTo>
                  <a:lnTo>
                    <a:pt x="271" y="2"/>
                  </a:lnTo>
                  <a:lnTo>
                    <a:pt x="279" y="4"/>
                  </a:lnTo>
                  <a:lnTo>
                    <a:pt x="286" y="6"/>
                  </a:lnTo>
                  <a:lnTo>
                    <a:pt x="293" y="9"/>
                  </a:lnTo>
                  <a:lnTo>
                    <a:pt x="299" y="12"/>
                  </a:lnTo>
                  <a:lnTo>
                    <a:pt x="306" y="15"/>
                  </a:lnTo>
                  <a:lnTo>
                    <a:pt x="312" y="19"/>
                  </a:lnTo>
                  <a:lnTo>
                    <a:pt x="317" y="24"/>
                  </a:lnTo>
                  <a:lnTo>
                    <a:pt x="323" y="29"/>
                  </a:lnTo>
                  <a:lnTo>
                    <a:pt x="328" y="34"/>
                  </a:lnTo>
                  <a:lnTo>
                    <a:pt x="333" y="40"/>
                  </a:lnTo>
                  <a:lnTo>
                    <a:pt x="337" y="46"/>
                  </a:lnTo>
                  <a:lnTo>
                    <a:pt x="340" y="52"/>
                  </a:lnTo>
                  <a:lnTo>
                    <a:pt x="344" y="59"/>
                  </a:lnTo>
                  <a:lnTo>
                    <a:pt x="346" y="65"/>
                  </a:lnTo>
                  <a:lnTo>
                    <a:pt x="349" y="73"/>
                  </a:lnTo>
                  <a:lnTo>
                    <a:pt x="351" y="80"/>
                  </a:lnTo>
                  <a:lnTo>
                    <a:pt x="353" y="88"/>
                  </a:lnTo>
                  <a:lnTo>
                    <a:pt x="354" y="96"/>
                  </a:lnTo>
                  <a:lnTo>
                    <a:pt x="354" y="104"/>
                  </a:lnTo>
                  <a:lnTo>
                    <a:pt x="355" y="112"/>
                  </a:lnTo>
                  <a:lnTo>
                    <a:pt x="355" y="120"/>
                  </a:lnTo>
                  <a:lnTo>
                    <a:pt x="354" y="129"/>
                  </a:lnTo>
                  <a:lnTo>
                    <a:pt x="354" y="138"/>
                  </a:lnTo>
                  <a:lnTo>
                    <a:pt x="352" y="146"/>
                  </a:lnTo>
                  <a:lnTo>
                    <a:pt x="351" y="155"/>
                  </a:lnTo>
                  <a:lnTo>
                    <a:pt x="349" y="164"/>
                  </a:lnTo>
                  <a:lnTo>
                    <a:pt x="346" y="174"/>
                  </a:lnTo>
                  <a:lnTo>
                    <a:pt x="343" y="183"/>
                  </a:lnTo>
                  <a:lnTo>
                    <a:pt x="340" y="192"/>
                  </a:lnTo>
                  <a:lnTo>
                    <a:pt x="336" y="201"/>
                  </a:lnTo>
                  <a:lnTo>
                    <a:pt x="332" y="210"/>
                  </a:lnTo>
                  <a:lnTo>
                    <a:pt x="328" y="219"/>
                  </a:lnTo>
                  <a:lnTo>
                    <a:pt x="323" y="229"/>
                  </a:lnTo>
                  <a:lnTo>
                    <a:pt x="318" y="238"/>
                  </a:lnTo>
                  <a:lnTo>
                    <a:pt x="312" y="247"/>
                  </a:lnTo>
                  <a:lnTo>
                    <a:pt x="307" y="256"/>
                  </a:lnTo>
                  <a:lnTo>
                    <a:pt x="300" y="264"/>
                  </a:lnTo>
                  <a:lnTo>
                    <a:pt x="293" y="273"/>
                  </a:lnTo>
                  <a:lnTo>
                    <a:pt x="287" y="282"/>
                  </a:lnTo>
                  <a:lnTo>
                    <a:pt x="279" y="290"/>
                  </a:lnTo>
                  <a:lnTo>
                    <a:pt x="272" y="298"/>
                  </a:lnTo>
                  <a:lnTo>
                    <a:pt x="264" y="306"/>
                  </a:lnTo>
                  <a:lnTo>
                    <a:pt x="256" y="313"/>
                  </a:lnTo>
                  <a:lnTo>
                    <a:pt x="248" y="320"/>
                  </a:lnTo>
                  <a:lnTo>
                    <a:pt x="240" y="327"/>
                  </a:lnTo>
                  <a:lnTo>
                    <a:pt x="232" y="333"/>
                  </a:lnTo>
                  <a:lnTo>
                    <a:pt x="223" y="339"/>
                  </a:lnTo>
                  <a:lnTo>
                    <a:pt x="215" y="345"/>
                  </a:lnTo>
                  <a:lnTo>
                    <a:pt x="206" y="350"/>
                  </a:lnTo>
                  <a:lnTo>
                    <a:pt x="198" y="354"/>
                  </a:lnTo>
                  <a:lnTo>
                    <a:pt x="189" y="359"/>
                  </a:lnTo>
                  <a:lnTo>
                    <a:pt x="181" y="363"/>
                  </a:lnTo>
                  <a:lnTo>
                    <a:pt x="172" y="366"/>
                  </a:lnTo>
                  <a:lnTo>
                    <a:pt x="164" y="369"/>
                  </a:lnTo>
                  <a:lnTo>
                    <a:pt x="155" y="372"/>
                  </a:lnTo>
                  <a:lnTo>
                    <a:pt x="147" y="374"/>
                  </a:lnTo>
                  <a:lnTo>
                    <a:pt x="139" y="376"/>
                  </a:lnTo>
                  <a:lnTo>
                    <a:pt x="130" y="378"/>
                  </a:lnTo>
                  <a:lnTo>
                    <a:pt x="122" y="379"/>
                  </a:lnTo>
                  <a:lnTo>
                    <a:pt x="114" y="379"/>
                  </a:lnTo>
                  <a:lnTo>
                    <a:pt x="106" y="379"/>
                  </a:lnTo>
                  <a:lnTo>
                    <a:pt x="98" y="379"/>
                  </a:lnTo>
                  <a:lnTo>
                    <a:pt x="90" y="378"/>
                  </a:lnTo>
                  <a:lnTo>
                    <a:pt x="83" y="377"/>
                  </a:lnTo>
                  <a:lnTo>
                    <a:pt x="76" y="375"/>
                  </a:lnTo>
                  <a:lnTo>
                    <a:pt x="69" y="373"/>
                  </a:lnTo>
                  <a:lnTo>
                    <a:pt x="62" y="371"/>
                  </a:lnTo>
                  <a:lnTo>
                    <a:pt x="55" y="368"/>
                  </a:lnTo>
                  <a:lnTo>
                    <a:pt x="49" y="364"/>
                  </a:lnTo>
                  <a:lnTo>
                    <a:pt x="43" y="360"/>
                  </a:lnTo>
                  <a:lnTo>
                    <a:pt x="37" y="355"/>
                  </a:lnTo>
                  <a:lnTo>
                    <a:pt x="32" y="351"/>
                  </a:lnTo>
                  <a:lnTo>
                    <a:pt x="27" y="345"/>
                  </a:lnTo>
                  <a:lnTo>
                    <a:pt x="22" y="340"/>
                  </a:lnTo>
                  <a:lnTo>
                    <a:pt x="18" y="334"/>
                  </a:lnTo>
                  <a:lnTo>
                    <a:pt x="14" y="327"/>
                  </a:lnTo>
                  <a:lnTo>
                    <a:pt x="11" y="321"/>
                  </a:lnTo>
                  <a:lnTo>
                    <a:pt x="8" y="314"/>
                  </a:lnTo>
                  <a:lnTo>
                    <a:pt x="6" y="307"/>
                  </a:lnTo>
                  <a:lnTo>
                    <a:pt x="4" y="299"/>
                  </a:lnTo>
                  <a:lnTo>
                    <a:pt x="2" y="292"/>
                  </a:lnTo>
                  <a:lnTo>
                    <a:pt x="1" y="284"/>
                  </a:lnTo>
                  <a:lnTo>
                    <a:pt x="0" y="276"/>
                  </a:lnTo>
                  <a:lnTo>
                    <a:pt x="0" y="267"/>
                  </a:lnTo>
                  <a:lnTo>
                    <a:pt x="0" y="259"/>
                  </a:lnTo>
                  <a:lnTo>
                    <a:pt x="0" y="250"/>
                  </a:lnTo>
                  <a:lnTo>
                    <a:pt x="1" y="242"/>
                  </a:lnTo>
                  <a:lnTo>
                    <a:pt x="2" y="233"/>
                  </a:lnTo>
                  <a:lnTo>
                    <a:pt x="4" y="224"/>
                  </a:lnTo>
                  <a:lnTo>
                    <a:pt x="6" y="215"/>
                  </a:lnTo>
                  <a:lnTo>
                    <a:pt x="8" y="206"/>
                  </a:lnTo>
                  <a:lnTo>
                    <a:pt x="11" y="197"/>
                  </a:lnTo>
                  <a:lnTo>
                    <a:pt x="15" y="188"/>
                  </a:lnTo>
                  <a:lnTo>
                    <a:pt x="18" y="178"/>
                  </a:lnTo>
                  <a:lnTo>
                    <a:pt x="22" y="169"/>
                  </a:lnTo>
                  <a:lnTo>
                    <a:pt x="27" y="160"/>
                  </a:lnTo>
                  <a:lnTo>
                    <a:pt x="31" y="151"/>
                  </a:lnTo>
                  <a:lnTo>
                    <a:pt x="37" y="142"/>
                  </a:lnTo>
                  <a:lnTo>
                    <a:pt x="42" y="133"/>
                  </a:lnTo>
                  <a:lnTo>
                    <a:pt x="48" y="124"/>
                  </a:lnTo>
                  <a:lnTo>
                    <a:pt x="54" y="115"/>
                  </a:lnTo>
                  <a:lnTo>
                    <a:pt x="61" y="106"/>
                  </a:lnTo>
                  <a:lnTo>
                    <a:pt x="68" y="97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5" name="Freeform 40"/>
            <p:cNvSpPr>
              <a:spLocks/>
            </p:cNvSpPr>
            <p:nvPr/>
          </p:nvSpPr>
          <p:spPr bwMode="auto">
            <a:xfrm>
              <a:off x="3985249" y="3003297"/>
              <a:ext cx="73025" cy="79375"/>
            </a:xfrm>
            <a:custGeom>
              <a:avLst/>
              <a:gdLst>
                <a:gd name="T0" fmla="*/ 17463 w 46"/>
                <a:gd name="T1" fmla="*/ 17463 h 50"/>
                <a:gd name="T2" fmla="*/ 25400 w 46"/>
                <a:gd name="T3" fmla="*/ 11113 h 50"/>
                <a:gd name="T4" fmla="*/ 31750 w 46"/>
                <a:gd name="T5" fmla="*/ 6350 h 50"/>
                <a:gd name="T6" fmla="*/ 39688 w 46"/>
                <a:gd name="T7" fmla="*/ 3175 h 50"/>
                <a:gd name="T8" fmla="*/ 46038 w 46"/>
                <a:gd name="T9" fmla="*/ 0 h 50"/>
                <a:gd name="T10" fmla="*/ 52388 w 46"/>
                <a:gd name="T11" fmla="*/ 0 h 50"/>
                <a:gd name="T12" fmla="*/ 58738 w 46"/>
                <a:gd name="T13" fmla="*/ 0 h 50"/>
                <a:gd name="T14" fmla="*/ 65088 w 46"/>
                <a:gd name="T15" fmla="*/ 1588 h 50"/>
                <a:gd name="T16" fmla="*/ 68263 w 46"/>
                <a:gd name="T17" fmla="*/ 6350 h 50"/>
                <a:gd name="T18" fmla="*/ 71438 w 46"/>
                <a:gd name="T19" fmla="*/ 11113 h 50"/>
                <a:gd name="T20" fmla="*/ 73025 w 46"/>
                <a:gd name="T21" fmla="*/ 17463 h 50"/>
                <a:gd name="T22" fmla="*/ 73025 w 46"/>
                <a:gd name="T23" fmla="*/ 23813 h 50"/>
                <a:gd name="T24" fmla="*/ 73025 w 46"/>
                <a:gd name="T25" fmla="*/ 31750 h 50"/>
                <a:gd name="T26" fmla="*/ 69850 w 46"/>
                <a:gd name="T27" fmla="*/ 38100 h 50"/>
                <a:gd name="T28" fmla="*/ 66675 w 46"/>
                <a:gd name="T29" fmla="*/ 46038 h 50"/>
                <a:gd name="T30" fmla="*/ 61913 w 46"/>
                <a:gd name="T31" fmla="*/ 53975 h 50"/>
                <a:gd name="T32" fmla="*/ 55563 w 46"/>
                <a:gd name="T33" fmla="*/ 60325 h 50"/>
                <a:gd name="T34" fmla="*/ 47625 w 46"/>
                <a:gd name="T35" fmla="*/ 66675 h 50"/>
                <a:gd name="T36" fmla="*/ 41275 w 46"/>
                <a:gd name="T37" fmla="*/ 73025 h 50"/>
                <a:gd name="T38" fmla="*/ 34925 w 46"/>
                <a:gd name="T39" fmla="*/ 76200 h 50"/>
                <a:gd name="T40" fmla="*/ 26988 w 46"/>
                <a:gd name="T41" fmla="*/ 77788 h 50"/>
                <a:gd name="T42" fmla="*/ 20638 w 46"/>
                <a:gd name="T43" fmla="*/ 79375 h 50"/>
                <a:gd name="T44" fmla="*/ 14288 w 46"/>
                <a:gd name="T45" fmla="*/ 77788 h 50"/>
                <a:gd name="T46" fmla="*/ 9525 w 46"/>
                <a:gd name="T47" fmla="*/ 76200 h 50"/>
                <a:gd name="T48" fmla="*/ 4763 w 46"/>
                <a:gd name="T49" fmla="*/ 73025 h 50"/>
                <a:gd name="T50" fmla="*/ 1588 w 46"/>
                <a:gd name="T51" fmla="*/ 68263 h 50"/>
                <a:gd name="T52" fmla="*/ 0 w 46"/>
                <a:gd name="T53" fmla="*/ 61913 h 50"/>
                <a:gd name="T54" fmla="*/ 0 w 46"/>
                <a:gd name="T55" fmla="*/ 55563 h 50"/>
                <a:gd name="T56" fmla="*/ 1588 w 46"/>
                <a:gd name="T57" fmla="*/ 47625 h 50"/>
                <a:gd name="T58" fmla="*/ 3175 w 46"/>
                <a:gd name="T59" fmla="*/ 39688 h 50"/>
                <a:gd name="T60" fmla="*/ 6350 w 46"/>
                <a:gd name="T61" fmla="*/ 31750 h 50"/>
                <a:gd name="T62" fmla="*/ 12700 w 46"/>
                <a:gd name="T63" fmla="*/ 25400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6"/>
                <a:gd name="T97" fmla="*/ 0 h 50"/>
                <a:gd name="T98" fmla="*/ 46 w 46"/>
                <a:gd name="T99" fmla="*/ 50 h 5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6" h="50">
                  <a:moveTo>
                    <a:pt x="9" y="13"/>
                  </a:moveTo>
                  <a:lnTo>
                    <a:pt x="11" y="11"/>
                  </a:lnTo>
                  <a:lnTo>
                    <a:pt x="13" y="9"/>
                  </a:lnTo>
                  <a:lnTo>
                    <a:pt x="16" y="7"/>
                  </a:lnTo>
                  <a:lnTo>
                    <a:pt x="18" y="5"/>
                  </a:lnTo>
                  <a:lnTo>
                    <a:pt x="20" y="4"/>
                  </a:lnTo>
                  <a:lnTo>
                    <a:pt x="22" y="3"/>
                  </a:lnTo>
                  <a:lnTo>
                    <a:pt x="25" y="2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4" y="5"/>
                  </a:lnTo>
                  <a:lnTo>
                    <a:pt x="45" y="7"/>
                  </a:lnTo>
                  <a:lnTo>
                    <a:pt x="46" y="9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5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5" y="22"/>
                  </a:lnTo>
                  <a:lnTo>
                    <a:pt x="44" y="24"/>
                  </a:lnTo>
                  <a:lnTo>
                    <a:pt x="43" y="27"/>
                  </a:lnTo>
                  <a:lnTo>
                    <a:pt x="42" y="29"/>
                  </a:lnTo>
                  <a:lnTo>
                    <a:pt x="40" y="32"/>
                  </a:lnTo>
                  <a:lnTo>
                    <a:pt x="39" y="34"/>
                  </a:lnTo>
                  <a:lnTo>
                    <a:pt x="37" y="36"/>
                  </a:lnTo>
                  <a:lnTo>
                    <a:pt x="35" y="38"/>
                  </a:lnTo>
                  <a:lnTo>
                    <a:pt x="33" y="41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6" y="46"/>
                  </a:lnTo>
                  <a:lnTo>
                    <a:pt x="24" y="47"/>
                  </a:lnTo>
                  <a:lnTo>
                    <a:pt x="22" y="48"/>
                  </a:lnTo>
                  <a:lnTo>
                    <a:pt x="20" y="49"/>
                  </a:lnTo>
                  <a:lnTo>
                    <a:pt x="17" y="49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1" y="50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4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1" y="30"/>
                  </a:lnTo>
                  <a:lnTo>
                    <a:pt x="1" y="28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6" name="Freeform 41"/>
            <p:cNvSpPr>
              <a:spLocks/>
            </p:cNvSpPr>
            <p:nvPr/>
          </p:nvSpPr>
          <p:spPr bwMode="auto">
            <a:xfrm>
              <a:off x="3602661" y="2712784"/>
              <a:ext cx="563563" cy="603250"/>
            </a:xfrm>
            <a:custGeom>
              <a:avLst/>
              <a:gdLst>
                <a:gd name="T0" fmla="*/ 131763 w 355"/>
                <a:gd name="T1" fmla="*/ 128588 h 380"/>
                <a:gd name="T2" fmla="*/ 168275 w 355"/>
                <a:gd name="T3" fmla="*/ 93663 h 380"/>
                <a:gd name="T4" fmla="*/ 207963 w 355"/>
                <a:gd name="T5" fmla="*/ 63500 h 380"/>
                <a:gd name="T6" fmla="*/ 249238 w 355"/>
                <a:gd name="T7" fmla="*/ 39688 h 380"/>
                <a:gd name="T8" fmla="*/ 288925 w 355"/>
                <a:gd name="T9" fmla="*/ 20638 h 380"/>
                <a:gd name="T10" fmla="*/ 330200 w 355"/>
                <a:gd name="T11" fmla="*/ 7938 h 380"/>
                <a:gd name="T12" fmla="*/ 369888 w 355"/>
                <a:gd name="T13" fmla="*/ 1588 h 380"/>
                <a:gd name="T14" fmla="*/ 407988 w 355"/>
                <a:gd name="T15" fmla="*/ 0 h 380"/>
                <a:gd name="T16" fmla="*/ 442913 w 355"/>
                <a:gd name="T17" fmla="*/ 6350 h 380"/>
                <a:gd name="T18" fmla="*/ 474663 w 355"/>
                <a:gd name="T19" fmla="*/ 19050 h 380"/>
                <a:gd name="T20" fmla="*/ 504825 w 355"/>
                <a:gd name="T21" fmla="*/ 38100 h 380"/>
                <a:gd name="T22" fmla="*/ 528638 w 355"/>
                <a:gd name="T23" fmla="*/ 63500 h 380"/>
                <a:gd name="T24" fmla="*/ 546100 w 355"/>
                <a:gd name="T25" fmla="*/ 93663 h 380"/>
                <a:gd name="T26" fmla="*/ 557213 w 355"/>
                <a:gd name="T27" fmla="*/ 127000 h 380"/>
                <a:gd name="T28" fmla="*/ 563563 w 355"/>
                <a:gd name="T29" fmla="*/ 165100 h 380"/>
                <a:gd name="T30" fmla="*/ 563563 w 355"/>
                <a:gd name="T31" fmla="*/ 204788 h 380"/>
                <a:gd name="T32" fmla="*/ 557213 w 355"/>
                <a:gd name="T33" fmla="*/ 246063 h 380"/>
                <a:gd name="T34" fmla="*/ 544513 w 355"/>
                <a:gd name="T35" fmla="*/ 290513 h 380"/>
                <a:gd name="T36" fmla="*/ 527050 w 355"/>
                <a:gd name="T37" fmla="*/ 333375 h 380"/>
                <a:gd name="T38" fmla="*/ 504825 w 355"/>
                <a:gd name="T39" fmla="*/ 377825 h 380"/>
                <a:gd name="T40" fmla="*/ 476250 w 355"/>
                <a:gd name="T41" fmla="*/ 420688 h 380"/>
                <a:gd name="T42" fmla="*/ 442913 w 355"/>
                <a:gd name="T43" fmla="*/ 460375 h 380"/>
                <a:gd name="T44" fmla="*/ 406400 w 355"/>
                <a:gd name="T45" fmla="*/ 498475 h 380"/>
                <a:gd name="T46" fmla="*/ 368300 w 355"/>
                <a:gd name="T47" fmla="*/ 528638 h 380"/>
                <a:gd name="T48" fmla="*/ 328613 w 355"/>
                <a:gd name="T49" fmla="*/ 555625 h 380"/>
                <a:gd name="T50" fmla="*/ 287338 w 355"/>
                <a:gd name="T51" fmla="*/ 576263 h 380"/>
                <a:gd name="T52" fmla="*/ 246063 w 355"/>
                <a:gd name="T53" fmla="*/ 590550 h 380"/>
                <a:gd name="T54" fmla="*/ 206375 w 355"/>
                <a:gd name="T55" fmla="*/ 600075 h 380"/>
                <a:gd name="T56" fmla="*/ 168275 w 355"/>
                <a:gd name="T57" fmla="*/ 603250 h 380"/>
                <a:gd name="T58" fmla="*/ 131763 w 355"/>
                <a:gd name="T59" fmla="*/ 598488 h 380"/>
                <a:gd name="T60" fmla="*/ 98425 w 355"/>
                <a:gd name="T61" fmla="*/ 588963 h 380"/>
                <a:gd name="T62" fmla="*/ 68263 w 355"/>
                <a:gd name="T63" fmla="*/ 571500 h 380"/>
                <a:gd name="T64" fmla="*/ 42863 w 355"/>
                <a:gd name="T65" fmla="*/ 547688 h 380"/>
                <a:gd name="T66" fmla="*/ 22225 w 355"/>
                <a:gd name="T67" fmla="*/ 519113 h 380"/>
                <a:gd name="T68" fmla="*/ 9525 w 355"/>
                <a:gd name="T69" fmla="*/ 487363 h 380"/>
                <a:gd name="T70" fmla="*/ 1588 w 355"/>
                <a:gd name="T71" fmla="*/ 450850 h 380"/>
                <a:gd name="T72" fmla="*/ 0 w 355"/>
                <a:gd name="T73" fmla="*/ 411163 h 380"/>
                <a:gd name="T74" fmla="*/ 3175 w 355"/>
                <a:gd name="T75" fmla="*/ 369888 h 380"/>
                <a:gd name="T76" fmla="*/ 14288 w 355"/>
                <a:gd name="T77" fmla="*/ 327025 h 380"/>
                <a:gd name="T78" fmla="*/ 28575 w 355"/>
                <a:gd name="T79" fmla="*/ 282575 h 380"/>
                <a:gd name="T80" fmla="*/ 49213 w 355"/>
                <a:gd name="T81" fmla="*/ 239713 h 380"/>
                <a:gd name="T82" fmla="*/ 76200 w 355"/>
                <a:gd name="T83" fmla="*/ 196850 h 380"/>
                <a:gd name="T84" fmla="*/ 107950 w 355"/>
                <a:gd name="T85" fmla="*/ 153988 h 3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55"/>
                <a:gd name="T130" fmla="*/ 0 h 380"/>
                <a:gd name="T131" fmla="*/ 355 w 355"/>
                <a:gd name="T132" fmla="*/ 380 h 38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55" h="380">
                  <a:moveTo>
                    <a:pt x="68" y="97"/>
                  </a:moveTo>
                  <a:lnTo>
                    <a:pt x="76" y="89"/>
                  </a:lnTo>
                  <a:lnTo>
                    <a:pt x="83" y="81"/>
                  </a:lnTo>
                  <a:lnTo>
                    <a:pt x="91" y="73"/>
                  </a:lnTo>
                  <a:lnTo>
                    <a:pt x="98" y="66"/>
                  </a:lnTo>
                  <a:lnTo>
                    <a:pt x="106" y="59"/>
                  </a:lnTo>
                  <a:lnTo>
                    <a:pt x="115" y="52"/>
                  </a:lnTo>
                  <a:lnTo>
                    <a:pt x="123" y="46"/>
                  </a:lnTo>
                  <a:lnTo>
                    <a:pt x="131" y="40"/>
                  </a:lnTo>
                  <a:lnTo>
                    <a:pt x="140" y="35"/>
                  </a:lnTo>
                  <a:lnTo>
                    <a:pt x="148" y="30"/>
                  </a:lnTo>
                  <a:lnTo>
                    <a:pt x="157" y="25"/>
                  </a:lnTo>
                  <a:lnTo>
                    <a:pt x="165" y="21"/>
                  </a:lnTo>
                  <a:lnTo>
                    <a:pt x="174" y="17"/>
                  </a:lnTo>
                  <a:lnTo>
                    <a:pt x="182" y="13"/>
                  </a:lnTo>
                  <a:lnTo>
                    <a:pt x="191" y="10"/>
                  </a:lnTo>
                  <a:lnTo>
                    <a:pt x="199" y="7"/>
                  </a:lnTo>
                  <a:lnTo>
                    <a:pt x="208" y="5"/>
                  </a:lnTo>
                  <a:lnTo>
                    <a:pt x="216" y="3"/>
                  </a:lnTo>
                  <a:lnTo>
                    <a:pt x="224" y="2"/>
                  </a:lnTo>
                  <a:lnTo>
                    <a:pt x="233" y="1"/>
                  </a:lnTo>
                  <a:lnTo>
                    <a:pt x="241" y="0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4" y="1"/>
                  </a:lnTo>
                  <a:lnTo>
                    <a:pt x="271" y="2"/>
                  </a:lnTo>
                  <a:lnTo>
                    <a:pt x="279" y="4"/>
                  </a:lnTo>
                  <a:lnTo>
                    <a:pt x="286" y="6"/>
                  </a:lnTo>
                  <a:lnTo>
                    <a:pt x="293" y="9"/>
                  </a:lnTo>
                  <a:lnTo>
                    <a:pt x="299" y="12"/>
                  </a:lnTo>
                  <a:lnTo>
                    <a:pt x="306" y="15"/>
                  </a:lnTo>
                  <a:lnTo>
                    <a:pt x="312" y="19"/>
                  </a:lnTo>
                  <a:lnTo>
                    <a:pt x="318" y="24"/>
                  </a:lnTo>
                  <a:lnTo>
                    <a:pt x="323" y="29"/>
                  </a:lnTo>
                  <a:lnTo>
                    <a:pt x="328" y="34"/>
                  </a:lnTo>
                  <a:lnTo>
                    <a:pt x="333" y="40"/>
                  </a:lnTo>
                  <a:lnTo>
                    <a:pt x="337" y="46"/>
                  </a:lnTo>
                  <a:lnTo>
                    <a:pt x="340" y="52"/>
                  </a:lnTo>
                  <a:lnTo>
                    <a:pt x="344" y="59"/>
                  </a:lnTo>
                  <a:lnTo>
                    <a:pt x="347" y="66"/>
                  </a:lnTo>
                  <a:lnTo>
                    <a:pt x="349" y="73"/>
                  </a:lnTo>
                  <a:lnTo>
                    <a:pt x="351" y="80"/>
                  </a:lnTo>
                  <a:lnTo>
                    <a:pt x="353" y="88"/>
                  </a:lnTo>
                  <a:lnTo>
                    <a:pt x="354" y="96"/>
                  </a:lnTo>
                  <a:lnTo>
                    <a:pt x="355" y="104"/>
                  </a:lnTo>
                  <a:lnTo>
                    <a:pt x="355" y="112"/>
                  </a:lnTo>
                  <a:lnTo>
                    <a:pt x="355" y="120"/>
                  </a:lnTo>
                  <a:lnTo>
                    <a:pt x="355" y="129"/>
                  </a:lnTo>
                  <a:lnTo>
                    <a:pt x="354" y="138"/>
                  </a:lnTo>
                  <a:lnTo>
                    <a:pt x="352" y="146"/>
                  </a:lnTo>
                  <a:lnTo>
                    <a:pt x="351" y="155"/>
                  </a:lnTo>
                  <a:lnTo>
                    <a:pt x="349" y="165"/>
                  </a:lnTo>
                  <a:lnTo>
                    <a:pt x="346" y="174"/>
                  </a:lnTo>
                  <a:lnTo>
                    <a:pt x="343" y="183"/>
                  </a:lnTo>
                  <a:lnTo>
                    <a:pt x="340" y="192"/>
                  </a:lnTo>
                  <a:lnTo>
                    <a:pt x="336" y="201"/>
                  </a:lnTo>
                  <a:lnTo>
                    <a:pt x="332" y="210"/>
                  </a:lnTo>
                  <a:lnTo>
                    <a:pt x="328" y="219"/>
                  </a:lnTo>
                  <a:lnTo>
                    <a:pt x="323" y="229"/>
                  </a:lnTo>
                  <a:lnTo>
                    <a:pt x="318" y="238"/>
                  </a:lnTo>
                  <a:lnTo>
                    <a:pt x="312" y="247"/>
                  </a:lnTo>
                  <a:lnTo>
                    <a:pt x="307" y="256"/>
                  </a:lnTo>
                  <a:lnTo>
                    <a:pt x="300" y="265"/>
                  </a:lnTo>
                  <a:lnTo>
                    <a:pt x="294" y="273"/>
                  </a:lnTo>
                  <a:lnTo>
                    <a:pt x="287" y="282"/>
                  </a:lnTo>
                  <a:lnTo>
                    <a:pt x="279" y="290"/>
                  </a:lnTo>
                  <a:lnTo>
                    <a:pt x="272" y="298"/>
                  </a:lnTo>
                  <a:lnTo>
                    <a:pt x="264" y="306"/>
                  </a:lnTo>
                  <a:lnTo>
                    <a:pt x="256" y="314"/>
                  </a:lnTo>
                  <a:lnTo>
                    <a:pt x="248" y="320"/>
                  </a:lnTo>
                  <a:lnTo>
                    <a:pt x="240" y="327"/>
                  </a:lnTo>
                  <a:lnTo>
                    <a:pt x="232" y="333"/>
                  </a:lnTo>
                  <a:lnTo>
                    <a:pt x="224" y="339"/>
                  </a:lnTo>
                  <a:lnTo>
                    <a:pt x="215" y="345"/>
                  </a:lnTo>
                  <a:lnTo>
                    <a:pt x="207" y="350"/>
                  </a:lnTo>
                  <a:lnTo>
                    <a:pt x="198" y="355"/>
                  </a:lnTo>
                  <a:lnTo>
                    <a:pt x="189" y="359"/>
                  </a:lnTo>
                  <a:lnTo>
                    <a:pt x="181" y="363"/>
                  </a:lnTo>
                  <a:lnTo>
                    <a:pt x="172" y="366"/>
                  </a:lnTo>
                  <a:lnTo>
                    <a:pt x="164" y="369"/>
                  </a:lnTo>
                  <a:lnTo>
                    <a:pt x="155" y="372"/>
                  </a:lnTo>
                  <a:lnTo>
                    <a:pt x="147" y="374"/>
                  </a:lnTo>
                  <a:lnTo>
                    <a:pt x="139" y="376"/>
                  </a:lnTo>
                  <a:lnTo>
                    <a:pt x="130" y="378"/>
                  </a:lnTo>
                  <a:lnTo>
                    <a:pt x="122" y="379"/>
                  </a:lnTo>
                  <a:lnTo>
                    <a:pt x="114" y="379"/>
                  </a:lnTo>
                  <a:lnTo>
                    <a:pt x="106" y="380"/>
                  </a:lnTo>
                  <a:lnTo>
                    <a:pt x="98" y="379"/>
                  </a:lnTo>
                  <a:lnTo>
                    <a:pt x="90" y="378"/>
                  </a:lnTo>
                  <a:lnTo>
                    <a:pt x="83" y="377"/>
                  </a:lnTo>
                  <a:lnTo>
                    <a:pt x="76" y="376"/>
                  </a:lnTo>
                  <a:lnTo>
                    <a:pt x="69" y="373"/>
                  </a:lnTo>
                  <a:lnTo>
                    <a:pt x="62" y="371"/>
                  </a:lnTo>
                  <a:lnTo>
                    <a:pt x="55" y="368"/>
                  </a:lnTo>
                  <a:lnTo>
                    <a:pt x="49" y="364"/>
                  </a:lnTo>
                  <a:lnTo>
                    <a:pt x="43" y="360"/>
                  </a:lnTo>
                  <a:lnTo>
                    <a:pt x="37" y="356"/>
                  </a:lnTo>
                  <a:lnTo>
                    <a:pt x="32" y="351"/>
                  </a:lnTo>
                  <a:lnTo>
                    <a:pt x="27" y="345"/>
                  </a:lnTo>
                  <a:lnTo>
                    <a:pt x="22" y="340"/>
                  </a:lnTo>
                  <a:lnTo>
                    <a:pt x="18" y="334"/>
                  </a:lnTo>
                  <a:lnTo>
                    <a:pt x="14" y="327"/>
                  </a:lnTo>
                  <a:lnTo>
                    <a:pt x="11" y="321"/>
                  </a:lnTo>
                  <a:lnTo>
                    <a:pt x="8" y="314"/>
                  </a:lnTo>
                  <a:lnTo>
                    <a:pt x="6" y="307"/>
                  </a:lnTo>
                  <a:lnTo>
                    <a:pt x="4" y="299"/>
                  </a:lnTo>
                  <a:lnTo>
                    <a:pt x="2" y="292"/>
                  </a:lnTo>
                  <a:lnTo>
                    <a:pt x="1" y="284"/>
                  </a:lnTo>
                  <a:lnTo>
                    <a:pt x="0" y="276"/>
                  </a:lnTo>
                  <a:lnTo>
                    <a:pt x="0" y="267"/>
                  </a:lnTo>
                  <a:lnTo>
                    <a:pt x="0" y="259"/>
                  </a:lnTo>
                  <a:lnTo>
                    <a:pt x="0" y="250"/>
                  </a:lnTo>
                  <a:lnTo>
                    <a:pt x="1" y="242"/>
                  </a:lnTo>
                  <a:lnTo>
                    <a:pt x="2" y="233"/>
                  </a:lnTo>
                  <a:lnTo>
                    <a:pt x="4" y="224"/>
                  </a:lnTo>
                  <a:lnTo>
                    <a:pt x="6" y="215"/>
                  </a:lnTo>
                  <a:lnTo>
                    <a:pt x="9" y="206"/>
                  </a:lnTo>
                  <a:lnTo>
                    <a:pt x="11" y="197"/>
                  </a:lnTo>
                  <a:lnTo>
                    <a:pt x="15" y="188"/>
                  </a:lnTo>
                  <a:lnTo>
                    <a:pt x="18" y="178"/>
                  </a:lnTo>
                  <a:lnTo>
                    <a:pt x="22" y="169"/>
                  </a:lnTo>
                  <a:lnTo>
                    <a:pt x="27" y="160"/>
                  </a:lnTo>
                  <a:lnTo>
                    <a:pt x="31" y="151"/>
                  </a:lnTo>
                  <a:lnTo>
                    <a:pt x="37" y="142"/>
                  </a:lnTo>
                  <a:lnTo>
                    <a:pt x="42" y="133"/>
                  </a:lnTo>
                  <a:lnTo>
                    <a:pt x="48" y="124"/>
                  </a:lnTo>
                  <a:lnTo>
                    <a:pt x="54" y="115"/>
                  </a:lnTo>
                  <a:lnTo>
                    <a:pt x="61" y="106"/>
                  </a:lnTo>
                  <a:lnTo>
                    <a:pt x="68" y="97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7" name="Freeform 42"/>
            <p:cNvSpPr>
              <a:spLocks/>
            </p:cNvSpPr>
            <p:nvPr/>
          </p:nvSpPr>
          <p:spPr bwMode="auto">
            <a:xfrm>
              <a:off x="3980486" y="2998534"/>
              <a:ext cx="74613" cy="79375"/>
            </a:xfrm>
            <a:custGeom>
              <a:avLst/>
              <a:gdLst>
                <a:gd name="T0" fmla="*/ 17463 w 47"/>
                <a:gd name="T1" fmla="*/ 17463 h 50"/>
                <a:gd name="T2" fmla="*/ 25400 w 47"/>
                <a:gd name="T3" fmla="*/ 11113 h 50"/>
                <a:gd name="T4" fmla="*/ 31750 w 47"/>
                <a:gd name="T5" fmla="*/ 6350 h 50"/>
                <a:gd name="T6" fmla="*/ 39688 w 47"/>
                <a:gd name="T7" fmla="*/ 3175 h 50"/>
                <a:gd name="T8" fmla="*/ 46038 w 47"/>
                <a:gd name="T9" fmla="*/ 0 h 50"/>
                <a:gd name="T10" fmla="*/ 52388 w 47"/>
                <a:gd name="T11" fmla="*/ 0 h 50"/>
                <a:gd name="T12" fmla="*/ 58738 w 47"/>
                <a:gd name="T13" fmla="*/ 0 h 50"/>
                <a:gd name="T14" fmla="*/ 65088 w 47"/>
                <a:gd name="T15" fmla="*/ 3175 h 50"/>
                <a:gd name="T16" fmla="*/ 68263 w 47"/>
                <a:gd name="T17" fmla="*/ 6350 h 50"/>
                <a:gd name="T18" fmla="*/ 71438 w 47"/>
                <a:gd name="T19" fmla="*/ 11113 h 50"/>
                <a:gd name="T20" fmla="*/ 73025 w 47"/>
                <a:gd name="T21" fmla="*/ 17463 h 50"/>
                <a:gd name="T22" fmla="*/ 74613 w 47"/>
                <a:gd name="T23" fmla="*/ 23813 h 50"/>
                <a:gd name="T24" fmla="*/ 73025 w 47"/>
                <a:gd name="T25" fmla="*/ 31750 h 50"/>
                <a:gd name="T26" fmla="*/ 69850 w 47"/>
                <a:gd name="T27" fmla="*/ 38100 h 50"/>
                <a:gd name="T28" fmla="*/ 66675 w 47"/>
                <a:gd name="T29" fmla="*/ 46038 h 50"/>
                <a:gd name="T30" fmla="*/ 61913 w 47"/>
                <a:gd name="T31" fmla="*/ 53975 h 50"/>
                <a:gd name="T32" fmla="*/ 55563 w 47"/>
                <a:gd name="T33" fmla="*/ 61913 h 50"/>
                <a:gd name="T34" fmla="*/ 49213 w 47"/>
                <a:gd name="T35" fmla="*/ 68263 h 50"/>
                <a:gd name="T36" fmla="*/ 41275 w 47"/>
                <a:gd name="T37" fmla="*/ 73025 h 50"/>
                <a:gd name="T38" fmla="*/ 34925 w 47"/>
                <a:gd name="T39" fmla="*/ 76200 h 50"/>
                <a:gd name="T40" fmla="*/ 26988 w 47"/>
                <a:gd name="T41" fmla="*/ 77788 h 50"/>
                <a:gd name="T42" fmla="*/ 20638 w 47"/>
                <a:gd name="T43" fmla="*/ 79375 h 50"/>
                <a:gd name="T44" fmla="*/ 14288 w 47"/>
                <a:gd name="T45" fmla="*/ 77788 h 50"/>
                <a:gd name="T46" fmla="*/ 9525 w 47"/>
                <a:gd name="T47" fmla="*/ 76200 h 50"/>
                <a:gd name="T48" fmla="*/ 4763 w 47"/>
                <a:gd name="T49" fmla="*/ 73025 h 50"/>
                <a:gd name="T50" fmla="*/ 1588 w 47"/>
                <a:gd name="T51" fmla="*/ 68263 h 50"/>
                <a:gd name="T52" fmla="*/ 0 w 47"/>
                <a:gd name="T53" fmla="*/ 61913 h 50"/>
                <a:gd name="T54" fmla="*/ 0 w 47"/>
                <a:gd name="T55" fmla="*/ 55563 h 50"/>
                <a:gd name="T56" fmla="*/ 1588 w 47"/>
                <a:gd name="T57" fmla="*/ 47625 h 50"/>
                <a:gd name="T58" fmla="*/ 3175 w 47"/>
                <a:gd name="T59" fmla="*/ 39688 h 50"/>
                <a:gd name="T60" fmla="*/ 6350 w 47"/>
                <a:gd name="T61" fmla="*/ 31750 h 50"/>
                <a:gd name="T62" fmla="*/ 12700 w 47"/>
                <a:gd name="T63" fmla="*/ 25400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"/>
                <a:gd name="T97" fmla="*/ 0 h 50"/>
                <a:gd name="T98" fmla="*/ 47 w 47"/>
                <a:gd name="T99" fmla="*/ 50 h 5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" h="50">
                  <a:moveTo>
                    <a:pt x="10" y="13"/>
                  </a:moveTo>
                  <a:lnTo>
                    <a:pt x="11" y="11"/>
                  </a:lnTo>
                  <a:lnTo>
                    <a:pt x="14" y="9"/>
                  </a:lnTo>
                  <a:lnTo>
                    <a:pt x="16" y="7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2" y="3"/>
                  </a:lnTo>
                  <a:lnTo>
                    <a:pt x="25" y="2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1"/>
                  </a:lnTo>
                  <a:lnTo>
                    <a:pt x="41" y="2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4" y="5"/>
                  </a:lnTo>
                  <a:lnTo>
                    <a:pt x="45" y="7"/>
                  </a:lnTo>
                  <a:lnTo>
                    <a:pt x="46" y="9"/>
                  </a:lnTo>
                  <a:lnTo>
                    <a:pt x="46" y="11"/>
                  </a:lnTo>
                  <a:lnTo>
                    <a:pt x="47" y="13"/>
                  </a:lnTo>
                  <a:lnTo>
                    <a:pt x="47" y="15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5" y="22"/>
                  </a:lnTo>
                  <a:lnTo>
                    <a:pt x="44" y="24"/>
                  </a:lnTo>
                  <a:lnTo>
                    <a:pt x="43" y="27"/>
                  </a:lnTo>
                  <a:lnTo>
                    <a:pt x="42" y="29"/>
                  </a:lnTo>
                  <a:lnTo>
                    <a:pt x="40" y="32"/>
                  </a:lnTo>
                  <a:lnTo>
                    <a:pt x="39" y="34"/>
                  </a:lnTo>
                  <a:lnTo>
                    <a:pt x="37" y="36"/>
                  </a:lnTo>
                  <a:lnTo>
                    <a:pt x="35" y="39"/>
                  </a:lnTo>
                  <a:lnTo>
                    <a:pt x="33" y="41"/>
                  </a:lnTo>
                  <a:lnTo>
                    <a:pt x="31" y="43"/>
                  </a:lnTo>
                  <a:lnTo>
                    <a:pt x="28" y="44"/>
                  </a:lnTo>
                  <a:lnTo>
                    <a:pt x="26" y="46"/>
                  </a:lnTo>
                  <a:lnTo>
                    <a:pt x="24" y="47"/>
                  </a:lnTo>
                  <a:lnTo>
                    <a:pt x="22" y="48"/>
                  </a:lnTo>
                  <a:lnTo>
                    <a:pt x="20" y="49"/>
                  </a:lnTo>
                  <a:lnTo>
                    <a:pt x="17" y="49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1" y="50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4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1" y="30"/>
                  </a:lnTo>
                  <a:lnTo>
                    <a:pt x="1" y="28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3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8" name="Freeform 43"/>
            <p:cNvSpPr>
              <a:spLocks/>
            </p:cNvSpPr>
            <p:nvPr/>
          </p:nvSpPr>
          <p:spPr bwMode="auto">
            <a:xfrm>
              <a:off x="3705849" y="2881059"/>
              <a:ext cx="309563" cy="166688"/>
            </a:xfrm>
            <a:custGeom>
              <a:avLst/>
              <a:gdLst>
                <a:gd name="T0" fmla="*/ 0 w 195"/>
                <a:gd name="T1" fmla="*/ 14288 h 105"/>
                <a:gd name="T2" fmla="*/ 303213 w 195"/>
                <a:gd name="T3" fmla="*/ 166688 h 105"/>
                <a:gd name="T4" fmla="*/ 309563 w 195"/>
                <a:gd name="T5" fmla="*/ 152400 h 105"/>
                <a:gd name="T6" fmla="*/ 11113 w 195"/>
                <a:gd name="T7" fmla="*/ 0 h 105"/>
                <a:gd name="T8" fmla="*/ 0 w 195"/>
                <a:gd name="T9" fmla="*/ 14288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5"/>
                <a:gd name="T16" fmla="*/ 0 h 105"/>
                <a:gd name="T17" fmla="*/ 195 w 195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5" h="105">
                  <a:moveTo>
                    <a:pt x="0" y="9"/>
                  </a:moveTo>
                  <a:lnTo>
                    <a:pt x="191" y="105"/>
                  </a:lnTo>
                  <a:lnTo>
                    <a:pt x="195" y="96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9" name="Freeform 44"/>
            <p:cNvSpPr>
              <a:spLocks/>
            </p:cNvSpPr>
            <p:nvPr/>
          </p:nvSpPr>
          <p:spPr bwMode="auto">
            <a:xfrm>
              <a:off x="3872536" y="3066797"/>
              <a:ext cx="138113" cy="230188"/>
            </a:xfrm>
            <a:custGeom>
              <a:avLst/>
              <a:gdLst>
                <a:gd name="T0" fmla="*/ 123825 w 87"/>
                <a:gd name="T1" fmla="*/ 0 h 145"/>
                <a:gd name="T2" fmla="*/ 0 w 87"/>
                <a:gd name="T3" fmla="*/ 230188 h 145"/>
                <a:gd name="T4" fmla="*/ 12700 w 87"/>
                <a:gd name="T5" fmla="*/ 223838 h 145"/>
                <a:gd name="T6" fmla="*/ 138113 w 87"/>
                <a:gd name="T7" fmla="*/ 0 h 145"/>
                <a:gd name="T8" fmla="*/ 123825 w 87"/>
                <a:gd name="T9" fmla="*/ 0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145"/>
                <a:gd name="T17" fmla="*/ 87 w 87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145">
                  <a:moveTo>
                    <a:pt x="78" y="0"/>
                  </a:moveTo>
                  <a:lnTo>
                    <a:pt x="0" y="145"/>
                  </a:lnTo>
                  <a:lnTo>
                    <a:pt x="8" y="141"/>
                  </a:lnTo>
                  <a:lnTo>
                    <a:pt x="87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0" name="Freeform 45"/>
            <p:cNvSpPr>
              <a:spLocks/>
            </p:cNvSpPr>
            <p:nvPr/>
          </p:nvSpPr>
          <p:spPr bwMode="auto">
            <a:xfrm>
              <a:off x="3701086" y="2876297"/>
              <a:ext cx="309563" cy="166688"/>
            </a:xfrm>
            <a:custGeom>
              <a:avLst/>
              <a:gdLst>
                <a:gd name="T0" fmla="*/ 0 w 195"/>
                <a:gd name="T1" fmla="*/ 14288 h 105"/>
                <a:gd name="T2" fmla="*/ 303213 w 195"/>
                <a:gd name="T3" fmla="*/ 166688 h 105"/>
                <a:gd name="T4" fmla="*/ 309563 w 195"/>
                <a:gd name="T5" fmla="*/ 152400 h 105"/>
                <a:gd name="T6" fmla="*/ 11113 w 195"/>
                <a:gd name="T7" fmla="*/ 0 h 105"/>
                <a:gd name="T8" fmla="*/ 0 w 195"/>
                <a:gd name="T9" fmla="*/ 14288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5"/>
                <a:gd name="T16" fmla="*/ 0 h 105"/>
                <a:gd name="T17" fmla="*/ 195 w 195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5" h="105">
                  <a:moveTo>
                    <a:pt x="0" y="9"/>
                  </a:moveTo>
                  <a:lnTo>
                    <a:pt x="191" y="105"/>
                  </a:lnTo>
                  <a:lnTo>
                    <a:pt x="195" y="96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1" name="Freeform 46"/>
            <p:cNvSpPr>
              <a:spLocks/>
            </p:cNvSpPr>
            <p:nvPr/>
          </p:nvSpPr>
          <p:spPr bwMode="auto">
            <a:xfrm>
              <a:off x="3867774" y="3062034"/>
              <a:ext cx="138113" cy="230188"/>
            </a:xfrm>
            <a:custGeom>
              <a:avLst/>
              <a:gdLst>
                <a:gd name="T0" fmla="*/ 123825 w 87"/>
                <a:gd name="T1" fmla="*/ 0 h 145"/>
                <a:gd name="T2" fmla="*/ 0 w 87"/>
                <a:gd name="T3" fmla="*/ 230188 h 145"/>
                <a:gd name="T4" fmla="*/ 12700 w 87"/>
                <a:gd name="T5" fmla="*/ 223838 h 145"/>
                <a:gd name="T6" fmla="*/ 138113 w 87"/>
                <a:gd name="T7" fmla="*/ 0 h 145"/>
                <a:gd name="T8" fmla="*/ 123825 w 87"/>
                <a:gd name="T9" fmla="*/ 0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145"/>
                <a:gd name="T17" fmla="*/ 87 w 87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145">
                  <a:moveTo>
                    <a:pt x="78" y="0"/>
                  </a:moveTo>
                  <a:lnTo>
                    <a:pt x="0" y="145"/>
                  </a:lnTo>
                  <a:lnTo>
                    <a:pt x="8" y="141"/>
                  </a:lnTo>
                  <a:lnTo>
                    <a:pt x="87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2" name="Freeform 47"/>
            <p:cNvSpPr>
              <a:spLocks/>
            </p:cNvSpPr>
            <p:nvPr/>
          </p:nvSpPr>
          <p:spPr bwMode="auto">
            <a:xfrm>
              <a:off x="4042399" y="2890584"/>
              <a:ext cx="125413" cy="123825"/>
            </a:xfrm>
            <a:custGeom>
              <a:avLst/>
              <a:gdLst>
                <a:gd name="T0" fmla="*/ 0 w 79"/>
                <a:gd name="T1" fmla="*/ 112713 h 78"/>
                <a:gd name="T2" fmla="*/ 125413 w 79"/>
                <a:gd name="T3" fmla="*/ 0 h 78"/>
                <a:gd name="T4" fmla="*/ 125413 w 79"/>
                <a:gd name="T5" fmla="*/ 17463 h 78"/>
                <a:gd name="T6" fmla="*/ 3175 w 79"/>
                <a:gd name="T7" fmla="*/ 123825 h 78"/>
                <a:gd name="T8" fmla="*/ 0 w 79"/>
                <a:gd name="T9" fmla="*/ 112713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78"/>
                <a:gd name="T17" fmla="*/ 79 w 79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78">
                  <a:moveTo>
                    <a:pt x="0" y="71"/>
                  </a:moveTo>
                  <a:lnTo>
                    <a:pt x="79" y="0"/>
                  </a:lnTo>
                  <a:lnTo>
                    <a:pt x="79" y="11"/>
                  </a:lnTo>
                  <a:lnTo>
                    <a:pt x="2" y="78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3" name="Freeform 48"/>
            <p:cNvSpPr>
              <a:spLocks/>
            </p:cNvSpPr>
            <p:nvPr/>
          </p:nvSpPr>
          <p:spPr bwMode="auto">
            <a:xfrm>
              <a:off x="410199" y="2412747"/>
              <a:ext cx="739775" cy="322263"/>
            </a:xfrm>
            <a:custGeom>
              <a:avLst/>
              <a:gdLst>
                <a:gd name="T0" fmla="*/ 533400 w 466"/>
                <a:gd name="T1" fmla="*/ 25400 h 203"/>
                <a:gd name="T2" fmla="*/ 0 w 466"/>
                <a:gd name="T3" fmla="*/ 322263 h 203"/>
                <a:gd name="T4" fmla="*/ 215900 w 466"/>
                <a:gd name="T5" fmla="*/ 306388 h 203"/>
                <a:gd name="T6" fmla="*/ 739775 w 466"/>
                <a:gd name="T7" fmla="*/ 0 h 203"/>
                <a:gd name="T8" fmla="*/ 533400 w 466"/>
                <a:gd name="T9" fmla="*/ 25400 h 2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6"/>
                <a:gd name="T16" fmla="*/ 0 h 203"/>
                <a:gd name="T17" fmla="*/ 466 w 466"/>
                <a:gd name="T18" fmla="*/ 203 h 2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6" h="203">
                  <a:moveTo>
                    <a:pt x="336" y="16"/>
                  </a:moveTo>
                  <a:lnTo>
                    <a:pt x="0" y="203"/>
                  </a:lnTo>
                  <a:lnTo>
                    <a:pt x="136" y="193"/>
                  </a:lnTo>
                  <a:lnTo>
                    <a:pt x="466" y="0"/>
                  </a:lnTo>
                  <a:lnTo>
                    <a:pt x="336" y="1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4" name="Freeform 49"/>
            <p:cNvSpPr>
              <a:spLocks/>
            </p:cNvSpPr>
            <p:nvPr/>
          </p:nvSpPr>
          <p:spPr bwMode="auto">
            <a:xfrm>
              <a:off x="4037636" y="2885822"/>
              <a:ext cx="125413" cy="123825"/>
            </a:xfrm>
            <a:custGeom>
              <a:avLst/>
              <a:gdLst>
                <a:gd name="T0" fmla="*/ 0 w 79"/>
                <a:gd name="T1" fmla="*/ 112713 h 78"/>
                <a:gd name="T2" fmla="*/ 125413 w 79"/>
                <a:gd name="T3" fmla="*/ 0 h 78"/>
                <a:gd name="T4" fmla="*/ 125413 w 79"/>
                <a:gd name="T5" fmla="*/ 17463 h 78"/>
                <a:gd name="T6" fmla="*/ 4763 w 79"/>
                <a:gd name="T7" fmla="*/ 123825 h 78"/>
                <a:gd name="T8" fmla="*/ 0 w 79"/>
                <a:gd name="T9" fmla="*/ 112713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78"/>
                <a:gd name="T17" fmla="*/ 79 w 79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78">
                  <a:moveTo>
                    <a:pt x="0" y="71"/>
                  </a:moveTo>
                  <a:lnTo>
                    <a:pt x="79" y="0"/>
                  </a:lnTo>
                  <a:lnTo>
                    <a:pt x="79" y="11"/>
                  </a:lnTo>
                  <a:lnTo>
                    <a:pt x="3" y="78"/>
                  </a:lnTo>
                  <a:lnTo>
                    <a:pt x="0" y="71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5" name="Freeform 50"/>
            <p:cNvSpPr>
              <a:spLocks/>
            </p:cNvSpPr>
            <p:nvPr/>
          </p:nvSpPr>
          <p:spPr bwMode="auto">
            <a:xfrm>
              <a:off x="405436" y="2407984"/>
              <a:ext cx="739775" cy="322263"/>
            </a:xfrm>
            <a:custGeom>
              <a:avLst/>
              <a:gdLst>
                <a:gd name="T0" fmla="*/ 533400 w 466"/>
                <a:gd name="T1" fmla="*/ 25400 h 203"/>
                <a:gd name="T2" fmla="*/ 0 w 466"/>
                <a:gd name="T3" fmla="*/ 322263 h 203"/>
                <a:gd name="T4" fmla="*/ 215900 w 466"/>
                <a:gd name="T5" fmla="*/ 306388 h 203"/>
                <a:gd name="T6" fmla="*/ 739775 w 466"/>
                <a:gd name="T7" fmla="*/ 0 h 203"/>
                <a:gd name="T8" fmla="*/ 533400 w 466"/>
                <a:gd name="T9" fmla="*/ 25400 h 2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6"/>
                <a:gd name="T16" fmla="*/ 0 h 203"/>
                <a:gd name="T17" fmla="*/ 466 w 466"/>
                <a:gd name="T18" fmla="*/ 203 h 2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6" h="203">
                  <a:moveTo>
                    <a:pt x="336" y="16"/>
                  </a:moveTo>
                  <a:lnTo>
                    <a:pt x="0" y="203"/>
                  </a:lnTo>
                  <a:lnTo>
                    <a:pt x="136" y="193"/>
                  </a:lnTo>
                  <a:lnTo>
                    <a:pt x="466" y="0"/>
                  </a:lnTo>
                  <a:lnTo>
                    <a:pt x="336" y="16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6" name="Freeform 51"/>
            <p:cNvSpPr>
              <a:spLocks/>
            </p:cNvSpPr>
            <p:nvPr/>
          </p:nvSpPr>
          <p:spPr bwMode="auto">
            <a:xfrm>
              <a:off x="805486" y="2373059"/>
              <a:ext cx="522288" cy="307975"/>
            </a:xfrm>
            <a:custGeom>
              <a:avLst/>
              <a:gdLst>
                <a:gd name="T0" fmla="*/ 0 w 329"/>
                <a:gd name="T1" fmla="*/ 307975 h 194"/>
                <a:gd name="T2" fmla="*/ 146050 w 329"/>
                <a:gd name="T3" fmla="*/ 165100 h 194"/>
                <a:gd name="T4" fmla="*/ 522288 w 329"/>
                <a:gd name="T5" fmla="*/ 0 h 194"/>
                <a:gd name="T6" fmla="*/ 0 w 329"/>
                <a:gd name="T7" fmla="*/ 307975 h 1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9"/>
                <a:gd name="T13" fmla="*/ 0 h 194"/>
                <a:gd name="T14" fmla="*/ 329 w 329"/>
                <a:gd name="T15" fmla="*/ 194 h 1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9" h="194">
                  <a:moveTo>
                    <a:pt x="0" y="194"/>
                  </a:moveTo>
                  <a:lnTo>
                    <a:pt x="92" y="104"/>
                  </a:lnTo>
                  <a:lnTo>
                    <a:pt x="329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7" name="Freeform 52"/>
            <p:cNvSpPr>
              <a:spLocks/>
            </p:cNvSpPr>
            <p:nvPr/>
          </p:nvSpPr>
          <p:spPr bwMode="auto">
            <a:xfrm>
              <a:off x="2296149" y="1498347"/>
              <a:ext cx="295275" cy="282575"/>
            </a:xfrm>
            <a:custGeom>
              <a:avLst/>
              <a:gdLst>
                <a:gd name="T0" fmla="*/ 285750 w 186"/>
                <a:gd name="T1" fmla="*/ 193675 h 178"/>
                <a:gd name="T2" fmla="*/ 290513 w 186"/>
                <a:gd name="T3" fmla="*/ 200025 h 178"/>
                <a:gd name="T4" fmla="*/ 293688 w 186"/>
                <a:gd name="T5" fmla="*/ 206375 h 178"/>
                <a:gd name="T6" fmla="*/ 295275 w 186"/>
                <a:gd name="T7" fmla="*/ 214313 h 178"/>
                <a:gd name="T8" fmla="*/ 293688 w 186"/>
                <a:gd name="T9" fmla="*/ 223838 h 178"/>
                <a:gd name="T10" fmla="*/ 292100 w 186"/>
                <a:gd name="T11" fmla="*/ 233363 h 178"/>
                <a:gd name="T12" fmla="*/ 288925 w 186"/>
                <a:gd name="T13" fmla="*/ 242888 h 178"/>
                <a:gd name="T14" fmla="*/ 282575 w 186"/>
                <a:gd name="T15" fmla="*/ 252413 h 178"/>
                <a:gd name="T16" fmla="*/ 276225 w 186"/>
                <a:gd name="T17" fmla="*/ 260350 h 178"/>
                <a:gd name="T18" fmla="*/ 269875 w 186"/>
                <a:gd name="T19" fmla="*/ 268288 h 178"/>
                <a:gd name="T20" fmla="*/ 260350 w 186"/>
                <a:gd name="T21" fmla="*/ 274638 h 178"/>
                <a:gd name="T22" fmla="*/ 252413 w 186"/>
                <a:gd name="T23" fmla="*/ 277813 h 178"/>
                <a:gd name="T24" fmla="*/ 244475 w 186"/>
                <a:gd name="T25" fmla="*/ 280988 h 178"/>
                <a:gd name="T26" fmla="*/ 236538 w 186"/>
                <a:gd name="T27" fmla="*/ 282575 h 178"/>
                <a:gd name="T28" fmla="*/ 227013 w 186"/>
                <a:gd name="T29" fmla="*/ 282575 h 178"/>
                <a:gd name="T30" fmla="*/ 220663 w 186"/>
                <a:gd name="T31" fmla="*/ 279400 h 178"/>
                <a:gd name="T32" fmla="*/ 0 w 186"/>
                <a:gd name="T33" fmla="*/ 104775 h 178"/>
                <a:gd name="T34" fmla="*/ 7938 w 186"/>
                <a:gd name="T35" fmla="*/ 109538 h 178"/>
                <a:gd name="T36" fmla="*/ 17463 w 186"/>
                <a:gd name="T37" fmla="*/ 111125 h 178"/>
                <a:gd name="T38" fmla="*/ 28575 w 186"/>
                <a:gd name="T39" fmla="*/ 111125 h 178"/>
                <a:gd name="T40" fmla="*/ 38100 w 186"/>
                <a:gd name="T41" fmla="*/ 107950 h 178"/>
                <a:gd name="T42" fmla="*/ 49213 w 186"/>
                <a:gd name="T43" fmla="*/ 103188 h 178"/>
                <a:gd name="T44" fmla="*/ 58738 w 186"/>
                <a:gd name="T45" fmla="*/ 96838 h 178"/>
                <a:gd name="T46" fmla="*/ 68263 w 186"/>
                <a:gd name="T47" fmla="*/ 87313 h 178"/>
                <a:gd name="T48" fmla="*/ 77788 w 186"/>
                <a:gd name="T49" fmla="*/ 77788 h 178"/>
                <a:gd name="T50" fmla="*/ 85725 w 186"/>
                <a:gd name="T51" fmla="*/ 66675 h 178"/>
                <a:gd name="T52" fmla="*/ 90488 w 186"/>
                <a:gd name="T53" fmla="*/ 53975 h 178"/>
                <a:gd name="T54" fmla="*/ 93663 w 186"/>
                <a:gd name="T55" fmla="*/ 42863 h 178"/>
                <a:gd name="T56" fmla="*/ 95250 w 186"/>
                <a:gd name="T57" fmla="*/ 31750 h 178"/>
                <a:gd name="T58" fmla="*/ 95250 w 186"/>
                <a:gd name="T59" fmla="*/ 20638 h 178"/>
                <a:gd name="T60" fmla="*/ 92075 w 186"/>
                <a:gd name="T61" fmla="*/ 11113 h 178"/>
                <a:gd name="T62" fmla="*/ 87313 w 186"/>
                <a:gd name="T63" fmla="*/ 3175 h 17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6"/>
                <a:gd name="T97" fmla="*/ 0 h 178"/>
                <a:gd name="T98" fmla="*/ 186 w 186"/>
                <a:gd name="T99" fmla="*/ 178 h 17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6" h="178">
                  <a:moveTo>
                    <a:pt x="53" y="0"/>
                  </a:moveTo>
                  <a:lnTo>
                    <a:pt x="180" y="122"/>
                  </a:lnTo>
                  <a:lnTo>
                    <a:pt x="182" y="124"/>
                  </a:lnTo>
                  <a:lnTo>
                    <a:pt x="183" y="126"/>
                  </a:lnTo>
                  <a:lnTo>
                    <a:pt x="184" y="128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6" y="135"/>
                  </a:lnTo>
                  <a:lnTo>
                    <a:pt x="186" y="138"/>
                  </a:lnTo>
                  <a:lnTo>
                    <a:pt x="185" y="141"/>
                  </a:lnTo>
                  <a:lnTo>
                    <a:pt x="185" y="144"/>
                  </a:lnTo>
                  <a:lnTo>
                    <a:pt x="184" y="147"/>
                  </a:lnTo>
                  <a:lnTo>
                    <a:pt x="183" y="150"/>
                  </a:lnTo>
                  <a:lnTo>
                    <a:pt x="182" y="153"/>
                  </a:lnTo>
                  <a:lnTo>
                    <a:pt x="180" y="156"/>
                  </a:lnTo>
                  <a:lnTo>
                    <a:pt x="178" y="159"/>
                  </a:lnTo>
                  <a:lnTo>
                    <a:pt x="176" y="161"/>
                  </a:lnTo>
                  <a:lnTo>
                    <a:pt x="174" y="164"/>
                  </a:lnTo>
                  <a:lnTo>
                    <a:pt x="172" y="166"/>
                  </a:lnTo>
                  <a:lnTo>
                    <a:pt x="170" y="169"/>
                  </a:lnTo>
                  <a:lnTo>
                    <a:pt x="167" y="171"/>
                  </a:lnTo>
                  <a:lnTo>
                    <a:pt x="164" y="173"/>
                  </a:lnTo>
                  <a:lnTo>
                    <a:pt x="162" y="174"/>
                  </a:lnTo>
                  <a:lnTo>
                    <a:pt x="159" y="175"/>
                  </a:lnTo>
                  <a:lnTo>
                    <a:pt x="156" y="177"/>
                  </a:lnTo>
                  <a:lnTo>
                    <a:pt x="154" y="177"/>
                  </a:lnTo>
                  <a:lnTo>
                    <a:pt x="151" y="178"/>
                  </a:lnTo>
                  <a:lnTo>
                    <a:pt x="149" y="178"/>
                  </a:lnTo>
                  <a:lnTo>
                    <a:pt x="146" y="178"/>
                  </a:lnTo>
                  <a:lnTo>
                    <a:pt x="143" y="178"/>
                  </a:lnTo>
                  <a:lnTo>
                    <a:pt x="141" y="177"/>
                  </a:lnTo>
                  <a:lnTo>
                    <a:pt x="139" y="176"/>
                  </a:lnTo>
                  <a:lnTo>
                    <a:pt x="137" y="175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69"/>
                  </a:lnTo>
                  <a:lnTo>
                    <a:pt x="8" y="70"/>
                  </a:lnTo>
                  <a:lnTo>
                    <a:pt x="11" y="70"/>
                  </a:lnTo>
                  <a:lnTo>
                    <a:pt x="14" y="70"/>
                  </a:lnTo>
                  <a:lnTo>
                    <a:pt x="18" y="70"/>
                  </a:lnTo>
                  <a:lnTo>
                    <a:pt x="21" y="69"/>
                  </a:lnTo>
                  <a:lnTo>
                    <a:pt x="24" y="68"/>
                  </a:lnTo>
                  <a:lnTo>
                    <a:pt x="28" y="67"/>
                  </a:lnTo>
                  <a:lnTo>
                    <a:pt x="31" y="65"/>
                  </a:lnTo>
                  <a:lnTo>
                    <a:pt x="34" y="63"/>
                  </a:lnTo>
                  <a:lnTo>
                    <a:pt x="37" y="61"/>
                  </a:lnTo>
                  <a:lnTo>
                    <a:pt x="40" y="58"/>
                  </a:lnTo>
                  <a:lnTo>
                    <a:pt x="43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1" y="46"/>
                  </a:lnTo>
                  <a:lnTo>
                    <a:pt x="54" y="42"/>
                  </a:lnTo>
                  <a:lnTo>
                    <a:pt x="56" y="38"/>
                  </a:lnTo>
                  <a:lnTo>
                    <a:pt x="57" y="34"/>
                  </a:lnTo>
                  <a:lnTo>
                    <a:pt x="59" y="31"/>
                  </a:lnTo>
                  <a:lnTo>
                    <a:pt x="59" y="27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7"/>
                  </a:lnTo>
                  <a:lnTo>
                    <a:pt x="60" y="13"/>
                  </a:lnTo>
                  <a:lnTo>
                    <a:pt x="59" y="10"/>
                  </a:lnTo>
                  <a:lnTo>
                    <a:pt x="58" y="7"/>
                  </a:lnTo>
                  <a:lnTo>
                    <a:pt x="57" y="5"/>
                  </a:lnTo>
                  <a:lnTo>
                    <a:pt x="55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8" name="Freeform 53"/>
            <p:cNvSpPr>
              <a:spLocks/>
            </p:cNvSpPr>
            <p:nvPr/>
          </p:nvSpPr>
          <p:spPr bwMode="auto">
            <a:xfrm>
              <a:off x="802311" y="2368297"/>
              <a:ext cx="522288" cy="307975"/>
            </a:xfrm>
            <a:custGeom>
              <a:avLst/>
              <a:gdLst>
                <a:gd name="T0" fmla="*/ 0 w 329"/>
                <a:gd name="T1" fmla="*/ 307975 h 194"/>
                <a:gd name="T2" fmla="*/ 144463 w 329"/>
                <a:gd name="T3" fmla="*/ 165100 h 194"/>
                <a:gd name="T4" fmla="*/ 522288 w 329"/>
                <a:gd name="T5" fmla="*/ 0 h 194"/>
                <a:gd name="T6" fmla="*/ 0 w 329"/>
                <a:gd name="T7" fmla="*/ 307975 h 1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9"/>
                <a:gd name="T13" fmla="*/ 0 h 194"/>
                <a:gd name="T14" fmla="*/ 329 w 329"/>
                <a:gd name="T15" fmla="*/ 194 h 1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9" h="194">
                  <a:moveTo>
                    <a:pt x="0" y="194"/>
                  </a:moveTo>
                  <a:lnTo>
                    <a:pt x="91" y="104"/>
                  </a:lnTo>
                  <a:lnTo>
                    <a:pt x="329" y="0"/>
                  </a:lnTo>
                  <a:lnTo>
                    <a:pt x="0" y="194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9" name="Freeform 54"/>
            <p:cNvSpPr>
              <a:spLocks/>
            </p:cNvSpPr>
            <p:nvPr/>
          </p:nvSpPr>
          <p:spPr bwMode="auto">
            <a:xfrm>
              <a:off x="2291386" y="1493584"/>
              <a:ext cx="295275" cy="282575"/>
            </a:xfrm>
            <a:custGeom>
              <a:avLst/>
              <a:gdLst>
                <a:gd name="T0" fmla="*/ 285750 w 186"/>
                <a:gd name="T1" fmla="*/ 193675 h 178"/>
                <a:gd name="T2" fmla="*/ 290513 w 186"/>
                <a:gd name="T3" fmla="*/ 200025 h 178"/>
                <a:gd name="T4" fmla="*/ 293688 w 186"/>
                <a:gd name="T5" fmla="*/ 206375 h 178"/>
                <a:gd name="T6" fmla="*/ 295275 w 186"/>
                <a:gd name="T7" fmla="*/ 214313 h 178"/>
                <a:gd name="T8" fmla="*/ 293688 w 186"/>
                <a:gd name="T9" fmla="*/ 223838 h 178"/>
                <a:gd name="T10" fmla="*/ 292100 w 186"/>
                <a:gd name="T11" fmla="*/ 233363 h 178"/>
                <a:gd name="T12" fmla="*/ 288925 w 186"/>
                <a:gd name="T13" fmla="*/ 242888 h 178"/>
                <a:gd name="T14" fmla="*/ 282575 w 186"/>
                <a:gd name="T15" fmla="*/ 252413 h 178"/>
                <a:gd name="T16" fmla="*/ 276225 w 186"/>
                <a:gd name="T17" fmla="*/ 260350 h 178"/>
                <a:gd name="T18" fmla="*/ 269875 w 186"/>
                <a:gd name="T19" fmla="*/ 268288 h 178"/>
                <a:gd name="T20" fmla="*/ 261938 w 186"/>
                <a:gd name="T21" fmla="*/ 274638 h 178"/>
                <a:gd name="T22" fmla="*/ 252413 w 186"/>
                <a:gd name="T23" fmla="*/ 279400 h 178"/>
                <a:gd name="T24" fmla="*/ 244475 w 186"/>
                <a:gd name="T25" fmla="*/ 280988 h 178"/>
                <a:gd name="T26" fmla="*/ 236538 w 186"/>
                <a:gd name="T27" fmla="*/ 282575 h 178"/>
                <a:gd name="T28" fmla="*/ 228600 w 186"/>
                <a:gd name="T29" fmla="*/ 282575 h 178"/>
                <a:gd name="T30" fmla="*/ 220663 w 186"/>
                <a:gd name="T31" fmla="*/ 279400 h 178"/>
                <a:gd name="T32" fmla="*/ 0 w 186"/>
                <a:gd name="T33" fmla="*/ 104775 h 178"/>
                <a:gd name="T34" fmla="*/ 7938 w 186"/>
                <a:gd name="T35" fmla="*/ 109538 h 178"/>
                <a:gd name="T36" fmla="*/ 17463 w 186"/>
                <a:gd name="T37" fmla="*/ 111125 h 178"/>
                <a:gd name="T38" fmla="*/ 28575 w 186"/>
                <a:gd name="T39" fmla="*/ 111125 h 178"/>
                <a:gd name="T40" fmla="*/ 38100 w 186"/>
                <a:gd name="T41" fmla="*/ 107950 h 178"/>
                <a:gd name="T42" fmla="*/ 49213 w 186"/>
                <a:gd name="T43" fmla="*/ 103188 h 178"/>
                <a:gd name="T44" fmla="*/ 58738 w 186"/>
                <a:gd name="T45" fmla="*/ 96838 h 178"/>
                <a:gd name="T46" fmla="*/ 68263 w 186"/>
                <a:gd name="T47" fmla="*/ 88900 h 178"/>
                <a:gd name="T48" fmla="*/ 77788 w 186"/>
                <a:gd name="T49" fmla="*/ 77788 h 178"/>
                <a:gd name="T50" fmla="*/ 85725 w 186"/>
                <a:gd name="T51" fmla="*/ 66675 h 178"/>
                <a:gd name="T52" fmla="*/ 90488 w 186"/>
                <a:gd name="T53" fmla="*/ 55563 h 178"/>
                <a:gd name="T54" fmla="*/ 93663 w 186"/>
                <a:gd name="T55" fmla="*/ 42863 h 178"/>
                <a:gd name="T56" fmla="*/ 95250 w 186"/>
                <a:gd name="T57" fmla="*/ 31750 h 178"/>
                <a:gd name="T58" fmla="*/ 95250 w 186"/>
                <a:gd name="T59" fmla="*/ 22225 h 178"/>
                <a:gd name="T60" fmla="*/ 92075 w 186"/>
                <a:gd name="T61" fmla="*/ 11113 h 178"/>
                <a:gd name="T62" fmla="*/ 87313 w 186"/>
                <a:gd name="T63" fmla="*/ 3175 h 17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6"/>
                <a:gd name="T97" fmla="*/ 0 h 178"/>
                <a:gd name="T98" fmla="*/ 186 w 186"/>
                <a:gd name="T99" fmla="*/ 178 h 17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6" h="178">
                  <a:moveTo>
                    <a:pt x="54" y="0"/>
                  </a:moveTo>
                  <a:lnTo>
                    <a:pt x="180" y="122"/>
                  </a:lnTo>
                  <a:lnTo>
                    <a:pt x="182" y="124"/>
                  </a:lnTo>
                  <a:lnTo>
                    <a:pt x="183" y="126"/>
                  </a:lnTo>
                  <a:lnTo>
                    <a:pt x="184" y="128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6" y="135"/>
                  </a:lnTo>
                  <a:lnTo>
                    <a:pt x="186" y="138"/>
                  </a:lnTo>
                  <a:lnTo>
                    <a:pt x="185" y="141"/>
                  </a:lnTo>
                  <a:lnTo>
                    <a:pt x="185" y="144"/>
                  </a:lnTo>
                  <a:lnTo>
                    <a:pt x="184" y="147"/>
                  </a:lnTo>
                  <a:lnTo>
                    <a:pt x="183" y="150"/>
                  </a:lnTo>
                  <a:lnTo>
                    <a:pt x="182" y="153"/>
                  </a:lnTo>
                  <a:lnTo>
                    <a:pt x="180" y="156"/>
                  </a:lnTo>
                  <a:lnTo>
                    <a:pt x="178" y="159"/>
                  </a:lnTo>
                  <a:lnTo>
                    <a:pt x="177" y="161"/>
                  </a:lnTo>
                  <a:lnTo>
                    <a:pt x="174" y="164"/>
                  </a:lnTo>
                  <a:lnTo>
                    <a:pt x="172" y="166"/>
                  </a:lnTo>
                  <a:lnTo>
                    <a:pt x="170" y="169"/>
                  </a:lnTo>
                  <a:lnTo>
                    <a:pt x="167" y="171"/>
                  </a:lnTo>
                  <a:lnTo>
                    <a:pt x="165" y="173"/>
                  </a:lnTo>
                  <a:lnTo>
                    <a:pt x="162" y="174"/>
                  </a:lnTo>
                  <a:lnTo>
                    <a:pt x="159" y="176"/>
                  </a:lnTo>
                  <a:lnTo>
                    <a:pt x="157" y="177"/>
                  </a:lnTo>
                  <a:lnTo>
                    <a:pt x="154" y="177"/>
                  </a:lnTo>
                  <a:lnTo>
                    <a:pt x="151" y="178"/>
                  </a:lnTo>
                  <a:lnTo>
                    <a:pt x="149" y="178"/>
                  </a:lnTo>
                  <a:lnTo>
                    <a:pt x="146" y="178"/>
                  </a:lnTo>
                  <a:lnTo>
                    <a:pt x="144" y="178"/>
                  </a:lnTo>
                  <a:lnTo>
                    <a:pt x="141" y="177"/>
                  </a:lnTo>
                  <a:lnTo>
                    <a:pt x="139" y="176"/>
                  </a:lnTo>
                  <a:lnTo>
                    <a:pt x="137" y="175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69"/>
                  </a:lnTo>
                  <a:lnTo>
                    <a:pt x="8" y="70"/>
                  </a:lnTo>
                  <a:lnTo>
                    <a:pt x="11" y="70"/>
                  </a:lnTo>
                  <a:lnTo>
                    <a:pt x="14" y="70"/>
                  </a:lnTo>
                  <a:lnTo>
                    <a:pt x="18" y="70"/>
                  </a:lnTo>
                  <a:lnTo>
                    <a:pt x="21" y="69"/>
                  </a:lnTo>
                  <a:lnTo>
                    <a:pt x="24" y="68"/>
                  </a:lnTo>
                  <a:lnTo>
                    <a:pt x="28" y="67"/>
                  </a:lnTo>
                  <a:lnTo>
                    <a:pt x="31" y="65"/>
                  </a:lnTo>
                  <a:lnTo>
                    <a:pt x="34" y="63"/>
                  </a:lnTo>
                  <a:lnTo>
                    <a:pt x="37" y="61"/>
                  </a:lnTo>
                  <a:lnTo>
                    <a:pt x="41" y="58"/>
                  </a:lnTo>
                  <a:lnTo>
                    <a:pt x="43" y="56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1" y="46"/>
                  </a:lnTo>
                  <a:lnTo>
                    <a:pt x="54" y="42"/>
                  </a:lnTo>
                  <a:lnTo>
                    <a:pt x="56" y="39"/>
                  </a:lnTo>
                  <a:lnTo>
                    <a:pt x="57" y="35"/>
                  </a:lnTo>
                  <a:lnTo>
                    <a:pt x="59" y="31"/>
                  </a:lnTo>
                  <a:lnTo>
                    <a:pt x="59" y="27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7"/>
                  </a:lnTo>
                  <a:lnTo>
                    <a:pt x="60" y="14"/>
                  </a:lnTo>
                  <a:lnTo>
                    <a:pt x="59" y="10"/>
                  </a:lnTo>
                  <a:lnTo>
                    <a:pt x="58" y="7"/>
                  </a:lnTo>
                  <a:lnTo>
                    <a:pt x="57" y="5"/>
                  </a:lnTo>
                  <a:lnTo>
                    <a:pt x="55" y="2"/>
                  </a:lnTo>
                  <a:lnTo>
                    <a:pt x="54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0" name="Freeform 55"/>
            <p:cNvSpPr>
              <a:spLocks/>
            </p:cNvSpPr>
            <p:nvPr/>
          </p:nvSpPr>
          <p:spPr bwMode="auto">
            <a:xfrm>
              <a:off x="2280274" y="1488822"/>
              <a:ext cx="111125" cy="120650"/>
            </a:xfrm>
            <a:custGeom>
              <a:avLst/>
              <a:gdLst>
                <a:gd name="T0" fmla="*/ 93663 w 70"/>
                <a:gd name="T1" fmla="*/ 4763 h 76"/>
                <a:gd name="T2" fmla="*/ 100013 w 70"/>
                <a:gd name="T3" fmla="*/ 9525 h 76"/>
                <a:gd name="T4" fmla="*/ 106363 w 70"/>
                <a:gd name="T5" fmla="*/ 17463 h 76"/>
                <a:gd name="T6" fmla="*/ 109538 w 70"/>
                <a:gd name="T7" fmla="*/ 25400 h 76"/>
                <a:gd name="T8" fmla="*/ 111125 w 70"/>
                <a:gd name="T9" fmla="*/ 36513 h 76"/>
                <a:gd name="T10" fmla="*/ 111125 w 70"/>
                <a:gd name="T11" fmla="*/ 47625 h 76"/>
                <a:gd name="T12" fmla="*/ 107950 w 70"/>
                <a:gd name="T13" fmla="*/ 58738 h 76"/>
                <a:gd name="T14" fmla="*/ 103188 w 70"/>
                <a:gd name="T15" fmla="*/ 69850 h 76"/>
                <a:gd name="T16" fmla="*/ 96838 w 70"/>
                <a:gd name="T17" fmla="*/ 82550 h 76"/>
                <a:gd name="T18" fmla="*/ 88900 w 70"/>
                <a:gd name="T19" fmla="*/ 93663 h 76"/>
                <a:gd name="T20" fmla="*/ 79375 w 70"/>
                <a:gd name="T21" fmla="*/ 101600 h 76"/>
                <a:gd name="T22" fmla="*/ 69850 w 70"/>
                <a:gd name="T23" fmla="*/ 109538 h 76"/>
                <a:gd name="T24" fmla="*/ 58738 w 70"/>
                <a:gd name="T25" fmla="*/ 115888 h 76"/>
                <a:gd name="T26" fmla="*/ 47625 w 70"/>
                <a:gd name="T27" fmla="*/ 119063 h 76"/>
                <a:gd name="T28" fmla="*/ 38100 w 70"/>
                <a:gd name="T29" fmla="*/ 120650 h 76"/>
                <a:gd name="T30" fmla="*/ 28575 w 70"/>
                <a:gd name="T31" fmla="*/ 120650 h 76"/>
                <a:gd name="T32" fmla="*/ 19050 w 70"/>
                <a:gd name="T33" fmla="*/ 117475 h 76"/>
                <a:gd name="T34" fmla="*/ 11113 w 70"/>
                <a:gd name="T35" fmla="*/ 111125 h 76"/>
                <a:gd name="T36" fmla="*/ 6350 w 70"/>
                <a:gd name="T37" fmla="*/ 104775 h 76"/>
                <a:gd name="T38" fmla="*/ 1588 w 70"/>
                <a:gd name="T39" fmla="*/ 95250 h 76"/>
                <a:gd name="T40" fmla="*/ 0 w 70"/>
                <a:gd name="T41" fmla="*/ 85725 h 76"/>
                <a:gd name="T42" fmla="*/ 1588 w 70"/>
                <a:gd name="T43" fmla="*/ 74613 h 76"/>
                <a:gd name="T44" fmla="*/ 3175 w 70"/>
                <a:gd name="T45" fmla="*/ 63500 h 76"/>
                <a:gd name="T46" fmla="*/ 7938 w 70"/>
                <a:gd name="T47" fmla="*/ 50800 h 76"/>
                <a:gd name="T48" fmla="*/ 14288 w 70"/>
                <a:gd name="T49" fmla="*/ 39688 h 76"/>
                <a:gd name="T50" fmla="*/ 23813 w 70"/>
                <a:gd name="T51" fmla="*/ 28575 h 76"/>
                <a:gd name="T52" fmla="*/ 31750 w 70"/>
                <a:gd name="T53" fmla="*/ 19050 h 76"/>
                <a:gd name="T54" fmla="*/ 42863 w 70"/>
                <a:gd name="T55" fmla="*/ 11113 h 76"/>
                <a:gd name="T56" fmla="*/ 52388 w 70"/>
                <a:gd name="T57" fmla="*/ 6350 h 76"/>
                <a:gd name="T58" fmla="*/ 63500 w 70"/>
                <a:gd name="T59" fmla="*/ 1588 h 76"/>
                <a:gd name="T60" fmla="*/ 74613 w 70"/>
                <a:gd name="T61" fmla="*/ 0 h 76"/>
                <a:gd name="T62" fmla="*/ 84138 w 70"/>
                <a:gd name="T63" fmla="*/ 1588 h 7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0"/>
                <a:gd name="T97" fmla="*/ 0 h 76"/>
                <a:gd name="T98" fmla="*/ 70 w 70"/>
                <a:gd name="T99" fmla="*/ 76 h 7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0" h="76">
                  <a:moveTo>
                    <a:pt x="56" y="2"/>
                  </a:moveTo>
                  <a:lnTo>
                    <a:pt x="59" y="3"/>
                  </a:lnTo>
                  <a:lnTo>
                    <a:pt x="61" y="4"/>
                  </a:lnTo>
                  <a:lnTo>
                    <a:pt x="63" y="6"/>
                  </a:lnTo>
                  <a:lnTo>
                    <a:pt x="65" y="8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6"/>
                  </a:lnTo>
                  <a:lnTo>
                    <a:pt x="70" y="19"/>
                  </a:lnTo>
                  <a:lnTo>
                    <a:pt x="70" y="23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69" y="33"/>
                  </a:lnTo>
                  <a:lnTo>
                    <a:pt x="68" y="37"/>
                  </a:lnTo>
                  <a:lnTo>
                    <a:pt x="67" y="40"/>
                  </a:lnTo>
                  <a:lnTo>
                    <a:pt x="65" y="44"/>
                  </a:lnTo>
                  <a:lnTo>
                    <a:pt x="63" y="48"/>
                  </a:lnTo>
                  <a:lnTo>
                    <a:pt x="61" y="52"/>
                  </a:lnTo>
                  <a:lnTo>
                    <a:pt x="59" y="55"/>
                  </a:lnTo>
                  <a:lnTo>
                    <a:pt x="56" y="59"/>
                  </a:lnTo>
                  <a:lnTo>
                    <a:pt x="53" y="61"/>
                  </a:lnTo>
                  <a:lnTo>
                    <a:pt x="50" y="64"/>
                  </a:lnTo>
                  <a:lnTo>
                    <a:pt x="47" y="67"/>
                  </a:lnTo>
                  <a:lnTo>
                    <a:pt x="44" y="69"/>
                  </a:lnTo>
                  <a:lnTo>
                    <a:pt x="41" y="71"/>
                  </a:lnTo>
                  <a:lnTo>
                    <a:pt x="37" y="73"/>
                  </a:lnTo>
                  <a:lnTo>
                    <a:pt x="34" y="74"/>
                  </a:lnTo>
                  <a:lnTo>
                    <a:pt x="30" y="75"/>
                  </a:lnTo>
                  <a:lnTo>
                    <a:pt x="27" y="76"/>
                  </a:lnTo>
                  <a:lnTo>
                    <a:pt x="24" y="76"/>
                  </a:lnTo>
                  <a:lnTo>
                    <a:pt x="21" y="76"/>
                  </a:lnTo>
                  <a:lnTo>
                    <a:pt x="18" y="76"/>
                  </a:lnTo>
                  <a:lnTo>
                    <a:pt x="15" y="75"/>
                  </a:lnTo>
                  <a:lnTo>
                    <a:pt x="12" y="74"/>
                  </a:lnTo>
                  <a:lnTo>
                    <a:pt x="9" y="72"/>
                  </a:lnTo>
                  <a:lnTo>
                    <a:pt x="7" y="70"/>
                  </a:lnTo>
                  <a:lnTo>
                    <a:pt x="5" y="68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1" y="60"/>
                  </a:lnTo>
                  <a:lnTo>
                    <a:pt x="1" y="57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1" y="47"/>
                  </a:lnTo>
                  <a:lnTo>
                    <a:pt x="1" y="43"/>
                  </a:lnTo>
                  <a:lnTo>
                    <a:pt x="2" y="40"/>
                  </a:lnTo>
                  <a:lnTo>
                    <a:pt x="4" y="36"/>
                  </a:lnTo>
                  <a:lnTo>
                    <a:pt x="5" y="32"/>
                  </a:lnTo>
                  <a:lnTo>
                    <a:pt x="7" y="28"/>
                  </a:lnTo>
                  <a:lnTo>
                    <a:pt x="9" y="25"/>
                  </a:lnTo>
                  <a:lnTo>
                    <a:pt x="12" y="21"/>
                  </a:lnTo>
                  <a:lnTo>
                    <a:pt x="15" y="18"/>
                  </a:lnTo>
                  <a:lnTo>
                    <a:pt x="17" y="15"/>
                  </a:lnTo>
                  <a:lnTo>
                    <a:pt x="20" y="12"/>
                  </a:lnTo>
                  <a:lnTo>
                    <a:pt x="24" y="10"/>
                  </a:lnTo>
                  <a:lnTo>
                    <a:pt x="27" y="7"/>
                  </a:lnTo>
                  <a:lnTo>
                    <a:pt x="30" y="5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0" y="1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1"/>
                  </a:lnTo>
                  <a:lnTo>
                    <a:pt x="53" y="1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1" name="Freeform 56"/>
            <p:cNvSpPr>
              <a:spLocks/>
            </p:cNvSpPr>
            <p:nvPr/>
          </p:nvSpPr>
          <p:spPr bwMode="auto">
            <a:xfrm>
              <a:off x="2369174" y="1906334"/>
              <a:ext cx="206375" cy="234950"/>
            </a:xfrm>
            <a:custGeom>
              <a:avLst/>
              <a:gdLst>
                <a:gd name="T0" fmla="*/ 0 w 130"/>
                <a:gd name="T1" fmla="*/ 209550 h 148"/>
                <a:gd name="T2" fmla="*/ 7938 w 130"/>
                <a:gd name="T3" fmla="*/ 212725 h 148"/>
                <a:gd name="T4" fmla="*/ 15875 w 130"/>
                <a:gd name="T5" fmla="*/ 214313 h 148"/>
                <a:gd name="T6" fmla="*/ 25400 w 130"/>
                <a:gd name="T7" fmla="*/ 214313 h 148"/>
                <a:gd name="T8" fmla="*/ 34925 w 130"/>
                <a:gd name="T9" fmla="*/ 214313 h 148"/>
                <a:gd name="T10" fmla="*/ 44450 w 130"/>
                <a:gd name="T11" fmla="*/ 212725 h 148"/>
                <a:gd name="T12" fmla="*/ 53975 w 130"/>
                <a:gd name="T13" fmla="*/ 209550 h 148"/>
                <a:gd name="T14" fmla="*/ 63500 w 130"/>
                <a:gd name="T15" fmla="*/ 206375 h 148"/>
                <a:gd name="T16" fmla="*/ 73025 w 130"/>
                <a:gd name="T17" fmla="*/ 201613 h 148"/>
                <a:gd name="T18" fmla="*/ 82550 w 130"/>
                <a:gd name="T19" fmla="*/ 196850 h 148"/>
                <a:gd name="T20" fmla="*/ 92075 w 130"/>
                <a:gd name="T21" fmla="*/ 190500 h 148"/>
                <a:gd name="T22" fmla="*/ 100013 w 130"/>
                <a:gd name="T23" fmla="*/ 182563 h 148"/>
                <a:gd name="T24" fmla="*/ 109538 w 130"/>
                <a:gd name="T25" fmla="*/ 174625 h 148"/>
                <a:gd name="T26" fmla="*/ 117475 w 130"/>
                <a:gd name="T27" fmla="*/ 165100 h 148"/>
                <a:gd name="T28" fmla="*/ 125413 w 130"/>
                <a:gd name="T29" fmla="*/ 155575 h 148"/>
                <a:gd name="T30" fmla="*/ 133350 w 130"/>
                <a:gd name="T31" fmla="*/ 146050 h 148"/>
                <a:gd name="T32" fmla="*/ 139700 w 130"/>
                <a:gd name="T33" fmla="*/ 134938 h 148"/>
                <a:gd name="T34" fmla="*/ 146050 w 130"/>
                <a:gd name="T35" fmla="*/ 123825 h 148"/>
                <a:gd name="T36" fmla="*/ 150813 w 130"/>
                <a:gd name="T37" fmla="*/ 112713 h 148"/>
                <a:gd name="T38" fmla="*/ 153988 w 130"/>
                <a:gd name="T39" fmla="*/ 101600 h 148"/>
                <a:gd name="T40" fmla="*/ 157163 w 130"/>
                <a:gd name="T41" fmla="*/ 90488 h 148"/>
                <a:gd name="T42" fmla="*/ 158750 w 130"/>
                <a:gd name="T43" fmla="*/ 79375 h 148"/>
                <a:gd name="T44" fmla="*/ 160338 w 130"/>
                <a:gd name="T45" fmla="*/ 69850 h 148"/>
                <a:gd name="T46" fmla="*/ 160338 w 130"/>
                <a:gd name="T47" fmla="*/ 58738 h 148"/>
                <a:gd name="T48" fmla="*/ 160338 w 130"/>
                <a:gd name="T49" fmla="*/ 49213 h 148"/>
                <a:gd name="T50" fmla="*/ 158750 w 130"/>
                <a:gd name="T51" fmla="*/ 39688 h 148"/>
                <a:gd name="T52" fmla="*/ 155575 w 130"/>
                <a:gd name="T53" fmla="*/ 30163 h 148"/>
                <a:gd name="T54" fmla="*/ 152400 w 130"/>
                <a:gd name="T55" fmla="*/ 22225 h 148"/>
                <a:gd name="T56" fmla="*/ 147638 w 130"/>
                <a:gd name="T57" fmla="*/ 14288 h 148"/>
                <a:gd name="T58" fmla="*/ 141288 w 130"/>
                <a:gd name="T59" fmla="*/ 7938 h 148"/>
                <a:gd name="T60" fmla="*/ 134938 w 130"/>
                <a:gd name="T61" fmla="*/ 1588 h 148"/>
                <a:gd name="T62" fmla="*/ 179388 w 130"/>
                <a:gd name="T63" fmla="*/ 30163 h 148"/>
                <a:gd name="T64" fmla="*/ 185738 w 130"/>
                <a:gd name="T65" fmla="*/ 34925 h 148"/>
                <a:gd name="T66" fmla="*/ 192088 w 130"/>
                <a:gd name="T67" fmla="*/ 41275 h 148"/>
                <a:gd name="T68" fmla="*/ 196850 w 130"/>
                <a:gd name="T69" fmla="*/ 47625 h 148"/>
                <a:gd name="T70" fmla="*/ 200025 w 130"/>
                <a:gd name="T71" fmla="*/ 55563 h 148"/>
                <a:gd name="T72" fmla="*/ 203200 w 130"/>
                <a:gd name="T73" fmla="*/ 63500 h 148"/>
                <a:gd name="T74" fmla="*/ 204788 w 130"/>
                <a:gd name="T75" fmla="*/ 73025 h 148"/>
                <a:gd name="T76" fmla="*/ 206375 w 130"/>
                <a:gd name="T77" fmla="*/ 82550 h 148"/>
                <a:gd name="T78" fmla="*/ 206375 w 130"/>
                <a:gd name="T79" fmla="*/ 92075 h 148"/>
                <a:gd name="T80" fmla="*/ 204788 w 130"/>
                <a:gd name="T81" fmla="*/ 101600 h 148"/>
                <a:gd name="T82" fmla="*/ 204788 w 130"/>
                <a:gd name="T83" fmla="*/ 111125 h 148"/>
                <a:gd name="T84" fmla="*/ 201613 w 130"/>
                <a:gd name="T85" fmla="*/ 122238 h 148"/>
                <a:gd name="T86" fmla="*/ 198438 w 130"/>
                <a:gd name="T87" fmla="*/ 131763 h 148"/>
                <a:gd name="T88" fmla="*/ 193675 w 130"/>
                <a:gd name="T89" fmla="*/ 142875 h 148"/>
                <a:gd name="T90" fmla="*/ 188913 w 130"/>
                <a:gd name="T91" fmla="*/ 153988 h 148"/>
                <a:gd name="T92" fmla="*/ 184150 w 130"/>
                <a:gd name="T93" fmla="*/ 163513 h 148"/>
                <a:gd name="T94" fmla="*/ 177800 w 130"/>
                <a:gd name="T95" fmla="*/ 174625 h 148"/>
                <a:gd name="T96" fmla="*/ 169863 w 130"/>
                <a:gd name="T97" fmla="*/ 184150 h 148"/>
                <a:gd name="T98" fmla="*/ 161925 w 130"/>
                <a:gd name="T99" fmla="*/ 192088 h 148"/>
                <a:gd name="T100" fmla="*/ 153988 w 130"/>
                <a:gd name="T101" fmla="*/ 201613 h 148"/>
                <a:gd name="T102" fmla="*/ 144463 w 130"/>
                <a:gd name="T103" fmla="*/ 207963 h 148"/>
                <a:gd name="T104" fmla="*/ 136525 w 130"/>
                <a:gd name="T105" fmla="*/ 214313 h 148"/>
                <a:gd name="T106" fmla="*/ 127000 w 130"/>
                <a:gd name="T107" fmla="*/ 220663 h 148"/>
                <a:gd name="T108" fmla="*/ 117475 w 130"/>
                <a:gd name="T109" fmla="*/ 225425 h 148"/>
                <a:gd name="T110" fmla="*/ 109538 w 130"/>
                <a:gd name="T111" fmla="*/ 228600 h 148"/>
                <a:gd name="T112" fmla="*/ 100013 w 130"/>
                <a:gd name="T113" fmla="*/ 231775 h 148"/>
                <a:gd name="T114" fmla="*/ 90488 w 130"/>
                <a:gd name="T115" fmla="*/ 233363 h 148"/>
                <a:gd name="T116" fmla="*/ 82550 w 130"/>
                <a:gd name="T117" fmla="*/ 234950 h 148"/>
                <a:gd name="T118" fmla="*/ 73025 w 130"/>
                <a:gd name="T119" fmla="*/ 234950 h 148"/>
                <a:gd name="T120" fmla="*/ 65088 w 130"/>
                <a:gd name="T121" fmla="*/ 233363 h 148"/>
                <a:gd name="T122" fmla="*/ 57150 w 130"/>
                <a:gd name="T123" fmla="*/ 231775 h 1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0"/>
                <a:gd name="T187" fmla="*/ 0 h 148"/>
                <a:gd name="T188" fmla="*/ 130 w 130"/>
                <a:gd name="T189" fmla="*/ 148 h 14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0" h="148">
                  <a:moveTo>
                    <a:pt x="33" y="145"/>
                  </a:moveTo>
                  <a:lnTo>
                    <a:pt x="0" y="132"/>
                  </a:lnTo>
                  <a:lnTo>
                    <a:pt x="2" y="133"/>
                  </a:lnTo>
                  <a:lnTo>
                    <a:pt x="5" y="134"/>
                  </a:lnTo>
                  <a:lnTo>
                    <a:pt x="7" y="135"/>
                  </a:lnTo>
                  <a:lnTo>
                    <a:pt x="10" y="135"/>
                  </a:lnTo>
                  <a:lnTo>
                    <a:pt x="13" y="135"/>
                  </a:lnTo>
                  <a:lnTo>
                    <a:pt x="16" y="135"/>
                  </a:lnTo>
                  <a:lnTo>
                    <a:pt x="19" y="135"/>
                  </a:lnTo>
                  <a:lnTo>
                    <a:pt x="22" y="135"/>
                  </a:lnTo>
                  <a:lnTo>
                    <a:pt x="25" y="135"/>
                  </a:lnTo>
                  <a:lnTo>
                    <a:pt x="28" y="134"/>
                  </a:lnTo>
                  <a:lnTo>
                    <a:pt x="31" y="133"/>
                  </a:lnTo>
                  <a:lnTo>
                    <a:pt x="34" y="132"/>
                  </a:lnTo>
                  <a:lnTo>
                    <a:pt x="37" y="131"/>
                  </a:lnTo>
                  <a:lnTo>
                    <a:pt x="40" y="130"/>
                  </a:lnTo>
                  <a:lnTo>
                    <a:pt x="43" y="129"/>
                  </a:lnTo>
                  <a:lnTo>
                    <a:pt x="46" y="127"/>
                  </a:lnTo>
                  <a:lnTo>
                    <a:pt x="49" y="126"/>
                  </a:lnTo>
                  <a:lnTo>
                    <a:pt x="52" y="124"/>
                  </a:lnTo>
                  <a:lnTo>
                    <a:pt x="55" y="122"/>
                  </a:lnTo>
                  <a:lnTo>
                    <a:pt x="58" y="120"/>
                  </a:lnTo>
                  <a:lnTo>
                    <a:pt x="60" y="117"/>
                  </a:lnTo>
                  <a:lnTo>
                    <a:pt x="63" y="115"/>
                  </a:lnTo>
                  <a:lnTo>
                    <a:pt x="66" y="113"/>
                  </a:lnTo>
                  <a:lnTo>
                    <a:pt x="69" y="110"/>
                  </a:lnTo>
                  <a:lnTo>
                    <a:pt x="72" y="107"/>
                  </a:lnTo>
                  <a:lnTo>
                    <a:pt x="74" y="104"/>
                  </a:lnTo>
                  <a:lnTo>
                    <a:pt x="77" y="101"/>
                  </a:lnTo>
                  <a:lnTo>
                    <a:pt x="79" y="98"/>
                  </a:lnTo>
                  <a:lnTo>
                    <a:pt x="82" y="95"/>
                  </a:lnTo>
                  <a:lnTo>
                    <a:pt x="84" y="92"/>
                  </a:lnTo>
                  <a:lnTo>
                    <a:pt x="86" y="88"/>
                  </a:lnTo>
                  <a:lnTo>
                    <a:pt x="88" y="85"/>
                  </a:lnTo>
                  <a:lnTo>
                    <a:pt x="90" y="81"/>
                  </a:lnTo>
                  <a:lnTo>
                    <a:pt x="92" y="78"/>
                  </a:lnTo>
                  <a:lnTo>
                    <a:pt x="93" y="74"/>
                  </a:lnTo>
                  <a:lnTo>
                    <a:pt x="95" y="71"/>
                  </a:lnTo>
                  <a:lnTo>
                    <a:pt x="96" y="67"/>
                  </a:lnTo>
                  <a:lnTo>
                    <a:pt x="97" y="64"/>
                  </a:lnTo>
                  <a:lnTo>
                    <a:pt x="98" y="61"/>
                  </a:lnTo>
                  <a:lnTo>
                    <a:pt x="99" y="57"/>
                  </a:lnTo>
                  <a:lnTo>
                    <a:pt x="100" y="54"/>
                  </a:lnTo>
                  <a:lnTo>
                    <a:pt x="100" y="50"/>
                  </a:lnTo>
                  <a:lnTo>
                    <a:pt x="101" y="47"/>
                  </a:lnTo>
                  <a:lnTo>
                    <a:pt x="101" y="44"/>
                  </a:lnTo>
                  <a:lnTo>
                    <a:pt x="101" y="40"/>
                  </a:lnTo>
                  <a:lnTo>
                    <a:pt x="101" y="37"/>
                  </a:lnTo>
                  <a:lnTo>
                    <a:pt x="101" y="34"/>
                  </a:lnTo>
                  <a:lnTo>
                    <a:pt x="101" y="31"/>
                  </a:lnTo>
                  <a:lnTo>
                    <a:pt x="100" y="28"/>
                  </a:lnTo>
                  <a:lnTo>
                    <a:pt x="100" y="25"/>
                  </a:lnTo>
                  <a:lnTo>
                    <a:pt x="99" y="22"/>
                  </a:lnTo>
                  <a:lnTo>
                    <a:pt x="98" y="19"/>
                  </a:lnTo>
                  <a:lnTo>
                    <a:pt x="97" y="17"/>
                  </a:lnTo>
                  <a:lnTo>
                    <a:pt x="96" y="14"/>
                  </a:lnTo>
                  <a:lnTo>
                    <a:pt x="95" y="12"/>
                  </a:lnTo>
                  <a:lnTo>
                    <a:pt x="93" y="9"/>
                  </a:lnTo>
                  <a:lnTo>
                    <a:pt x="91" y="7"/>
                  </a:lnTo>
                  <a:lnTo>
                    <a:pt x="89" y="5"/>
                  </a:lnTo>
                  <a:lnTo>
                    <a:pt x="88" y="3"/>
                  </a:lnTo>
                  <a:lnTo>
                    <a:pt x="85" y="1"/>
                  </a:lnTo>
                  <a:lnTo>
                    <a:pt x="83" y="0"/>
                  </a:lnTo>
                  <a:lnTo>
                    <a:pt x="113" y="19"/>
                  </a:lnTo>
                  <a:lnTo>
                    <a:pt x="115" y="21"/>
                  </a:lnTo>
                  <a:lnTo>
                    <a:pt x="117" y="22"/>
                  </a:lnTo>
                  <a:lnTo>
                    <a:pt x="119" y="24"/>
                  </a:lnTo>
                  <a:lnTo>
                    <a:pt x="121" y="26"/>
                  </a:lnTo>
                  <a:lnTo>
                    <a:pt x="122" y="28"/>
                  </a:lnTo>
                  <a:lnTo>
                    <a:pt x="124" y="30"/>
                  </a:lnTo>
                  <a:lnTo>
                    <a:pt x="125" y="33"/>
                  </a:lnTo>
                  <a:lnTo>
                    <a:pt x="126" y="35"/>
                  </a:lnTo>
                  <a:lnTo>
                    <a:pt x="127" y="38"/>
                  </a:lnTo>
                  <a:lnTo>
                    <a:pt x="128" y="40"/>
                  </a:lnTo>
                  <a:lnTo>
                    <a:pt x="128" y="43"/>
                  </a:lnTo>
                  <a:lnTo>
                    <a:pt x="129" y="46"/>
                  </a:lnTo>
                  <a:lnTo>
                    <a:pt x="129" y="49"/>
                  </a:lnTo>
                  <a:lnTo>
                    <a:pt x="130" y="52"/>
                  </a:lnTo>
                  <a:lnTo>
                    <a:pt x="130" y="55"/>
                  </a:lnTo>
                  <a:lnTo>
                    <a:pt x="130" y="58"/>
                  </a:lnTo>
                  <a:lnTo>
                    <a:pt x="130" y="61"/>
                  </a:lnTo>
                  <a:lnTo>
                    <a:pt x="129" y="64"/>
                  </a:lnTo>
                  <a:lnTo>
                    <a:pt x="129" y="67"/>
                  </a:lnTo>
                  <a:lnTo>
                    <a:pt x="129" y="70"/>
                  </a:lnTo>
                  <a:lnTo>
                    <a:pt x="128" y="74"/>
                  </a:lnTo>
                  <a:lnTo>
                    <a:pt x="127" y="77"/>
                  </a:lnTo>
                  <a:lnTo>
                    <a:pt x="126" y="80"/>
                  </a:lnTo>
                  <a:lnTo>
                    <a:pt x="125" y="83"/>
                  </a:lnTo>
                  <a:lnTo>
                    <a:pt x="124" y="87"/>
                  </a:lnTo>
                  <a:lnTo>
                    <a:pt x="122" y="90"/>
                  </a:lnTo>
                  <a:lnTo>
                    <a:pt x="121" y="94"/>
                  </a:lnTo>
                  <a:lnTo>
                    <a:pt x="119" y="97"/>
                  </a:lnTo>
                  <a:lnTo>
                    <a:pt x="118" y="100"/>
                  </a:lnTo>
                  <a:lnTo>
                    <a:pt x="116" y="103"/>
                  </a:lnTo>
                  <a:lnTo>
                    <a:pt x="114" y="107"/>
                  </a:lnTo>
                  <a:lnTo>
                    <a:pt x="112" y="110"/>
                  </a:lnTo>
                  <a:lnTo>
                    <a:pt x="109" y="113"/>
                  </a:lnTo>
                  <a:lnTo>
                    <a:pt x="107" y="116"/>
                  </a:lnTo>
                  <a:lnTo>
                    <a:pt x="104" y="119"/>
                  </a:lnTo>
                  <a:lnTo>
                    <a:pt x="102" y="121"/>
                  </a:lnTo>
                  <a:lnTo>
                    <a:pt x="99" y="124"/>
                  </a:lnTo>
                  <a:lnTo>
                    <a:pt x="97" y="127"/>
                  </a:lnTo>
                  <a:lnTo>
                    <a:pt x="94" y="129"/>
                  </a:lnTo>
                  <a:lnTo>
                    <a:pt x="91" y="131"/>
                  </a:lnTo>
                  <a:lnTo>
                    <a:pt x="89" y="133"/>
                  </a:lnTo>
                  <a:lnTo>
                    <a:pt x="86" y="135"/>
                  </a:lnTo>
                  <a:lnTo>
                    <a:pt x="83" y="137"/>
                  </a:lnTo>
                  <a:lnTo>
                    <a:pt x="80" y="139"/>
                  </a:lnTo>
                  <a:lnTo>
                    <a:pt x="77" y="140"/>
                  </a:lnTo>
                  <a:lnTo>
                    <a:pt x="74" y="142"/>
                  </a:lnTo>
                  <a:lnTo>
                    <a:pt x="72" y="143"/>
                  </a:lnTo>
                  <a:lnTo>
                    <a:pt x="69" y="144"/>
                  </a:lnTo>
                  <a:lnTo>
                    <a:pt x="66" y="145"/>
                  </a:lnTo>
                  <a:lnTo>
                    <a:pt x="63" y="146"/>
                  </a:lnTo>
                  <a:lnTo>
                    <a:pt x="60" y="147"/>
                  </a:lnTo>
                  <a:lnTo>
                    <a:pt x="57" y="147"/>
                  </a:lnTo>
                  <a:lnTo>
                    <a:pt x="54" y="148"/>
                  </a:lnTo>
                  <a:lnTo>
                    <a:pt x="52" y="148"/>
                  </a:lnTo>
                  <a:lnTo>
                    <a:pt x="49" y="148"/>
                  </a:lnTo>
                  <a:lnTo>
                    <a:pt x="46" y="148"/>
                  </a:lnTo>
                  <a:lnTo>
                    <a:pt x="43" y="148"/>
                  </a:lnTo>
                  <a:lnTo>
                    <a:pt x="41" y="147"/>
                  </a:lnTo>
                  <a:lnTo>
                    <a:pt x="38" y="147"/>
                  </a:lnTo>
                  <a:lnTo>
                    <a:pt x="36" y="146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2" name="Freeform 57"/>
            <p:cNvSpPr>
              <a:spLocks/>
            </p:cNvSpPr>
            <p:nvPr/>
          </p:nvSpPr>
          <p:spPr bwMode="auto">
            <a:xfrm>
              <a:off x="2275511" y="1484059"/>
              <a:ext cx="111125" cy="120650"/>
            </a:xfrm>
            <a:custGeom>
              <a:avLst/>
              <a:gdLst>
                <a:gd name="T0" fmla="*/ 93663 w 70"/>
                <a:gd name="T1" fmla="*/ 4763 h 76"/>
                <a:gd name="T2" fmla="*/ 100013 w 70"/>
                <a:gd name="T3" fmla="*/ 9525 h 76"/>
                <a:gd name="T4" fmla="*/ 106363 w 70"/>
                <a:gd name="T5" fmla="*/ 17463 h 76"/>
                <a:gd name="T6" fmla="*/ 109538 w 70"/>
                <a:gd name="T7" fmla="*/ 25400 h 76"/>
                <a:gd name="T8" fmla="*/ 111125 w 70"/>
                <a:gd name="T9" fmla="*/ 36513 h 76"/>
                <a:gd name="T10" fmla="*/ 111125 w 70"/>
                <a:gd name="T11" fmla="*/ 47625 h 76"/>
                <a:gd name="T12" fmla="*/ 107950 w 70"/>
                <a:gd name="T13" fmla="*/ 58738 h 76"/>
                <a:gd name="T14" fmla="*/ 103188 w 70"/>
                <a:gd name="T15" fmla="*/ 71438 h 76"/>
                <a:gd name="T16" fmla="*/ 96838 w 70"/>
                <a:gd name="T17" fmla="*/ 82550 h 76"/>
                <a:gd name="T18" fmla="*/ 88900 w 70"/>
                <a:gd name="T19" fmla="*/ 93663 h 76"/>
                <a:gd name="T20" fmla="*/ 79375 w 70"/>
                <a:gd name="T21" fmla="*/ 101600 h 76"/>
                <a:gd name="T22" fmla="*/ 69850 w 70"/>
                <a:gd name="T23" fmla="*/ 109538 h 76"/>
                <a:gd name="T24" fmla="*/ 58738 w 70"/>
                <a:gd name="T25" fmla="*/ 115888 h 76"/>
                <a:gd name="T26" fmla="*/ 49213 w 70"/>
                <a:gd name="T27" fmla="*/ 119063 h 76"/>
                <a:gd name="T28" fmla="*/ 38100 w 70"/>
                <a:gd name="T29" fmla="*/ 120650 h 76"/>
                <a:gd name="T30" fmla="*/ 28575 w 70"/>
                <a:gd name="T31" fmla="*/ 120650 h 76"/>
                <a:gd name="T32" fmla="*/ 19050 w 70"/>
                <a:gd name="T33" fmla="*/ 117475 h 76"/>
                <a:gd name="T34" fmla="*/ 11113 w 70"/>
                <a:gd name="T35" fmla="*/ 111125 h 76"/>
                <a:gd name="T36" fmla="*/ 6350 w 70"/>
                <a:gd name="T37" fmla="*/ 104775 h 76"/>
                <a:gd name="T38" fmla="*/ 3175 w 70"/>
                <a:gd name="T39" fmla="*/ 95250 h 76"/>
                <a:gd name="T40" fmla="*/ 0 w 70"/>
                <a:gd name="T41" fmla="*/ 85725 h 76"/>
                <a:gd name="T42" fmla="*/ 1588 w 70"/>
                <a:gd name="T43" fmla="*/ 74613 h 76"/>
                <a:gd name="T44" fmla="*/ 3175 w 70"/>
                <a:gd name="T45" fmla="*/ 63500 h 76"/>
                <a:gd name="T46" fmla="*/ 7938 w 70"/>
                <a:gd name="T47" fmla="*/ 50800 h 76"/>
                <a:gd name="T48" fmla="*/ 15875 w 70"/>
                <a:gd name="T49" fmla="*/ 39688 h 76"/>
                <a:gd name="T50" fmla="*/ 23813 w 70"/>
                <a:gd name="T51" fmla="*/ 28575 h 76"/>
                <a:gd name="T52" fmla="*/ 31750 w 70"/>
                <a:gd name="T53" fmla="*/ 19050 h 76"/>
                <a:gd name="T54" fmla="*/ 42863 w 70"/>
                <a:gd name="T55" fmla="*/ 12700 h 76"/>
                <a:gd name="T56" fmla="*/ 52388 w 70"/>
                <a:gd name="T57" fmla="*/ 6350 h 76"/>
                <a:gd name="T58" fmla="*/ 63500 w 70"/>
                <a:gd name="T59" fmla="*/ 1588 h 76"/>
                <a:gd name="T60" fmla="*/ 74613 w 70"/>
                <a:gd name="T61" fmla="*/ 0 h 76"/>
                <a:gd name="T62" fmla="*/ 84138 w 70"/>
                <a:gd name="T63" fmla="*/ 1588 h 7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0"/>
                <a:gd name="T97" fmla="*/ 0 h 76"/>
                <a:gd name="T98" fmla="*/ 70 w 70"/>
                <a:gd name="T99" fmla="*/ 76 h 7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0" h="76">
                  <a:moveTo>
                    <a:pt x="56" y="2"/>
                  </a:moveTo>
                  <a:lnTo>
                    <a:pt x="59" y="3"/>
                  </a:lnTo>
                  <a:lnTo>
                    <a:pt x="61" y="4"/>
                  </a:lnTo>
                  <a:lnTo>
                    <a:pt x="63" y="6"/>
                  </a:lnTo>
                  <a:lnTo>
                    <a:pt x="65" y="8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6"/>
                  </a:lnTo>
                  <a:lnTo>
                    <a:pt x="70" y="20"/>
                  </a:lnTo>
                  <a:lnTo>
                    <a:pt x="70" y="23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69" y="33"/>
                  </a:lnTo>
                  <a:lnTo>
                    <a:pt x="68" y="37"/>
                  </a:lnTo>
                  <a:lnTo>
                    <a:pt x="67" y="41"/>
                  </a:lnTo>
                  <a:lnTo>
                    <a:pt x="65" y="45"/>
                  </a:lnTo>
                  <a:lnTo>
                    <a:pt x="64" y="48"/>
                  </a:lnTo>
                  <a:lnTo>
                    <a:pt x="61" y="52"/>
                  </a:lnTo>
                  <a:lnTo>
                    <a:pt x="59" y="55"/>
                  </a:lnTo>
                  <a:lnTo>
                    <a:pt x="56" y="59"/>
                  </a:lnTo>
                  <a:lnTo>
                    <a:pt x="53" y="62"/>
                  </a:lnTo>
                  <a:lnTo>
                    <a:pt x="50" y="64"/>
                  </a:lnTo>
                  <a:lnTo>
                    <a:pt x="47" y="67"/>
                  </a:lnTo>
                  <a:lnTo>
                    <a:pt x="44" y="69"/>
                  </a:lnTo>
                  <a:lnTo>
                    <a:pt x="41" y="71"/>
                  </a:lnTo>
                  <a:lnTo>
                    <a:pt x="37" y="73"/>
                  </a:lnTo>
                  <a:lnTo>
                    <a:pt x="34" y="74"/>
                  </a:lnTo>
                  <a:lnTo>
                    <a:pt x="31" y="75"/>
                  </a:lnTo>
                  <a:lnTo>
                    <a:pt x="27" y="76"/>
                  </a:lnTo>
                  <a:lnTo>
                    <a:pt x="24" y="76"/>
                  </a:lnTo>
                  <a:lnTo>
                    <a:pt x="21" y="76"/>
                  </a:lnTo>
                  <a:lnTo>
                    <a:pt x="18" y="76"/>
                  </a:lnTo>
                  <a:lnTo>
                    <a:pt x="15" y="75"/>
                  </a:lnTo>
                  <a:lnTo>
                    <a:pt x="12" y="74"/>
                  </a:lnTo>
                  <a:lnTo>
                    <a:pt x="10" y="72"/>
                  </a:lnTo>
                  <a:lnTo>
                    <a:pt x="7" y="70"/>
                  </a:lnTo>
                  <a:lnTo>
                    <a:pt x="6" y="68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60"/>
                  </a:lnTo>
                  <a:lnTo>
                    <a:pt x="1" y="57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1" y="47"/>
                  </a:lnTo>
                  <a:lnTo>
                    <a:pt x="2" y="43"/>
                  </a:lnTo>
                  <a:lnTo>
                    <a:pt x="2" y="40"/>
                  </a:lnTo>
                  <a:lnTo>
                    <a:pt x="4" y="36"/>
                  </a:lnTo>
                  <a:lnTo>
                    <a:pt x="5" y="32"/>
                  </a:lnTo>
                  <a:lnTo>
                    <a:pt x="7" y="29"/>
                  </a:lnTo>
                  <a:lnTo>
                    <a:pt x="10" y="25"/>
                  </a:lnTo>
                  <a:lnTo>
                    <a:pt x="12" y="21"/>
                  </a:lnTo>
                  <a:lnTo>
                    <a:pt x="15" y="18"/>
                  </a:lnTo>
                  <a:lnTo>
                    <a:pt x="18" y="15"/>
                  </a:lnTo>
                  <a:lnTo>
                    <a:pt x="20" y="12"/>
                  </a:lnTo>
                  <a:lnTo>
                    <a:pt x="24" y="10"/>
                  </a:lnTo>
                  <a:lnTo>
                    <a:pt x="27" y="8"/>
                  </a:lnTo>
                  <a:lnTo>
                    <a:pt x="30" y="5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0" y="1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1"/>
                  </a:lnTo>
                  <a:lnTo>
                    <a:pt x="53" y="1"/>
                  </a:lnTo>
                  <a:lnTo>
                    <a:pt x="56" y="2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3" name="Freeform 58"/>
            <p:cNvSpPr>
              <a:spLocks/>
            </p:cNvSpPr>
            <p:nvPr/>
          </p:nvSpPr>
          <p:spPr bwMode="auto">
            <a:xfrm>
              <a:off x="2364411" y="1901572"/>
              <a:ext cx="206375" cy="234950"/>
            </a:xfrm>
            <a:custGeom>
              <a:avLst/>
              <a:gdLst>
                <a:gd name="T0" fmla="*/ 0 w 130"/>
                <a:gd name="T1" fmla="*/ 209550 h 148"/>
                <a:gd name="T2" fmla="*/ 7938 w 130"/>
                <a:gd name="T3" fmla="*/ 212725 h 148"/>
                <a:gd name="T4" fmla="*/ 15875 w 130"/>
                <a:gd name="T5" fmla="*/ 214313 h 148"/>
                <a:gd name="T6" fmla="*/ 25400 w 130"/>
                <a:gd name="T7" fmla="*/ 214313 h 148"/>
                <a:gd name="T8" fmla="*/ 34925 w 130"/>
                <a:gd name="T9" fmla="*/ 214313 h 148"/>
                <a:gd name="T10" fmla="*/ 44450 w 130"/>
                <a:gd name="T11" fmla="*/ 212725 h 148"/>
                <a:gd name="T12" fmla="*/ 53975 w 130"/>
                <a:gd name="T13" fmla="*/ 209550 h 148"/>
                <a:gd name="T14" fmla="*/ 63500 w 130"/>
                <a:gd name="T15" fmla="*/ 206375 h 148"/>
                <a:gd name="T16" fmla="*/ 73025 w 130"/>
                <a:gd name="T17" fmla="*/ 201613 h 148"/>
                <a:gd name="T18" fmla="*/ 82550 w 130"/>
                <a:gd name="T19" fmla="*/ 196850 h 148"/>
                <a:gd name="T20" fmla="*/ 92075 w 130"/>
                <a:gd name="T21" fmla="*/ 190500 h 148"/>
                <a:gd name="T22" fmla="*/ 100013 w 130"/>
                <a:gd name="T23" fmla="*/ 182563 h 148"/>
                <a:gd name="T24" fmla="*/ 109538 w 130"/>
                <a:gd name="T25" fmla="*/ 174625 h 148"/>
                <a:gd name="T26" fmla="*/ 117475 w 130"/>
                <a:gd name="T27" fmla="*/ 166688 h 148"/>
                <a:gd name="T28" fmla="*/ 125413 w 130"/>
                <a:gd name="T29" fmla="*/ 155575 h 148"/>
                <a:gd name="T30" fmla="*/ 133350 w 130"/>
                <a:gd name="T31" fmla="*/ 146050 h 148"/>
                <a:gd name="T32" fmla="*/ 139700 w 130"/>
                <a:gd name="T33" fmla="*/ 134938 h 148"/>
                <a:gd name="T34" fmla="*/ 146050 w 130"/>
                <a:gd name="T35" fmla="*/ 123825 h 148"/>
                <a:gd name="T36" fmla="*/ 150813 w 130"/>
                <a:gd name="T37" fmla="*/ 112713 h 148"/>
                <a:gd name="T38" fmla="*/ 153988 w 130"/>
                <a:gd name="T39" fmla="*/ 101600 h 148"/>
                <a:gd name="T40" fmla="*/ 157163 w 130"/>
                <a:gd name="T41" fmla="*/ 90488 h 148"/>
                <a:gd name="T42" fmla="*/ 158750 w 130"/>
                <a:gd name="T43" fmla="*/ 79375 h 148"/>
                <a:gd name="T44" fmla="*/ 160338 w 130"/>
                <a:gd name="T45" fmla="*/ 69850 h 148"/>
                <a:gd name="T46" fmla="*/ 160338 w 130"/>
                <a:gd name="T47" fmla="*/ 58738 h 148"/>
                <a:gd name="T48" fmla="*/ 160338 w 130"/>
                <a:gd name="T49" fmla="*/ 49213 h 148"/>
                <a:gd name="T50" fmla="*/ 158750 w 130"/>
                <a:gd name="T51" fmla="*/ 39688 h 148"/>
                <a:gd name="T52" fmla="*/ 155575 w 130"/>
                <a:gd name="T53" fmla="*/ 30163 h 148"/>
                <a:gd name="T54" fmla="*/ 152400 w 130"/>
                <a:gd name="T55" fmla="*/ 22225 h 148"/>
                <a:gd name="T56" fmla="*/ 147638 w 130"/>
                <a:gd name="T57" fmla="*/ 14288 h 148"/>
                <a:gd name="T58" fmla="*/ 142875 w 130"/>
                <a:gd name="T59" fmla="*/ 7938 h 148"/>
                <a:gd name="T60" fmla="*/ 136525 w 130"/>
                <a:gd name="T61" fmla="*/ 1588 h 148"/>
                <a:gd name="T62" fmla="*/ 179388 w 130"/>
                <a:gd name="T63" fmla="*/ 30163 h 148"/>
                <a:gd name="T64" fmla="*/ 185738 w 130"/>
                <a:gd name="T65" fmla="*/ 34925 h 148"/>
                <a:gd name="T66" fmla="*/ 192088 w 130"/>
                <a:gd name="T67" fmla="*/ 41275 h 148"/>
                <a:gd name="T68" fmla="*/ 196850 w 130"/>
                <a:gd name="T69" fmla="*/ 49213 h 148"/>
                <a:gd name="T70" fmla="*/ 200025 w 130"/>
                <a:gd name="T71" fmla="*/ 55563 h 148"/>
                <a:gd name="T72" fmla="*/ 203200 w 130"/>
                <a:gd name="T73" fmla="*/ 63500 h 148"/>
                <a:gd name="T74" fmla="*/ 204788 w 130"/>
                <a:gd name="T75" fmla="*/ 73025 h 148"/>
                <a:gd name="T76" fmla="*/ 206375 w 130"/>
                <a:gd name="T77" fmla="*/ 82550 h 148"/>
                <a:gd name="T78" fmla="*/ 206375 w 130"/>
                <a:gd name="T79" fmla="*/ 92075 h 148"/>
                <a:gd name="T80" fmla="*/ 204788 w 130"/>
                <a:gd name="T81" fmla="*/ 101600 h 148"/>
                <a:gd name="T82" fmla="*/ 204788 w 130"/>
                <a:gd name="T83" fmla="*/ 111125 h 148"/>
                <a:gd name="T84" fmla="*/ 201613 w 130"/>
                <a:gd name="T85" fmla="*/ 122238 h 148"/>
                <a:gd name="T86" fmla="*/ 198438 w 130"/>
                <a:gd name="T87" fmla="*/ 133350 h 148"/>
                <a:gd name="T88" fmla="*/ 195263 w 130"/>
                <a:gd name="T89" fmla="*/ 142875 h 148"/>
                <a:gd name="T90" fmla="*/ 188913 w 130"/>
                <a:gd name="T91" fmla="*/ 153988 h 148"/>
                <a:gd name="T92" fmla="*/ 184150 w 130"/>
                <a:gd name="T93" fmla="*/ 163513 h 148"/>
                <a:gd name="T94" fmla="*/ 177800 w 130"/>
                <a:gd name="T95" fmla="*/ 174625 h 148"/>
                <a:gd name="T96" fmla="*/ 169863 w 130"/>
                <a:gd name="T97" fmla="*/ 184150 h 148"/>
                <a:gd name="T98" fmla="*/ 161925 w 130"/>
                <a:gd name="T99" fmla="*/ 192088 h 148"/>
                <a:gd name="T100" fmla="*/ 153988 w 130"/>
                <a:gd name="T101" fmla="*/ 201613 h 148"/>
                <a:gd name="T102" fmla="*/ 144463 w 130"/>
                <a:gd name="T103" fmla="*/ 207963 h 148"/>
                <a:gd name="T104" fmla="*/ 136525 w 130"/>
                <a:gd name="T105" fmla="*/ 214313 h 148"/>
                <a:gd name="T106" fmla="*/ 127000 w 130"/>
                <a:gd name="T107" fmla="*/ 220663 h 148"/>
                <a:gd name="T108" fmla="*/ 117475 w 130"/>
                <a:gd name="T109" fmla="*/ 225425 h 148"/>
                <a:gd name="T110" fmla="*/ 109538 w 130"/>
                <a:gd name="T111" fmla="*/ 228600 h 148"/>
                <a:gd name="T112" fmla="*/ 100013 w 130"/>
                <a:gd name="T113" fmla="*/ 231775 h 148"/>
                <a:gd name="T114" fmla="*/ 90488 w 130"/>
                <a:gd name="T115" fmla="*/ 233363 h 148"/>
                <a:gd name="T116" fmla="*/ 82550 w 130"/>
                <a:gd name="T117" fmla="*/ 234950 h 148"/>
                <a:gd name="T118" fmla="*/ 73025 w 130"/>
                <a:gd name="T119" fmla="*/ 234950 h 148"/>
                <a:gd name="T120" fmla="*/ 65088 w 130"/>
                <a:gd name="T121" fmla="*/ 233363 h 148"/>
                <a:gd name="T122" fmla="*/ 57150 w 130"/>
                <a:gd name="T123" fmla="*/ 231775 h 1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0"/>
                <a:gd name="T187" fmla="*/ 0 h 148"/>
                <a:gd name="T188" fmla="*/ 130 w 130"/>
                <a:gd name="T189" fmla="*/ 148 h 14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0" h="148">
                  <a:moveTo>
                    <a:pt x="33" y="145"/>
                  </a:moveTo>
                  <a:lnTo>
                    <a:pt x="0" y="132"/>
                  </a:lnTo>
                  <a:lnTo>
                    <a:pt x="2" y="133"/>
                  </a:lnTo>
                  <a:lnTo>
                    <a:pt x="5" y="134"/>
                  </a:lnTo>
                  <a:lnTo>
                    <a:pt x="7" y="135"/>
                  </a:lnTo>
                  <a:lnTo>
                    <a:pt x="10" y="135"/>
                  </a:lnTo>
                  <a:lnTo>
                    <a:pt x="13" y="135"/>
                  </a:lnTo>
                  <a:lnTo>
                    <a:pt x="16" y="135"/>
                  </a:lnTo>
                  <a:lnTo>
                    <a:pt x="19" y="135"/>
                  </a:lnTo>
                  <a:lnTo>
                    <a:pt x="22" y="135"/>
                  </a:lnTo>
                  <a:lnTo>
                    <a:pt x="25" y="135"/>
                  </a:lnTo>
                  <a:lnTo>
                    <a:pt x="28" y="134"/>
                  </a:lnTo>
                  <a:lnTo>
                    <a:pt x="31" y="133"/>
                  </a:lnTo>
                  <a:lnTo>
                    <a:pt x="34" y="132"/>
                  </a:lnTo>
                  <a:lnTo>
                    <a:pt x="37" y="131"/>
                  </a:lnTo>
                  <a:lnTo>
                    <a:pt x="40" y="130"/>
                  </a:lnTo>
                  <a:lnTo>
                    <a:pt x="43" y="129"/>
                  </a:lnTo>
                  <a:lnTo>
                    <a:pt x="46" y="127"/>
                  </a:lnTo>
                  <a:lnTo>
                    <a:pt x="49" y="126"/>
                  </a:lnTo>
                  <a:lnTo>
                    <a:pt x="52" y="124"/>
                  </a:lnTo>
                  <a:lnTo>
                    <a:pt x="55" y="122"/>
                  </a:lnTo>
                  <a:lnTo>
                    <a:pt x="58" y="120"/>
                  </a:lnTo>
                  <a:lnTo>
                    <a:pt x="61" y="118"/>
                  </a:lnTo>
                  <a:lnTo>
                    <a:pt x="63" y="115"/>
                  </a:lnTo>
                  <a:lnTo>
                    <a:pt x="66" y="113"/>
                  </a:lnTo>
                  <a:lnTo>
                    <a:pt x="69" y="110"/>
                  </a:lnTo>
                  <a:lnTo>
                    <a:pt x="72" y="107"/>
                  </a:lnTo>
                  <a:lnTo>
                    <a:pt x="74" y="105"/>
                  </a:lnTo>
                  <a:lnTo>
                    <a:pt x="77" y="101"/>
                  </a:lnTo>
                  <a:lnTo>
                    <a:pt x="79" y="98"/>
                  </a:lnTo>
                  <a:lnTo>
                    <a:pt x="82" y="95"/>
                  </a:lnTo>
                  <a:lnTo>
                    <a:pt x="84" y="92"/>
                  </a:lnTo>
                  <a:lnTo>
                    <a:pt x="86" y="88"/>
                  </a:lnTo>
                  <a:lnTo>
                    <a:pt x="88" y="85"/>
                  </a:lnTo>
                  <a:lnTo>
                    <a:pt x="90" y="81"/>
                  </a:lnTo>
                  <a:lnTo>
                    <a:pt x="92" y="78"/>
                  </a:lnTo>
                  <a:lnTo>
                    <a:pt x="93" y="74"/>
                  </a:lnTo>
                  <a:lnTo>
                    <a:pt x="95" y="71"/>
                  </a:lnTo>
                  <a:lnTo>
                    <a:pt x="96" y="68"/>
                  </a:lnTo>
                  <a:lnTo>
                    <a:pt x="97" y="64"/>
                  </a:lnTo>
                  <a:lnTo>
                    <a:pt x="98" y="61"/>
                  </a:lnTo>
                  <a:lnTo>
                    <a:pt x="99" y="57"/>
                  </a:lnTo>
                  <a:lnTo>
                    <a:pt x="100" y="54"/>
                  </a:lnTo>
                  <a:lnTo>
                    <a:pt x="100" y="50"/>
                  </a:lnTo>
                  <a:lnTo>
                    <a:pt x="101" y="47"/>
                  </a:lnTo>
                  <a:lnTo>
                    <a:pt x="101" y="44"/>
                  </a:lnTo>
                  <a:lnTo>
                    <a:pt x="101" y="40"/>
                  </a:lnTo>
                  <a:lnTo>
                    <a:pt x="101" y="37"/>
                  </a:lnTo>
                  <a:lnTo>
                    <a:pt x="101" y="34"/>
                  </a:lnTo>
                  <a:lnTo>
                    <a:pt x="101" y="31"/>
                  </a:lnTo>
                  <a:lnTo>
                    <a:pt x="100" y="28"/>
                  </a:lnTo>
                  <a:lnTo>
                    <a:pt x="100" y="25"/>
                  </a:lnTo>
                  <a:lnTo>
                    <a:pt x="99" y="22"/>
                  </a:lnTo>
                  <a:lnTo>
                    <a:pt x="98" y="19"/>
                  </a:lnTo>
                  <a:lnTo>
                    <a:pt x="97" y="17"/>
                  </a:lnTo>
                  <a:lnTo>
                    <a:pt x="96" y="14"/>
                  </a:lnTo>
                  <a:lnTo>
                    <a:pt x="95" y="12"/>
                  </a:lnTo>
                  <a:lnTo>
                    <a:pt x="93" y="9"/>
                  </a:lnTo>
                  <a:lnTo>
                    <a:pt x="91" y="7"/>
                  </a:lnTo>
                  <a:lnTo>
                    <a:pt x="90" y="5"/>
                  </a:lnTo>
                  <a:lnTo>
                    <a:pt x="88" y="3"/>
                  </a:lnTo>
                  <a:lnTo>
                    <a:pt x="86" y="1"/>
                  </a:lnTo>
                  <a:lnTo>
                    <a:pt x="83" y="0"/>
                  </a:lnTo>
                  <a:lnTo>
                    <a:pt x="113" y="19"/>
                  </a:lnTo>
                  <a:lnTo>
                    <a:pt x="115" y="21"/>
                  </a:lnTo>
                  <a:lnTo>
                    <a:pt x="117" y="22"/>
                  </a:lnTo>
                  <a:lnTo>
                    <a:pt x="119" y="24"/>
                  </a:lnTo>
                  <a:lnTo>
                    <a:pt x="121" y="26"/>
                  </a:lnTo>
                  <a:lnTo>
                    <a:pt x="122" y="28"/>
                  </a:lnTo>
                  <a:lnTo>
                    <a:pt x="124" y="31"/>
                  </a:lnTo>
                  <a:lnTo>
                    <a:pt x="125" y="33"/>
                  </a:lnTo>
                  <a:lnTo>
                    <a:pt x="126" y="35"/>
                  </a:lnTo>
                  <a:lnTo>
                    <a:pt x="127" y="38"/>
                  </a:lnTo>
                  <a:lnTo>
                    <a:pt x="128" y="40"/>
                  </a:lnTo>
                  <a:lnTo>
                    <a:pt x="128" y="43"/>
                  </a:lnTo>
                  <a:lnTo>
                    <a:pt x="129" y="46"/>
                  </a:lnTo>
                  <a:lnTo>
                    <a:pt x="129" y="49"/>
                  </a:lnTo>
                  <a:lnTo>
                    <a:pt x="130" y="52"/>
                  </a:lnTo>
                  <a:lnTo>
                    <a:pt x="130" y="55"/>
                  </a:lnTo>
                  <a:lnTo>
                    <a:pt x="130" y="58"/>
                  </a:lnTo>
                  <a:lnTo>
                    <a:pt x="130" y="61"/>
                  </a:lnTo>
                  <a:lnTo>
                    <a:pt x="129" y="64"/>
                  </a:lnTo>
                  <a:lnTo>
                    <a:pt x="129" y="67"/>
                  </a:lnTo>
                  <a:lnTo>
                    <a:pt x="129" y="70"/>
                  </a:lnTo>
                  <a:lnTo>
                    <a:pt x="128" y="74"/>
                  </a:lnTo>
                  <a:lnTo>
                    <a:pt x="127" y="77"/>
                  </a:lnTo>
                  <a:lnTo>
                    <a:pt x="126" y="80"/>
                  </a:lnTo>
                  <a:lnTo>
                    <a:pt x="125" y="84"/>
                  </a:lnTo>
                  <a:lnTo>
                    <a:pt x="124" y="87"/>
                  </a:lnTo>
                  <a:lnTo>
                    <a:pt x="123" y="90"/>
                  </a:lnTo>
                  <a:lnTo>
                    <a:pt x="121" y="94"/>
                  </a:lnTo>
                  <a:lnTo>
                    <a:pt x="119" y="97"/>
                  </a:lnTo>
                  <a:lnTo>
                    <a:pt x="118" y="100"/>
                  </a:lnTo>
                  <a:lnTo>
                    <a:pt x="116" y="103"/>
                  </a:lnTo>
                  <a:lnTo>
                    <a:pt x="114" y="107"/>
                  </a:lnTo>
                  <a:lnTo>
                    <a:pt x="112" y="110"/>
                  </a:lnTo>
                  <a:lnTo>
                    <a:pt x="109" y="113"/>
                  </a:lnTo>
                  <a:lnTo>
                    <a:pt x="107" y="116"/>
                  </a:lnTo>
                  <a:lnTo>
                    <a:pt x="104" y="119"/>
                  </a:lnTo>
                  <a:lnTo>
                    <a:pt x="102" y="121"/>
                  </a:lnTo>
                  <a:lnTo>
                    <a:pt x="99" y="124"/>
                  </a:lnTo>
                  <a:lnTo>
                    <a:pt x="97" y="127"/>
                  </a:lnTo>
                  <a:lnTo>
                    <a:pt x="94" y="129"/>
                  </a:lnTo>
                  <a:lnTo>
                    <a:pt x="91" y="131"/>
                  </a:lnTo>
                  <a:lnTo>
                    <a:pt x="89" y="133"/>
                  </a:lnTo>
                  <a:lnTo>
                    <a:pt x="86" y="135"/>
                  </a:lnTo>
                  <a:lnTo>
                    <a:pt x="83" y="137"/>
                  </a:lnTo>
                  <a:lnTo>
                    <a:pt x="80" y="139"/>
                  </a:lnTo>
                  <a:lnTo>
                    <a:pt x="77" y="140"/>
                  </a:lnTo>
                  <a:lnTo>
                    <a:pt x="74" y="142"/>
                  </a:lnTo>
                  <a:lnTo>
                    <a:pt x="72" y="143"/>
                  </a:lnTo>
                  <a:lnTo>
                    <a:pt x="69" y="144"/>
                  </a:lnTo>
                  <a:lnTo>
                    <a:pt x="66" y="145"/>
                  </a:lnTo>
                  <a:lnTo>
                    <a:pt x="63" y="146"/>
                  </a:lnTo>
                  <a:lnTo>
                    <a:pt x="60" y="147"/>
                  </a:lnTo>
                  <a:lnTo>
                    <a:pt x="57" y="147"/>
                  </a:lnTo>
                  <a:lnTo>
                    <a:pt x="54" y="148"/>
                  </a:lnTo>
                  <a:lnTo>
                    <a:pt x="52" y="148"/>
                  </a:lnTo>
                  <a:lnTo>
                    <a:pt x="49" y="148"/>
                  </a:lnTo>
                  <a:lnTo>
                    <a:pt x="46" y="148"/>
                  </a:lnTo>
                  <a:lnTo>
                    <a:pt x="43" y="148"/>
                  </a:lnTo>
                  <a:lnTo>
                    <a:pt x="41" y="147"/>
                  </a:lnTo>
                  <a:lnTo>
                    <a:pt x="38" y="147"/>
                  </a:lnTo>
                  <a:lnTo>
                    <a:pt x="36" y="146"/>
                  </a:lnTo>
                  <a:lnTo>
                    <a:pt x="33" y="145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4" name="Freeform 59"/>
            <p:cNvSpPr>
              <a:spLocks/>
            </p:cNvSpPr>
            <p:nvPr/>
          </p:nvSpPr>
          <p:spPr bwMode="auto">
            <a:xfrm>
              <a:off x="5496549" y="1696784"/>
              <a:ext cx="68263" cy="68263"/>
            </a:xfrm>
            <a:custGeom>
              <a:avLst/>
              <a:gdLst>
                <a:gd name="T0" fmla="*/ 15875 w 43"/>
                <a:gd name="T1" fmla="*/ 1588 h 43"/>
                <a:gd name="T2" fmla="*/ 0 w 43"/>
                <a:gd name="T3" fmla="*/ 68263 h 43"/>
                <a:gd name="T4" fmla="*/ 52388 w 43"/>
                <a:gd name="T5" fmla="*/ 68263 h 43"/>
                <a:gd name="T6" fmla="*/ 68263 w 43"/>
                <a:gd name="T7" fmla="*/ 0 h 43"/>
                <a:gd name="T8" fmla="*/ 15875 w 43"/>
                <a:gd name="T9" fmla="*/ 1588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43"/>
                <a:gd name="T17" fmla="*/ 43 w 43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43">
                  <a:moveTo>
                    <a:pt x="10" y="1"/>
                  </a:moveTo>
                  <a:lnTo>
                    <a:pt x="0" y="43"/>
                  </a:lnTo>
                  <a:lnTo>
                    <a:pt x="33" y="43"/>
                  </a:lnTo>
                  <a:lnTo>
                    <a:pt x="43" y="0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5" name="Freeform 60"/>
            <p:cNvSpPr>
              <a:spLocks/>
            </p:cNvSpPr>
            <p:nvPr/>
          </p:nvSpPr>
          <p:spPr bwMode="auto">
            <a:xfrm>
              <a:off x="892799" y="2490534"/>
              <a:ext cx="92075" cy="60325"/>
            </a:xfrm>
            <a:custGeom>
              <a:avLst/>
              <a:gdLst>
                <a:gd name="T0" fmla="*/ 60325 w 58"/>
                <a:gd name="T1" fmla="*/ 0 h 38"/>
                <a:gd name="T2" fmla="*/ 0 w 58"/>
                <a:gd name="T3" fmla="*/ 60325 h 38"/>
                <a:gd name="T4" fmla="*/ 52388 w 58"/>
                <a:gd name="T5" fmla="*/ 58738 h 38"/>
                <a:gd name="T6" fmla="*/ 92075 w 58"/>
                <a:gd name="T7" fmla="*/ 4763 h 38"/>
                <a:gd name="T8" fmla="*/ 60325 w 5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38" y="0"/>
                  </a:moveTo>
                  <a:lnTo>
                    <a:pt x="0" y="38"/>
                  </a:lnTo>
                  <a:lnTo>
                    <a:pt x="33" y="37"/>
                  </a:lnTo>
                  <a:lnTo>
                    <a:pt x="58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6" name="Freeform 61"/>
            <p:cNvSpPr>
              <a:spLocks/>
            </p:cNvSpPr>
            <p:nvPr/>
          </p:nvSpPr>
          <p:spPr bwMode="auto">
            <a:xfrm>
              <a:off x="5491786" y="1693609"/>
              <a:ext cx="68263" cy="66675"/>
            </a:xfrm>
            <a:custGeom>
              <a:avLst/>
              <a:gdLst>
                <a:gd name="T0" fmla="*/ 15875 w 43"/>
                <a:gd name="T1" fmla="*/ 0 h 42"/>
                <a:gd name="T2" fmla="*/ 0 w 43"/>
                <a:gd name="T3" fmla="*/ 66675 h 42"/>
                <a:gd name="T4" fmla="*/ 52388 w 43"/>
                <a:gd name="T5" fmla="*/ 66675 h 42"/>
                <a:gd name="T6" fmla="*/ 68263 w 43"/>
                <a:gd name="T7" fmla="*/ 0 h 42"/>
                <a:gd name="T8" fmla="*/ 15875 w 43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42"/>
                <a:gd name="T17" fmla="*/ 43 w 43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42">
                  <a:moveTo>
                    <a:pt x="10" y="0"/>
                  </a:moveTo>
                  <a:lnTo>
                    <a:pt x="0" y="42"/>
                  </a:lnTo>
                  <a:lnTo>
                    <a:pt x="33" y="42"/>
                  </a:lnTo>
                  <a:lnTo>
                    <a:pt x="43" y="0"/>
                  </a:lnTo>
                  <a:lnTo>
                    <a:pt x="10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7" name="Freeform 62"/>
            <p:cNvSpPr>
              <a:spLocks/>
            </p:cNvSpPr>
            <p:nvPr/>
          </p:nvSpPr>
          <p:spPr bwMode="auto">
            <a:xfrm>
              <a:off x="888036" y="2485772"/>
              <a:ext cx="92075" cy="61913"/>
            </a:xfrm>
            <a:custGeom>
              <a:avLst/>
              <a:gdLst>
                <a:gd name="T0" fmla="*/ 60325 w 58"/>
                <a:gd name="T1" fmla="*/ 0 h 39"/>
                <a:gd name="T2" fmla="*/ 0 w 58"/>
                <a:gd name="T3" fmla="*/ 61913 h 39"/>
                <a:gd name="T4" fmla="*/ 52388 w 58"/>
                <a:gd name="T5" fmla="*/ 58738 h 39"/>
                <a:gd name="T6" fmla="*/ 92075 w 58"/>
                <a:gd name="T7" fmla="*/ 4763 h 39"/>
                <a:gd name="T8" fmla="*/ 60325 w 58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9"/>
                <a:gd name="T17" fmla="*/ 58 w 58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9">
                  <a:moveTo>
                    <a:pt x="38" y="0"/>
                  </a:moveTo>
                  <a:lnTo>
                    <a:pt x="0" y="39"/>
                  </a:lnTo>
                  <a:lnTo>
                    <a:pt x="33" y="37"/>
                  </a:lnTo>
                  <a:lnTo>
                    <a:pt x="58" y="3"/>
                  </a:lnTo>
                  <a:lnTo>
                    <a:pt x="38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8" name="Freeform 63"/>
            <p:cNvSpPr>
              <a:spLocks/>
            </p:cNvSpPr>
            <p:nvPr/>
          </p:nvSpPr>
          <p:spPr bwMode="auto">
            <a:xfrm>
              <a:off x="5496549" y="1763459"/>
              <a:ext cx="55563" cy="22225"/>
            </a:xfrm>
            <a:custGeom>
              <a:avLst/>
              <a:gdLst>
                <a:gd name="T0" fmla="*/ 1588 w 35"/>
                <a:gd name="T1" fmla="*/ 19050 h 14"/>
                <a:gd name="T2" fmla="*/ 55563 w 35"/>
                <a:gd name="T3" fmla="*/ 22225 h 14"/>
                <a:gd name="T4" fmla="*/ 50800 w 35"/>
                <a:gd name="T5" fmla="*/ 0 h 14"/>
                <a:gd name="T6" fmla="*/ 0 w 35"/>
                <a:gd name="T7" fmla="*/ 1588 h 14"/>
                <a:gd name="T8" fmla="*/ 1588 w 35"/>
                <a:gd name="T9" fmla="*/ 1905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14"/>
                <a:gd name="T17" fmla="*/ 35 w 3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14">
                  <a:moveTo>
                    <a:pt x="1" y="12"/>
                  </a:moveTo>
                  <a:lnTo>
                    <a:pt x="35" y="14"/>
                  </a:lnTo>
                  <a:lnTo>
                    <a:pt x="32" y="0"/>
                  </a:lnTo>
                  <a:lnTo>
                    <a:pt x="0" y="1"/>
                  </a:lnTo>
                  <a:lnTo>
                    <a:pt x="1" y="1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9" name="Freeform 64"/>
            <p:cNvSpPr>
              <a:spLocks/>
            </p:cNvSpPr>
            <p:nvPr/>
          </p:nvSpPr>
          <p:spPr bwMode="auto">
            <a:xfrm>
              <a:off x="894386" y="2547684"/>
              <a:ext cx="55563" cy="22225"/>
            </a:xfrm>
            <a:custGeom>
              <a:avLst/>
              <a:gdLst>
                <a:gd name="T0" fmla="*/ 1588 w 35"/>
                <a:gd name="T1" fmla="*/ 22225 h 14"/>
                <a:gd name="T2" fmla="*/ 55563 w 35"/>
                <a:gd name="T3" fmla="*/ 20638 h 14"/>
                <a:gd name="T4" fmla="*/ 50800 w 35"/>
                <a:gd name="T5" fmla="*/ 0 h 14"/>
                <a:gd name="T6" fmla="*/ 0 w 35"/>
                <a:gd name="T7" fmla="*/ 3175 h 14"/>
                <a:gd name="T8" fmla="*/ 1588 w 35"/>
                <a:gd name="T9" fmla="*/ 2222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14"/>
                <a:gd name="T17" fmla="*/ 35 w 3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14">
                  <a:moveTo>
                    <a:pt x="1" y="14"/>
                  </a:moveTo>
                  <a:lnTo>
                    <a:pt x="35" y="13"/>
                  </a:lnTo>
                  <a:lnTo>
                    <a:pt x="32" y="0"/>
                  </a:lnTo>
                  <a:lnTo>
                    <a:pt x="0" y="2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0" name="Freeform 65"/>
            <p:cNvSpPr>
              <a:spLocks/>
            </p:cNvSpPr>
            <p:nvPr/>
          </p:nvSpPr>
          <p:spPr bwMode="auto">
            <a:xfrm>
              <a:off x="5491786" y="1758697"/>
              <a:ext cx="55563" cy="22225"/>
            </a:xfrm>
            <a:custGeom>
              <a:avLst/>
              <a:gdLst>
                <a:gd name="T0" fmla="*/ 1588 w 35"/>
                <a:gd name="T1" fmla="*/ 19050 h 14"/>
                <a:gd name="T2" fmla="*/ 55563 w 35"/>
                <a:gd name="T3" fmla="*/ 22225 h 14"/>
                <a:gd name="T4" fmla="*/ 50800 w 35"/>
                <a:gd name="T5" fmla="*/ 0 h 14"/>
                <a:gd name="T6" fmla="*/ 0 w 35"/>
                <a:gd name="T7" fmla="*/ 1588 h 14"/>
                <a:gd name="T8" fmla="*/ 1588 w 35"/>
                <a:gd name="T9" fmla="*/ 1905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14"/>
                <a:gd name="T17" fmla="*/ 35 w 3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14">
                  <a:moveTo>
                    <a:pt x="1" y="12"/>
                  </a:moveTo>
                  <a:lnTo>
                    <a:pt x="35" y="14"/>
                  </a:lnTo>
                  <a:lnTo>
                    <a:pt x="32" y="0"/>
                  </a:lnTo>
                  <a:lnTo>
                    <a:pt x="0" y="1"/>
                  </a:lnTo>
                  <a:lnTo>
                    <a:pt x="1" y="12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1" name="Freeform 66"/>
            <p:cNvSpPr>
              <a:spLocks/>
            </p:cNvSpPr>
            <p:nvPr/>
          </p:nvSpPr>
          <p:spPr bwMode="auto">
            <a:xfrm>
              <a:off x="889624" y="2542922"/>
              <a:ext cx="55563" cy="22225"/>
            </a:xfrm>
            <a:custGeom>
              <a:avLst/>
              <a:gdLst>
                <a:gd name="T0" fmla="*/ 1588 w 35"/>
                <a:gd name="T1" fmla="*/ 22225 h 14"/>
                <a:gd name="T2" fmla="*/ 55563 w 35"/>
                <a:gd name="T3" fmla="*/ 20638 h 14"/>
                <a:gd name="T4" fmla="*/ 50800 w 35"/>
                <a:gd name="T5" fmla="*/ 0 h 14"/>
                <a:gd name="T6" fmla="*/ 0 w 35"/>
                <a:gd name="T7" fmla="*/ 3175 h 14"/>
                <a:gd name="T8" fmla="*/ 1588 w 35"/>
                <a:gd name="T9" fmla="*/ 2222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14"/>
                <a:gd name="T17" fmla="*/ 35 w 3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14">
                  <a:moveTo>
                    <a:pt x="1" y="14"/>
                  </a:moveTo>
                  <a:lnTo>
                    <a:pt x="35" y="13"/>
                  </a:lnTo>
                  <a:lnTo>
                    <a:pt x="32" y="0"/>
                  </a:lnTo>
                  <a:lnTo>
                    <a:pt x="0" y="2"/>
                  </a:lnTo>
                  <a:lnTo>
                    <a:pt x="1" y="14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2" name="Freeform 67"/>
            <p:cNvSpPr>
              <a:spLocks/>
            </p:cNvSpPr>
            <p:nvPr/>
          </p:nvSpPr>
          <p:spPr bwMode="auto">
            <a:xfrm>
              <a:off x="5548936" y="1698372"/>
              <a:ext cx="23813" cy="87313"/>
            </a:xfrm>
            <a:custGeom>
              <a:avLst/>
              <a:gdLst>
                <a:gd name="T0" fmla="*/ 15875 w 15"/>
                <a:gd name="T1" fmla="*/ 0 h 55"/>
                <a:gd name="T2" fmla="*/ 23813 w 15"/>
                <a:gd name="T3" fmla="*/ 25400 h 55"/>
                <a:gd name="T4" fmla="*/ 4763 w 15"/>
                <a:gd name="T5" fmla="*/ 87313 h 55"/>
                <a:gd name="T6" fmla="*/ 0 w 15"/>
                <a:gd name="T7" fmla="*/ 61913 h 55"/>
                <a:gd name="T8" fmla="*/ 15875 w 15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5"/>
                <a:gd name="T17" fmla="*/ 15 w 1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5">
                  <a:moveTo>
                    <a:pt x="10" y="0"/>
                  </a:moveTo>
                  <a:lnTo>
                    <a:pt x="15" y="16"/>
                  </a:lnTo>
                  <a:lnTo>
                    <a:pt x="3" y="55"/>
                  </a:lnTo>
                  <a:lnTo>
                    <a:pt x="0" y="3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3" name="Freeform 68"/>
            <p:cNvSpPr>
              <a:spLocks/>
            </p:cNvSpPr>
            <p:nvPr/>
          </p:nvSpPr>
          <p:spPr bwMode="auto">
            <a:xfrm>
              <a:off x="945186" y="2495297"/>
              <a:ext cx="47625" cy="73025"/>
            </a:xfrm>
            <a:custGeom>
              <a:avLst/>
              <a:gdLst>
                <a:gd name="T0" fmla="*/ 39688 w 30"/>
                <a:gd name="T1" fmla="*/ 0 h 46"/>
                <a:gd name="T2" fmla="*/ 47625 w 30"/>
                <a:gd name="T3" fmla="*/ 11113 h 46"/>
                <a:gd name="T4" fmla="*/ 4763 w 30"/>
                <a:gd name="T5" fmla="*/ 73025 h 46"/>
                <a:gd name="T6" fmla="*/ 0 w 30"/>
                <a:gd name="T7" fmla="*/ 49213 h 46"/>
                <a:gd name="T8" fmla="*/ 39688 w 30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6"/>
                <a:gd name="T17" fmla="*/ 30 w 30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6">
                  <a:moveTo>
                    <a:pt x="25" y="0"/>
                  </a:moveTo>
                  <a:lnTo>
                    <a:pt x="30" y="7"/>
                  </a:lnTo>
                  <a:lnTo>
                    <a:pt x="3" y="46"/>
                  </a:lnTo>
                  <a:lnTo>
                    <a:pt x="0" y="3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4" name="Freeform 69"/>
            <p:cNvSpPr>
              <a:spLocks/>
            </p:cNvSpPr>
            <p:nvPr/>
          </p:nvSpPr>
          <p:spPr bwMode="auto">
            <a:xfrm>
              <a:off x="5544174" y="1693609"/>
              <a:ext cx="23813" cy="87313"/>
            </a:xfrm>
            <a:custGeom>
              <a:avLst/>
              <a:gdLst>
                <a:gd name="T0" fmla="*/ 15875 w 15"/>
                <a:gd name="T1" fmla="*/ 0 h 55"/>
                <a:gd name="T2" fmla="*/ 23813 w 15"/>
                <a:gd name="T3" fmla="*/ 25400 h 55"/>
                <a:gd name="T4" fmla="*/ 4763 w 15"/>
                <a:gd name="T5" fmla="*/ 87313 h 55"/>
                <a:gd name="T6" fmla="*/ 0 w 15"/>
                <a:gd name="T7" fmla="*/ 61913 h 55"/>
                <a:gd name="T8" fmla="*/ 15875 w 15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5"/>
                <a:gd name="T17" fmla="*/ 15 w 1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5">
                  <a:moveTo>
                    <a:pt x="10" y="0"/>
                  </a:moveTo>
                  <a:lnTo>
                    <a:pt x="15" y="16"/>
                  </a:lnTo>
                  <a:lnTo>
                    <a:pt x="3" y="55"/>
                  </a:lnTo>
                  <a:lnTo>
                    <a:pt x="0" y="39"/>
                  </a:lnTo>
                  <a:lnTo>
                    <a:pt x="10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5" name="Freeform 70"/>
            <p:cNvSpPr>
              <a:spLocks/>
            </p:cNvSpPr>
            <p:nvPr/>
          </p:nvSpPr>
          <p:spPr bwMode="auto">
            <a:xfrm>
              <a:off x="940424" y="2490534"/>
              <a:ext cx="47625" cy="73025"/>
            </a:xfrm>
            <a:custGeom>
              <a:avLst/>
              <a:gdLst>
                <a:gd name="T0" fmla="*/ 39688 w 30"/>
                <a:gd name="T1" fmla="*/ 0 h 46"/>
                <a:gd name="T2" fmla="*/ 47625 w 30"/>
                <a:gd name="T3" fmla="*/ 11113 h 46"/>
                <a:gd name="T4" fmla="*/ 6350 w 30"/>
                <a:gd name="T5" fmla="*/ 73025 h 46"/>
                <a:gd name="T6" fmla="*/ 0 w 30"/>
                <a:gd name="T7" fmla="*/ 49213 h 46"/>
                <a:gd name="T8" fmla="*/ 39688 w 30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6"/>
                <a:gd name="T17" fmla="*/ 30 w 30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6">
                  <a:moveTo>
                    <a:pt x="25" y="0"/>
                  </a:moveTo>
                  <a:lnTo>
                    <a:pt x="30" y="7"/>
                  </a:lnTo>
                  <a:lnTo>
                    <a:pt x="4" y="46"/>
                  </a:lnTo>
                  <a:lnTo>
                    <a:pt x="0" y="31"/>
                  </a:lnTo>
                  <a:lnTo>
                    <a:pt x="25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6" name="Freeform 71"/>
            <p:cNvSpPr>
              <a:spLocks/>
            </p:cNvSpPr>
            <p:nvPr/>
          </p:nvSpPr>
          <p:spPr bwMode="auto">
            <a:xfrm>
              <a:off x="3035924" y="1879347"/>
              <a:ext cx="433388" cy="292100"/>
            </a:xfrm>
            <a:custGeom>
              <a:avLst/>
              <a:gdLst>
                <a:gd name="T0" fmla="*/ 433388 w 273"/>
                <a:gd name="T1" fmla="*/ 0 h 184"/>
                <a:gd name="T2" fmla="*/ 0 w 273"/>
                <a:gd name="T3" fmla="*/ 214313 h 184"/>
                <a:gd name="T4" fmla="*/ 87313 w 273"/>
                <a:gd name="T5" fmla="*/ 292100 h 184"/>
                <a:gd name="T6" fmla="*/ 433388 w 273"/>
                <a:gd name="T7" fmla="*/ 0 h 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3"/>
                <a:gd name="T13" fmla="*/ 0 h 184"/>
                <a:gd name="T14" fmla="*/ 273 w 273"/>
                <a:gd name="T15" fmla="*/ 184 h 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3" h="184">
                  <a:moveTo>
                    <a:pt x="273" y="0"/>
                  </a:moveTo>
                  <a:lnTo>
                    <a:pt x="0" y="135"/>
                  </a:lnTo>
                  <a:lnTo>
                    <a:pt x="55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7" name="Freeform 72"/>
            <p:cNvSpPr>
              <a:spLocks/>
            </p:cNvSpPr>
            <p:nvPr/>
          </p:nvSpPr>
          <p:spPr bwMode="auto">
            <a:xfrm>
              <a:off x="2327899" y="1893634"/>
              <a:ext cx="201613" cy="227013"/>
            </a:xfrm>
            <a:custGeom>
              <a:avLst/>
              <a:gdLst>
                <a:gd name="T0" fmla="*/ 166688 w 127"/>
                <a:gd name="T1" fmla="*/ 7938 h 143"/>
                <a:gd name="T2" fmla="*/ 153988 w 127"/>
                <a:gd name="T3" fmla="*/ 3175 h 143"/>
                <a:gd name="T4" fmla="*/ 141288 w 127"/>
                <a:gd name="T5" fmla="*/ 0 h 143"/>
                <a:gd name="T6" fmla="*/ 127000 w 127"/>
                <a:gd name="T7" fmla="*/ 1588 h 143"/>
                <a:gd name="T8" fmla="*/ 112713 w 127"/>
                <a:gd name="T9" fmla="*/ 4763 h 143"/>
                <a:gd name="T10" fmla="*/ 98425 w 127"/>
                <a:gd name="T11" fmla="*/ 9525 h 143"/>
                <a:gd name="T12" fmla="*/ 84138 w 127"/>
                <a:gd name="T13" fmla="*/ 15875 h 143"/>
                <a:gd name="T14" fmla="*/ 69850 w 127"/>
                <a:gd name="T15" fmla="*/ 25400 h 143"/>
                <a:gd name="T16" fmla="*/ 55563 w 127"/>
                <a:gd name="T17" fmla="*/ 36513 h 143"/>
                <a:gd name="T18" fmla="*/ 42863 w 127"/>
                <a:gd name="T19" fmla="*/ 49213 h 143"/>
                <a:gd name="T20" fmla="*/ 31750 w 127"/>
                <a:gd name="T21" fmla="*/ 65088 h 143"/>
                <a:gd name="T22" fmla="*/ 22225 w 127"/>
                <a:gd name="T23" fmla="*/ 80963 h 143"/>
                <a:gd name="T24" fmla="*/ 12700 w 127"/>
                <a:gd name="T25" fmla="*/ 96838 h 143"/>
                <a:gd name="T26" fmla="*/ 6350 w 127"/>
                <a:gd name="T27" fmla="*/ 114300 h 143"/>
                <a:gd name="T28" fmla="*/ 3175 w 127"/>
                <a:gd name="T29" fmla="*/ 130175 h 143"/>
                <a:gd name="T30" fmla="*/ 1588 w 127"/>
                <a:gd name="T31" fmla="*/ 146050 h 143"/>
                <a:gd name="T32" fmla="*/ 1588 w 127"/>
                <a:gd name="T33" fmla="*/ 161925 h 143"/>
                <a:gd name="T34" fmla="*/ 3175 w 127"/>
                <a:gd name="T35" fmla="*/ 176213 h 143"/>
                <a:gd name="T36" fmla="*/ 7938 w 127"/>
                <a:gd name="T37" fmla="*/ 188913 h 143"/>
                <a:gd name="T38" fmla="*/ 14288 w 127"/>
                <a:gd name="T39" fmla="*/ 201613 h 143"/>
                <a:gd name="T40" fmla="*/ 22225 w 127"/>
                <a:gd name="T41" fmla="*/ 211138 h 143"/>
                <a:gd name="T42" fmla="*/ 31750 w 127"/>
                <a:gd name="T43" fmla="*/ 219075 h 143"/>
                <a:gd name="T44" fmla="*/ 44450 w 127"/>
                <a:gd name="T45" fmla="*/ 223838 h 143"/>
                <a:gd name="T46" fmla="*/ 57150 w 127"/>
                <a:gd name="T47" fmla="*/ 227013 h 143"/>
                <a:gd name="T48" fmla="*/ 71438 w 127"/>
                <a:gd name="T49" fmla="*/ 227013 h 143"/>
                <a:gd name="T50" fmla="*/ 84138 w 127"/>
                <a:gd name="T51" fmla="*/ 225425 h 143"/>
                <a:gd name="T52" fmla="*/ 100013 w 127"/>
                <a:gd name="T53" fmla="*/ 220663 h 143"/>
                <a:gd name="T54" fmla="*/ 114300 w 127"/>
                <a:gd name="T55" fmla="*/ 214313 h 143"/>
                <a:gd name="T56" fmla="*/ 128588 w 127"/>
                <a:gd name="T57" fmla="*/ 206375 h 143"/>
                <a:gd name="T58" fmla="*/ 141288 w 127"/>
                <a:gd name="T59" fmla="*/ 195263 h 143"/>
                <a:gd name="T60" fmla="*/ 155575 w 127"/>
                <a:gd name="T61" fmla="*/ 182563 h 143"/>
                <a:gd name="T62" fmla="*/ 166688 w 127"/>
                <a:gd name="T63" fmla="*/ 168275 h 143"/>
                <a:gd name="T64" fmla="*/ 177800 w 127"/>
                <a:gd name="T65" fmla="*/ 152400 h 143"/>
                <a:gd name="T66" fmla="*/ 187325 w 127"/>
                <a:gd name="T67" fmla="*/ 136525 h 143"/>
                <a:gd name="T68" fmla="*/ 193675 w 127"/>
                <a:gd name="T69" fmla="*/ 119063 h 143"/>
                <a:gd name="T70" fmla="*/ 198438 w 127"/>
                <a:gd name="T71" fmla="*/ 103188 h 143"/>
                <a:gd name="T72" fmla="*/ 201613 w 127"/>
                <a:gd name="T73" fmla="*/ 87313 h 143"/>
                <a:gd name="T74" fmla="*/ 201613 w 127"/>
                <a:gd name="T75" fmla="*/ 71438 h 143"/>
                <a:gd name="T76" fmla="*/ 200025 w 127"/>
                <a:gd name="T77" fmla="*/ 57150 h 143"/>
                <a:gd name="T78" fmla="*/ 196850 w 127"/>
                <a:gd name="T79" fmla="*/ 42863 h 143"/>
                <a:gd name="T80" fmla="*/ 190500 w 127"/>
                <a:gd name="T81" fmla="*/ 31750 h 143"/>
                <a:gd name="T82" fmla="*/ 182563 w 127"/>
                <a:gd name="T83" fmla="*/ 20638 h 143"/>
                <a:gd name="T84" fmla="*/ 173038 w 127"/>
                <a:gd name="T85" fmla="*/ 12700 h 1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7"/>
                <a:gd name="T130" fmla="*/ 0 h 143"/>
                <a:gd name="T131" fmla="*/ 127 w 127"/>
                <a:gd name="T132" fmla="*/ 143 h 14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7" h="143">
                  <a:moveTo>
                    <a:pt x="109" y="8"/>
                  </a:moveTo>
                  <a:lnTo>
                    <a:pt x="107" y="6"/>
                  </a:lnTo>
                  <a:lnTo>
                    <a:pt x="105" y="5"/>
                  </a:lnTo>
                  <a:lnTo>
                    <a:pt x="102" y="4"/>
                  </a:lnTo>
                  <a:lnTo>
                    <a:pt x="100" y="3"/>
                  </a:lnTo>
                  <a:lnTo>
                    <a:pt x="97" y="2"/>
                  </a:lnTo>
                  <a:lnTo>
                    <a:pt x="94" y="1"/>
                  </a:lnTo>
                  <a:lnTo>
                    <a:pt x="92" y="1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0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1" y="3"/>
                  </a:lnTo>
                  <a:lnTo>
                    <a:pt x="68" y="3"/>
                  </a:lnTo>
                  <a:lnTo>
                    <a:pt x="65" y="4"/>
                  </a:lnTo>
                  <a:lnTo>
                    <a:pt x="62" y="6"/>
                  </a:lnTo>
                  <a:lnTo>
                    <a:pt x="59" y="7"/>
                  </a:lnTo>
                  <a:lnTo>
                    <a:pt x="56" y="8"/>
                  </a:lnTo>
                  <a:lnTo>
                    <a:pt x="53" y="10"/>
                  </a:lnTo>
                  <a:lnTo>
                    <a:pt x="50" y="12"/>
                  </a:lnTo>
                  <a:lnTo>
                    <a:pt x="47" y="14"/>
                  </a:lnTo>
                  <a:lnTo>
                    <a:pt x="44" y="16"/>
                  </a:lnTo>
                  <a:lnTo>
                    <a:pt x="41" y="18"/>
                  </a:lnTo>
                  <a:lnTo>
                    <a:pt x="38" y="21"/>
                  </a:lnTo>
                  <a:lnTo>
                    <a:pt x="35" y="23"/>
                  </a:lnTo>
                  <a:lnTo>
                    <a:pt x="33" y="26"/>
                  </a:lnTo>
                  <a:lnTo>
                    <a:pt x="30" y="29"/>
                  </a:lnTo>
                  <a:lnTo>
                    <a:pt x="27" y="31"/>
                  </a:lnTo>
                  <a:lnTo>
                    <a:pt x="25" y="34"/>
                  </a:lnTo>
                  <a:lnTo>
                    <a:pt x="22" y="38"/>
                  </a:lnTo>
                  <a:lnTo>
                    <a:pt x="20" y="41"/>
                  </a:lnTo>
                  <a:lnTo>
                    <a:pt x="18" y="44"/>
                  </a:lnTo>
                  <a:lnTo>
                    <a:pt x="15" y="48"/>
                  </a:lnTo>
                  <a:lnTo>
                    <a:pt x="14" y="51"/>
                  </a:lnTo>
                  <a:lnTo>
                    <a:pt x="12" y="54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7" y="65"/>
                  </a:lnTo>
                  <a:lnTo>
                    <a:pt x="6" y="68"/>
                  </a:lnTo>
                  <a:lnTo>
                    <a:pt x="4" y="72"/>
                  </a:lnTo>
                  <a:lnTo>
                    <a:pt x="3" y="75"/>
                  </a:lnTo>
                  <a:lnTo>
                    <a:pt x="3" y="79"/>
                  </a:lnTo>
                  <a:lnTo>
                    <a:pt x="2" y="82"/>
                  </a:lnTo>
                  <a:lnTo>
                    <a:pt x="1" y="86"/>
                  </a:lnTo>
                  <a:lnTo>
                    <a:pt x="1" y="89"/>
                  </a:lnTo>
                  <a:lnTo>
                    <a:pt x="1" y="92"/>
                  </a:lnTo>
                  <a:lnTo>
                    <a:pt x="0" y="95"/>
                  </a:lnTo>
                  <a:lnTo>
                    <a:pt x="0" y="99"/>
                  </a:lnTo>
                  <a:lnTo>
                    <a:pt x="1" y="102"/>
                  </a:lnTo>
                  <a:lnTo>
                    <a:pt x="1" y="105"/>
                  </a:lnTo>
                  <a:lnTo>
                    <a:pt x="2" y="108"/>
                  </a:lnTo>
                  <a:lnTo>
                    <a:pt x="2" y="111"/>
                  </a:lnTo>
                  <a:lnTo>
                    <a:pt x="3" y="114"/>
                  </a:lnTo>
                  <a:lnTo>
                    <a:pt x="4" y="116"/>
                  </a:lnTo>
                  <a:lnTo>
                    <a:pt x="5" y="119"/>
                  </a:lnTo>
                  <a:lnTo>
                    <a:pt x="6" y="122"/>
                  </a:lnTo>
                  <a:lnTo>
                    <a:pt x="7" y="124"/>
                  </a:lnTo>
                  <a:lnTo>
                    <a:pt x="9" y="127"/>
                  </a:lnTo>
                  <a:lnTo>
                    <a:pt x="10" y="129"/>
                  </a:lnTo>
                  <a:lnTo>
                    <a:pt x="12" y="131"/>
                  </a:lnTo>
                  <a:lnTo>
                    <a:pt x="14" y="133"/>
                  </a:lnTo>
                  <a:lnTo>
                    <a:pt x="16" y="135"/>
                  </a:lnTo>
                  <a:lnTo>
                    <a:pt x="18" y="136"/>
                  </a:lnTo>
                  <a:lnTo>
                    <a:pt x="20" y="138"/>
                  </a:lnTo>
                  <a:lnTo>
                    <a:pt x="23" y="139"/>
                  </a:lnTo>
                  <a:lnTo>
                    <a:pt x="26" y="140"/>
                  </a:lnTo>
                  <a:lnTo>
                    <a:pt x="28" y="141"/>
                  </a:lnTo>
                  <a:lnTo>
                    <a:pt x="31" y="142"/>
                  </a:lnTo>
                  <a:lnTo>
                    <a:pt x="33" y="143"/>
                  </a:lnTo>
                  <a:lnTo>
                    <a:pt x="36" y="143"/>
                  </a:lnTo>
                  <a:lnTo>
                    <a:pt x="39" y="143"/>
                  </a:lnTo>
                  <a:lnTo>
                    <a:pt x="42" y="143"/>
                  </a:lnTo>
                  <a:lnTo>
                    <a:pt x="45" y="143"/>
                  </a:lnTo>
                  <a:lnTo>
                    <a:pt x="48" y="143"/>
                  </a:lnTo>
                  <a:lnTo>
                    <a:pt x="51" y="143"/>
                  </a:lnTo>
                  <a:lnTo>
                    <a:pt x="53" y="142"/>
                  </a:lnTo>
                  <a:lnTo>
                    <a:pt x="57" y="141"/>
                  </a:lnTo>
                  <a:lnTo>
                    <a:pt x="60" y="140"/>
                  </a:lnTo>
                  <a:lnTo>
                    <a:pt x="63" y="139"/>
                  </a:lnTo>
                  <a:lnTo>
                    <a:pt x="66" y="138"/>
                  </a:lnTo>
                  <a:lnTo>
                    <a:pt x="69" y="137"/>
                  </a:lnTo>
                  <a:lnTo>
                    <a:pt x="72" y="135"/>
                  </a:lnTo>
                  <a:lnTo>
                    <a:pt x="75" y="134"/>
                  </a:lnTo>
                  <a:lnTo>
                    <a:pt x="78" y="132"/>
                  </a:lnTo>
                  <a:lnTo>
                    <a:pt x="81" y="130"/>
                  </a:lnTo>
                  <a:lnTo>
                    <a:pt x="84" y="128"/>
                  </a:lnTo>
                  <a:lnTo>
                    <a:pt x="86" y="125"/>
                  </a:lnTo>
                  <a:lnTo>
                    <a:pt x="89" y="123"/>
                  </a:lnTo>
                  <a:lnTo>
                    <a:pt x="92" y="121"/>
                  </a:lnTo>
                  <a:lnTo>
                    <a:pt x="95" y="118"/>
                  </a:lnTo>
                  <a:lnTo>
                    <a:pt x="98" y="115"/>
                  </a:lnTo>
                  <a:lnTo>
                    <a:pt x="100" y="112"/>
                  </a:lnTo>
                  <a:lnTo>
                    <a:pt x="103" y="109"/>
                  </a:lnTo>
                  <a:lnTo>
                    <a:pt x="105" y="106"/>
                  </a:lnTo>
                  <a:lnTo>
                    <a:pt x="108" y="103"/>
                  </a:lnTo>
                  <a:lnTo>
                    <a:pt x="110" y="100"/>
                  </a:lnTo>
                  <a:lnTo>
                    <a:pt x="112" y="96"/>
                  </a:lnTo>
                  <a:lnTo>
                    <a:pt x="114" y="93"/>
                  </a:lnTo>
                  <a:lnTo>
                    <a:pt x="116" y="89"/>
                  </a:lnTo>
                  <a:lnTo>
                    <a:pt x="118" y="86"/>
                  </a:lnTo>
                  <a:lnTo>
                    <a:pt x="119" y="82"/>
                  </a:lnTo>
                  <a:lnTo>
                    <a:pt x="121" y="79"/>
                  </a:lnTo>
                  <a:lnTo>
                    <a:pt x="122" y="75"/>
                  </a:lnTo>
                  <a:lnTo>
                    <a:pt x="123" y="72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6" y="62"/>
                  </a:lnTo>
                  <a:lnTo>
                    <a:pt x="126" y="58"/>
                  </a:lnTo>
                  <a:lnTo>
                    <a:pt x="127" y="55"/>
                  </a:lnTo>
                  <a:lnTo>
                    <a:pt x="127" y="52"/>
                  </a:lnTo>
                  <a:lnTo>
                    <a:pt x="127" y="48"/>
                  </a:lnTo>
                  <a:lnTo>
                    <a:pt x="127" y="45"/>
                  </a:lnTo>
                  <a:lnTo>
                    <a:pt x="127" y="42"/>
                  </a:lnTo>
                  <a:lnTo>
                    <a:pt x="127" y="39"/>
                  </a:lnTo>
                  <a:lnTo>
                    <a:pt x="126" y="36"/>
                  </a:lnTo>
                  <a:lnTo>
                    <a:pt x="126" y="33"/>
                  </a:lnTo>
                  <a:lnTo>
                    <a:pt x="125" y="30"/>
                  </a:lnTo>
                  <a:lnTo>
                    <a:pt x="124" y="27"/>
                  </a:lnTo>
                  <a:lnTo>
                    <a:pt x="123" y="25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9" y="17"/>
                  </a:lnTo>
                  <a:lnTo>
                    <a:pt x="117" y="15"/>
                  </a:lnTo>
                  <a:lnTo>
                    <a:pt x="115" y="13"/>
                  </a:lnTo>
                  <a:lnTo>
                    <a:pt x="114" y="11"/>
                  </a:lnTo>
                  <a:lnTo>
                    <a:pt x="111" y="9"/>
                  </a:lnTo>
                  <a:lnTo>
                    <a:pt x="109" y="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8" name="Freeform 73"/>
            <p:cNvSpPr>
              <a:spLocks/>
            </p:cNvSpPr>
            <p:nvPr/>
          </p:nvSpPr>
          <p:spPr bwMode="auto">
            <a:xfrm>
              <a:off x="3031161" y="1874584"/>
              <a:ext cx="433388" cy="292100"/>
            </a:xfrm>
            <a:custGeom>
              <a:avLst/>
              <a:gdLst>
                <a:gd name="T0" fmla="*/ 433388 w 273"/>
                <a:gd name="T1" fmla="*/ 0 h 184"/>
                <a:gd name="T2" fmla="*/ 0 w 273"/>
                <a:gd name="T3" fmla="*/ 214313 h 184"/>
                <a:gd name="T4" fmla="*/ 87313 w 273"/>
                <a:gd name="T5" fmla="*/ 292100 h 184"/>
                <a:gd name="T6" fmla="*/ 433388 w 273"/>
                <a:gd name="T7" fmla="*/ 0 h 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3"/>
                <a:gd name="T13" fmla="*/ 0 h 184"/>
                <a:gd name="T14" fmla="*/ 273 w 273"/>
                <a:gd name="T15" fmla="*/ 184 h 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3" h="184">
                  <a:moveTo>
                    <a:pt x="273" y="0"/>
                  </a:moveTo>
                  <a:lnTo>
                    <a:pt x="0" y="135"/>
                  </a:lnTo>
                  <a:lnTo>
                    <a:pt x="55" y="184"/>
                  </a:lnTo>
                  <a:lnTo>
                    <a:pt x="273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9" name="Freeform 74"/>
            <p:cNvSpPr>
              <a:spLocks/>
            </p:cNvSpPr>
            <p:nvPr/>
          </p:nvSpPr>
          <p:spPr bwMode="auto">
            <a:xfrm>
              <a:off x="2324724" y="1890459"/>
              <a:ext cx="200025" cy="225425"/>
            </a:xfrm>
            <a:custGeom>
              <a:avLst/>
              <a:gdLst>
                <a:gd name="T0" fmla="*/ 165100 w 126"/>
                <a:gd name="T1" fmla="*/ 6350 h 142"/>
                <a:gd name="T2" fmla="*/ 152400 w 126"/>
                <a:gd name="T3" fmla="*/ 1588 h 142"/>
                <a:gd name="T4" fmla="*/ 139700 w 126"/>
                <a:gd name="T5" fmla="*/ 0 h 142"/>
                <a:gd name="T6" fmla="*/ 125413 w 126"/>
                <a:gd name="T7" fmla="*/ 0 h 142"/>
                <a:gd name="T8" fmla="*/ 111125 w 126"/>
                <a:gd name="T9" fmla="*/ 3175 h 142"/>
                <a:gd name="T10" fmla="*/ 96838 w 126"/>
                <a:gd name="T11" fmla="*/ 7938 h 142"/>
                <a:gd name="T12" fmla="*/ 82550 w 126"/>
                <a:gd name="T13" fmla="*/ 14288 h 142"/>
                <a:gd name="T14" fmla="*/ 68263 w 126"/>
                <a:gd name="T15" fmla="*/ 23813 h 142"/>
                <a:gd name="T16" fmla="*/ 53975 w 126"/>
                <a:gd name="T17" fmla="*/ 34925 h 142"/>
                <a:gd name="T18" fmla="*/ 41275 w 126"/>
                <a:gd name="T19" fmla="*/ 47625 h 142"/>
                <a:gd name="T20" fmla="*/ 30163 w 126"/>
                <a:gd name="T21" fmla="*/ 63500 h 142"/>
                <a:gd name="T22" fmla="*/ 20638 w 126"/>
                <a:gd name="T23" fmla="*/ 79375 h 142"/>
                <a:gd name="T24" fmla="*/ 12700 w 126"/>
                <a:gd name="T25" fmla="*/ 95250 h 142"/>
                <a:gd name="T26" fmla="*/ 6350 w 126"/>
                <a:gd name="T27" fmla="*/ 112713 h 142"/>
                <a:gd name="T28" fmla="*/ 1588 w 126"/>
                <a:gd name="T29" fmla="*/ 128588 h 142"/>
                <a:gd name="T30" fmla="*/ 0 w 126"/>
                <a:gd name="T31" fmla="*/ 144463 h 142"/>
                <a:gd name="T32" fmla="*/ 0 w 126"/>
                <a:gd name="T33" fmla="*/ 160338 h 142"/>
                <a:gd name="T34" fmla="*/ 1588 w 126"/>
                <a:gd name="T35" fmla="*/ 174625 h 142"/>
                <a:gd name="T36" fmla="*/ 6350 w 126"/>
                <a:gd name="T37" fmla="*/ 187325 h 142"/>
                <a:gd name="T38" fmla="*/ 12700 w 126"/>
                <a:gd name="T39" fmla="*/ 200025 h 142"/>
                <a:gd name="T40" fmla="*/ 20638 w 126"/>
                <a:gd name="T41" fmla="*/ 209550 h 142"/>
                <a:gd name="T42" fmla="*/ 31750 w 126"/>
                <a:gd name="T43" fmla="*/ 217488 h 142"/>
                <a:gd name="T44" fmla="*/ 42863 w 126"/>
                <a:gd name="T45" fmla="*/ 222250 h 142"/>
                <a:gd name="T46" fmla="*/ 55563 w 126"/>
                <a:gd name="T47" fmla="*/ 225425 h 142"/>
                <a:gd name="T48" fmla="*/ 69850 w 126"/>
                <a:gd name="T49" fmla="*/ 225425 h 142"/>
                <a:gd name="T50" fmla="*/ 84138 w 126"/>
                <a:gd name="T51" fmla="*/ 223838 h 142"/>
                <a:gd name="T52" fmla="*/ 98425 w 126"/>
                <a:gd name="T53" fmla="*/ 219075 h 142"/>
                <a:gd name="T54" fmla="*/ 112713 w 126"/>
                <a:gd name="T55" fmla="*/ 212725 h 142"/>
                <a:gd name="T56" fmla="*/ 127000 w 126"/>
                <a:gd name="T57" fmla="*/ 204788 h 142"/>
                <a:gd name="T58" fmla="*/ 139700 w 126"/>
                <a:gd name="T59" fmla="*/ 193675 h 142"/>
                <a:gd name="T60" fmla="*/ 153988 w 126"/>
                <a:gd name="T61" fmla="*/ 180975 h 142"/>
                <a:gd name="T62" fmla="*/ 165100 w 126"/>
                <a:gd name="T63" fmla="*/ 166688 h 142"/>
                <a:gd name="T64" fmla="*/ 176213 w 126"/>
                <a:gd name="T65" fmla="*/ 150813 h 142"/>
                <a:gd name="T66" fmla="*/ 185738 w 126"/>
                <a:gd name="T67" fmla="*/ 134938 h 142"/>
                <a:gd name="T68" fmla="*/ 192088 w 126"/>
                <a:gd name="T69" fmla="*/ 119063 h 142"/>
                <a:gd name="T70" fmla="*/ 196850 w 126"/>
                <a:gd name="T71" fmla="*/ 101600 h 142"/>
                <a:gd name="T72" fmla="*/ 200025 w 126"/>
                <a:gd name="T73" fmla="*/ 85725 h 142"/>
                <a:gd name="T74" fmla="*/ 200025 w 126"/>
                <a:gd name="T75" fmla="*/ 69850 h 142"/>
                <a:gd name="T76" fmla="*/ 198438 w 126"/>
                <a:gd name="T77" fmla="*/ 55563 h 142"/>
                <a:gd name="T78" fmla="*/ 195263 w 126"/>
                <a:gd name="T79" fmla="*/ 41275 h 142"/>
                <a:gd name="T80" fmla="*/ 188913 w 126"/>
                <a:gd name="T81" fmla="*/ 30163 h 142"/>
                <a:gd name="T82" fmla="*/ 182563 w 126"/>
                <a:gd name="T83" fmla="*/ 19050 h 142"/>
                <a:gd name="T84" fmla="*/ 171450 w 126"/>
                <a:gd name="T85" fmla="*/ 11113 h 14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"/>
                <a:gd name="T130" fmla="*/ 0 h 142"/>
                <a:gd name="T131" fmla="*/ 126 w 126"/>
                <a:gd name="T132" fmla="*/ 142 h 14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" h="142">
                  <a:moveTo>
                    <a:pt x="108" y="7"/>
                  </a:moveTo>
                  <a:lnTo>
                    <a:pt x="106" y="5"/>
                  </a:lnTo>
                  <a:lnTo>
                    <a:pt x="104" y="4"/>
                  </a:lnTo>
                  <a:lnTo>
                    <a:pt x="101" y="3"/>
                  </a:lnTo>
                  <a:lnTo>
                    <a:pt x="99" y="2"/>
                  </a:lnTo>
                  <a:lnTo>
                    <a:pt x="96" y="1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2" y="0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3" y="1"/>
                  </a:lnTo>
                  <a:lnTo>
                    <a:pt x="70" y="2"/>
                  </a:lnTo>
                  <a:lnTo>
                    <a:pt x="67" y="2"/>
                  </a:lnTo>
                  <a:lnTo>
                    <a:pt x="64" y="4"/>
                  </a:lnTo>
                  <a:lnTo>
                    <a:pt x="61" y="5"/>
                  </a:lnTo>
                  <a:lnTo>
                    <a:pt x="58" y="6"/>
                  </a:lnTo>
                  <a:lnTo>
                    <a:pt x="55" y="7"/>
                  </a:lnTo>
                  <a:lnTo>
                    <a:pt x="52" y="9"/>
                  </a:lnTo>
                  <a:lnTo>
                    <a:pt x="49" y="11"/>
                  </a:lnTo>
                  <a:lnTo>
                    <a:pt x="46" y="13"/>
                  </a:lnTo>
                  <a:lnTo>
                    <a:pt x="43" y="15"/>
                  </a:lnTo>
                  <a:lnTo>
                    <a:pt x="40" y="17"/>
                  </a:lnTo>
                  <a:lnTo>
                    <a:pt x="37" y="20"/>
                  </a:lnTo>
                  <a:lnTo>
                    <a:pt x="34" y="22"/>
                  </a:lnTo>
                  <a:lnTo>
                    <a:pt x="32" y="25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4" y="34"/>
                  </a:lnTo>
                  <a:lnTo>
                    <a:pt x="21" y="37"/>
                  </a:lnTo>
                  <a:lnTo>
                    <a:pt x="19" y="40"/>
                  </a:lnTo>
                  <a:lnTo>
                    <a:pt x="17" y="43"/>
                  </a:lnTo>
                  <a:lnTo>
                    <a:pt x="14" y="47"/>
                  </a:lnTo>
                  <a:lnTo>
                    <a:pt x="13" y="50"/>
                  </a:lnTo>
                  <a:lnTo>
                    <a:pt x="11" y="54"/>
                  </a:lnTo>
                  <a:lnTo>
                    <a:pt x="9" y="57"/>
                  </a:lnTo>
                  <a:lnTo>
                    <a:pt x="8" y="60"/>
                  </a:lnTo>
                  <a:lnTo>
                    <a:pt x="6" y="64"/>
                  </a:lnTo>
                  <a:lnTo>
                    <a:pt x="5" y="67"/>
                  </a:lnTo>
                  <a:lnTo>
                    <a:pt x="4" y="71"/>
                  </a:lnTo>
                  <a:lnTo>
                    <a:pt x="2" y="74"/>
                  </a:lnTo>
                  <a:lnTo>
                    <a:pt x="2" y="78"/>
                  </a:lnTo>
                  <a:lnTo>
                    <a:pt x="1" y="81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0" y="104"/>
                  </a:lnTo>
                  <a:lnTo>
                    <a:pt x="1" y="107"/>
                  </a:lnTo>
                  <a:lnTo>
                    <a:pt x="1" y="110"/>
                  </a:lnTo>
                  <a:lnTo>
                    <a:pt x="2" y="113"/>
                  </a:lnTo>
                  <a:lnTo>
                    <a:pt x="3" y="116"/>
                  </a:lnTo>
                  <a:lnTo>
                    <a:pt x="4" y="118"/>
                  </a:lnTo>
                  <a:lnTo>
                    <a:pt x="5" y="121"/>
                  </a:lnTo>
                  <a:lnTo>
                    <a:pt x="6" y="123"/>
                  </a:lnTo>
                  <a:lnTo>
                    <a:pt x="8" y="126"/>
                  </a:lnTo>
                  <a:lnTo>
                    <a:pt x="9" y="128"/>
                  </a:lnTo>
                  <a:lnTo>
                    <a:pt x="11" y="130"/>
                  </a:lnTo>
                  <a:lnTo>
                    <a:pt x="13" y="132"/>
                  </a:lnTo>
                  <a:lnTo>
                    <a:pt x="15" y="134"/>
                  </a:lnTo>
                  <a:lnTo>
                    <a:pt x="17" y="135"/>
                  </a:lnTo>
                  <a:lnTo>
                    <a:pt x="20" y="137"/>
                  </a:lnTo>
                  <a:lnTo>
                    <a:pt x="22" y="138"/>
                  </a:lnTo>
                  <a:lnTo>
                    <a:pt x="25" y="139"/>
                  </a:lnTo>
                  <a:lnTo>
                    <a:pt x="27" y="140"/>
                  </a:lnTo>
                  <a:lnTo>
                    <a:pt x="30" y="141"/>
                  </a:lnTo>
                  <a:lnTo>
                    <a:pt x="32" y="142"/>
                  </a:lnTo>
                  <a:lnTo>
                    <a:pt x="35" y="142"/>
                  </a:lnTo>
                  <a:lnTo>
                    <a:pt x="38" y="142"/>
                  </a:lnTo>
                  <a:lnTo>
                    <a:pt x="41" y="142"/>
                  </a:lnTo>
                  <a:lnTo>
                    <a:pt x="44" y="142"/>
                  </a:lnTo>
                  <a:lnTo>
                    <a:pt x="47" y="142"/>
                  </a:lnTo>
                  <a:lnTo>
                    <a:pt x="50" y="142"/>
                  </a:lnTo>
                  <a:lnTo>
                    <a:pt x="53" y="141"/>
                  </a:lnTo>
                  <a:lnTo>
                    <a:pt x="56" y="140"/>
                  </a:lnTo>
                  <a:lnTo>
                    <a:pt x="59" y="139"/>
                  </a:lnTo>
                  <a:lnTo>
                    <a:pt x="62" y="138"/>
                  </a:lnTo>
                  <a:lnTo>
                    <a:pt x="65" y="137"/>
                  </a:lnTo>
                  <a:lnTo>
                    <a:pt x="68" y="136"/>
                  </a:lnTo>
                  <a:lnTo>
                    <a:pt x="71" y="134"/>
                  </a:lnTo>
                  <a:lnTo>
                    <a:pt x="74" y="133"/>
                  </a:lnTo>
                  <a:lnTo>
                    <a:pt x="77" y="131"/>
                  </a:lnTo>
                  <a:lnTo>
                    <a:pt x="80" y="129"/>
                  </a:lnTo>
                  <a:lnTo>
                    <a:pt x="83" y="127"/>
                  </a:lnTo>
                  <a:lnTo>
                    <a:pt x="86" y="125"/>
                  </a:lnTo>
                  <a:lnTo>
                    <a:pt x="88" y="122"/>
                  </a:lnTo>
                  <a:lnTo>
                    <a:pt x="91" y="120"/>
                  </a:lnTo>
                  <a:lnTo>
                    <a:pt x="94" y="117"/>
                  </a:lnTo>
                  <a:lnTo>
                    <a:pt x="97" y="114"/>
                  </a:lnTo>
                  <a:lnTo>
                    <a:pt x="99" y="112"/>
                  </a:lnTo>
                  <a:lnTo>
                    <a:pt x="102" y="108"/>
                  </a:lnTo>
                  <a:lnTo>
                    <a:pt x="104" y="105"/>
                  </a:lnTo>
                  <a:lnTo>
                    <a:pt x="107" y="102"/>
                  </a:lnTo>
                  <a:lnTo>
                    <a:pt x="109" y="99"/>
                  </a:lnTo>
                  <a:lnTo>
                    <a:pt x="111" y="95"/>
                  </a:lnTo>
                  <a:lnTo>
                    <a:pt x="113" y="92"/>
                  </a:lnTo>
                  <a:lnTo>
                    <a:pt x="115" y="88"/>
                  </a:lnTo>
                  <a:lnTo>
                    <a:pt x="117" y="85"/>
                  </a:lnTo>
                  <a:lnTo>
                    <a:pt x="118" y="81"/>
                  </a:lnTo>
                  <a:lnTo>
                    <a:pt x="120" y="78"/>
                  </a:lnTo>
                  <a:lnTo>
                    <a:pt x="121" y="75"/>
                  </a:lnTo>
                  <a:lnTo>
                    <a:pt x="122" y="71"/>
                  </a:lnTo>
                  <a:lnTo>
                    <a:pt x="123" y="68"/>
                  </a:lnTo>
                  <a:lnTo>
                    <a:pt x="124" y="64"/>
                  </a:lnTo>
                  <a:lnTo>
                    <a:pt x="125" y="61"/>
                  </a:lnTo>
                  <a:lnTo>
                    <a:pt x="125" y="57"/>
                  </a:lnTo>
                  <a:lnTo>
                    <a:pt x="126" y="54"/>
                  </a:lnTo>
                  <a:lnTo>
                    <a:pt x="126" y="51"/>
                  </a:lnTo>
                  <a:lnTo>
                    <a:pt x="126" y="47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6" y="38"/>
                  </a:lnTo>
                  <a:lnTo>
                    <a:pt x="125" y="35"/>
                  </a:lnTo>
                  <a:lnTo>
                    <a:pt x="125" y="32"/>
                  </a:lnTo>
                  <a:lnTo>
                    <a:pt x="124" y="29"/>
                  </a:lnTo>
                  <a:lnTo>
                    <a:pt x="123" y="26"/>
                  </a:lnTo>
                  <a:lnTo>
                    <a:pt x="122" y="24"/>
                  </a:lnTo>
                  <a:lnTo>
                    <a:pt x="121" y="21"/>
                  </a:lnTo>
                  <a:lnTo>
                    <a:pt x="119" y="19"/>
                  </a:lnTo>
                  <a:lnTo>
                    <a:pt x="118" y="16"/>
                  </a:lnTo>
                  <a:lnTo>
                    <a:pt x="116" y="14"/>
                  </a:lnTo>
                  <a:lnTo>
                    <a:pt x="115" y="12"/>
                  </a:lnTo>
                  <a:lnTo>
                    <a:pt x="113" y="10"/>
                  </a:lnTo>
                  <a:lnTo>
                    <a:pt x="111" y="8"/>
                  </a:lnTo>
                  <a:lnTo>
                    <a:pt x="108" y="7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0" name="Freeform 75"/>
            <p:cNvSpPr>
              <a:spLocks/>
            </p:cNvSpPr>
            <p:nvPr/>
          </p:nvSpPr>
          <p:spPr bwMode="auto">
            <a:xfrm>
              <a:off x="2335836" y="1917447"/>
              <a:ext cx="114300" cy="109538"/>
            </a:xfrm>
            <a:custGeom>
              <a:avLst/>
              <a:gdLst>
                <a:gd name="T0" fmla="*/ 111125 w 72"/>
                <a:gd name="T1" fmla="*/ 74613 h 69"/>
                <a:gd name="T2" fmla="*/ 112713 w 72"/>
                <a:gd name="T3" fmla="*/ 77788 h 69"/>
                <a:gd name="T4" fmla="*/ 114300 w 72"/>
                <a:gd name="T5" fmla="*/ 80963 h 69"/>
                <a:gd name="T6" fmla="*/ 114300 w 72"/>
                <a:gd name="T7" fmla="*/ 82550 h 69"/>
                <a:gd name="T8" fmla="*/ 114300 w 72"/>
                <a:gd name="T9" fmla="*/ 87313 h 69"/>
                <a:gd name="T10" fmla="*/ 112713 w 72"/>
                <a:gd name="T11" fmla="*/ 90488 h 69"/>
                <a:gd name="T12" fmla="*/ 112713 w 72"/>
                <a:gd name="T13" fmla="*/ 93663 h 69"/>
                <a:gd name="T14" fmla="*/ 109538 w 72"/>
                <a:gd name="T15" fmla="*/ 98425 h 69"/>
                <a:gd name="T16" fmla="*/ 107950 w 72"/>
                <a:gd name="T17" fmla="*/ 101600 h 69"/>
                <a:gd name="T18" fmla="*/ 104775 w 72"/>
                <a:gd name="T19" fmla="*/ 104775 h 69"/>
                <a:gd name="T20" fmla="*/ 101600 w 72"/>
                <a:gd name="T21" fmla="*/ 106363 h 69"/>
                <a:gd name="T22" fmla="*/ 98425 w 72"/>
                <a:gd name="T23" fmla="*/ 107950 h 69"/>
                <a:gd name="T24" fmla="*/ 95250 w 72"/>
                <a:gd name="T25" fmla="*/ 109538 h 69"/>
                <a:gd name="T26" fmla="*/ 90488 w 72"/>
                <a:gd name="T27" fmla="*/ 109538 h 69"/>
                <a:gd name="T28" fmla="*/ 88900 w 72"/>
                <a:gd name="T29" fmla="*/ 109538 h 69"/>
                <a:gd name="T30" fmla="*/ 85725 w 72"/>
                <a:gd name="T31" fmla="*/ 107950 h 69"/>
                <a:gd name="T32" fmla="*/ 0 w 72"/>
                <a:gd name="T33" fmla="*/ 41275 h 69"/>
                <a:gd name="T34" fmla="*/ 3175 w 72"/>
                <a:gd name="T35" fmla="*/ 42863 h 69"/>
                <a:gd name="T36" fmla="*/ 6350 w 72"/>
                <a:gd name="T37" fmla="*/ 42863 h 69"/>
                <a:gd name="T38" fmla="*/ 11113 w 72"/>
                <a:gd name="T39" fmla="*/ 42863 h 69"/>
                <a:gd name="T40" fmla="*/ 14288 w 72"/>
                <a:gd name="T41" fmla="*/ 41275 h 69"/>
                <a:gd name="T42" fmla="*/ 19050 w 72"/>
                <a:gd name="T43" fmla="*/ 39688 h 69"/>
                <a:gd name="T44" fmla="*/ 22225 w 72"/>
                <a:gd name="T45" fmla="*/ 36513 h 69"/>
                <a:gd name="T46" fmla="*/ 26988 w 72"/>
                <a:gd name="T47" fmla="*/ 34925 h 69"/>
                <a:gd name="T48" fmla="*/ 30163 w 72"/>
                <a:gd name="T49" fmla="*/ 30163 h 69"/>
                <a:gd name="T50" fmla="*/ 33338 w 72"/>
                <a:gd name="T51" fmla="*/ 25400 h 69"/>
                <a:gd name="T52" fmla="*/ 34925 w 72"/>
                <a:gd name="T53" fmla="*/ 20638 h 69"/>
                <a:gd name="T54" fmla="*/ 36513 w 72"/>
                <a:gd name="T55" fmla="*/ 15875 h 69"/>
                <a:gd name="T56" fmla="*/ 36513 w 72"/>
                <a:gd name="T57" fmla="*/ 12700 h 69"/>
                <a:gd name="T58" fmla="*/ 36513 w 72"/>
                <a:gd name="T59" fmla="*/ 7938 h 69"/>
                <a:gd name="T60" fmla="*/ 34925 w 72"/>
                <a:gd name="T61" fmla="*/ 4763 h 69"/>
                <a:gd name="T62" fmla="*/ 33338 w 72"/>
                <a:gd name="T63" fmla="*/ 1588 h 6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69"/>
                <a:gd name="T98" fmla="*/ 72 w 72"/>
                <a:gd name="T99" fmla="*/ 69 h 6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69">
                  <a:moveTo>
                    <a:pt x="21" y="0"/>
                  </a:moveTo>
                  <a:lnTo>
                    <a:pt x="70" y="47"/>
                  </a:lnTo>
                  <a:lnTo>
                    <a:pt x="70" y="48"/>
                  </a:lnTo>
                  <a:lnTo>
                    <a:pt x="71" y="49"/>
                  </a:lnTo>
                  <a:lnTo>
                    <a:pt x="71" y="50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4"/>
                  </a:lnTo>
                  <a:lnTo>
                    <a:pt x="72" y="55"/>
                  </a:lnTo>
                  <a:lnTo>
                    <a:pt x="72" y="56"/>
                  </a:lnTo>
                  <a:lnTo>
                    <a:pt x="71" y="57"/>
                  </a:lnTo>
                  <a:lnTo>
                    <a:pt x="71" y="58"/>
                  </a:lnTo>
                  <a:lnTo>
                    <a:pt x="71" y="59"/>
                  </a:lnTo>
                  <a:lnTo>
                    <a:pt x="70" y="60"/>
                  </a:lnTo>
                  <a:lnTo>
                    <a:pt x="69" y="62"/>
                  </a:lnTo>
                  <a:lnTo>
                    <a:pt x="68" y="63"/>
                  </a:lnTo>
                  <a:lnTo>
                    <a:pt x="68" y="64"/>
                  </a:lnTo>
                  <a:lnTo>
                    <a:pt x="67" y="65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4" y="67"/>
                  </a:lnTo>
                  <a:lnTo>
                    <a:pt x="63" y="68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60" y="69"/>
                  </a:lnTo>
                  <a:lnTo>
                    <a:pt x="59" y="69"/>
                  </a:lnTo>
                  <a:lnTo>
                    <a:pt x="57" y="69"/>
                  </a:lnTo>
                  <a:lnTo>
                    <a:pt x="56" y="69"/>
                  </a:lnTo>
                  <a:lnTo>
                    <a:pt x="55" y="69"/>
                  </a:lnTo>
                  <a:lnTo>
                    <a:pt x="54" y="68"/>
                  </a:lnTo>
                  <a:lnTo>
                    <a:pt x="53" y="68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9" y="26"/>
                  </a:lnTo>
                  <a:lnTo>
                    <a:pt x="10" y="26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7" y="22"/>
                  </a:lnTo>
                  <a:lnTo>
                    <a:pt x="18" y="20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1" y="15"/>
                  </a:lnTo>
                  <a:lnTo>
                    <a:pt x="22" y="13"/>
                  </a:lnTo>
                  <a:lnTo>
                    <a:pt x="23" y="12"/>
                  </a:lnTo>
                  <a:lnTo>
                    <a:pt x="23" y="10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1" name="Freeform 76"/>
            <p:cNvSpPr>
              <a:spLocks/>
            </p:cNvSpPr>
            <p:nvPr/>
          </p:nvSpPr>
          <p:spPr bwMode="auto">
            <a:xfrm>
              <a:off x="2329486" y="1914272"/>
              <a:ext cx="42863" cy="46038"/>
            </a:xfrm>
            <a:custGeom>
              <a:avLst/>
              <a:gdLst>
                <a:gd name="T0" fmla="*/ 34925 w 27"/>
                <a:gd name="T1" fmla="*/ 0 h 29"/>
                <a:gd name="T2" fmla="*/ 36513 w 27"/>
                <a:gd name="T3" fmla="*/ 1588 h 29"/>
                <a:gd name="T4" fmla="*/ 38100 w 27"/>
                <a:gd name="T5" fmla="*/ 1588 h 29"/>
                <a:gd name="T6" fmla="*/ 39688 w 27"/>
                <a:gd name="T7" fmla="*/ 3175 h 29"/>
                <a:gd name="T8" fmla="*/ 39688 w 27"/>
                <a:gd name="T9" fmla="*/ 4763 h 29"/>
                <a:gd name="T10" fmla="*/ 41275 w 27"/>
                <a:gd name="T11" fmla="*/ 6350 h 29"/>
                <a:gd name="T12" fmla="*/ 41275 w 27"/>
                <a:gd name="T13" fmla="*/ 7938 h 29"/>
                <a:gd name="T14" fmla="*/ 42863 w 27"/>
                <a:gd name="T15" fmla="*/ 9525 h 29"/>
                <a:gd name="T16" fmla="*/ 42863 w 27"/>
                <a:gd name="T17" fmla="*/ 11113 h 29"/>
                <a:gd name="T18" fmla="*/ 42863 w 27"/>
                <a:gd name="T19" fmla="*/ 15875 h 29"/>
                <a:gd name="T20" fmla="*/ 42863 w 27"/>
                <a:gd name="T21" fmla="*/ 19050 h 29"/>
                <a:gd name="T22" fmla="*/ 41275 w 27"/>
                <a:gd name="T23" fmla="*/ 23813 h 29"/>
                <a:gd name="T24" fmla="*/ 39688 w 27"/>
                <a:gd name="T25" fmla="*/ 28575 h 29"/>
                <a:gd name="T26" fmla="*/ 36513 w 27"/>
                <a:gd name="T27" fmla="*/ 33338 h 29"/>
                <a:gd name="T28" fmla="*/ 33338 w 27"/>
                <a:gd name="T29" fmla="*/ 38100 h 29"/>
                <a:gd name="T30" fmla="*/ 28575 w 27"/>
                <a:gd name="T31" fmla="*/ 39688 h 29"/>
                <a:gd name="T32" fmla="*/ 25400 w 27"/>
                <a:gd name="T33" fmla="*/ 42863 h 29"/>
                <a:gd name="T34" fmla="*/ 20638 w 27"/>
                <a:gd name="T35" fmla="*/ 44450 h 29"/>
                <a:gd name="T36" fmla="*/ 15875 w 27"/>
                <a:gd name="T37" fmla="*/ 46038 h 29"/>
                <a:gd name="T38" fmla="*/ 14288 w 27"/>
                <a:gd name="T39" fmla="*/ 46038 h 29"/>
                <a:gd name="T40" fmla="*/ 12700 w 27"/>
                <a:gd name="T41" fmla="*/ 46038 h 29"/>
                <a:gd name="T42" fmla="*/ 11113 w 27"/>
                <a:gd name="T43" fmla="*/ 46038 h 29"/>
                <a:gd name="T44" fmla="*/ 9525 w 27"/>
                <a:gd name="T45" fmla="*/ 46038 h 29"/>
                <a:gd name="T46" fmla="*/ 7938 w 27"/>
                <a:gd name="T47" fmla="*/ 44450 h 29"/>
                <a:gd name="T48" fmla="*/ 4763 w 27"/>
                <a:gd name="T49" fmla="*/ 44450 h 29"/>
                <a:gd name="T50" fmla="*/ 4763 w 27"/>
                <a:gd name="T51" fmla="*/ 42863 h 29"/>
                <a:gd name="T52" fmla="*/ 3175 w 27"/>
                <a:gd name="T53" fmla="*/ 41275 h 29"/>
                <a:gd name="T54" fmla="*/ 1588 w 27"/>
                <a:gd name="T55" fmla="*/ 39688 h 29"/>
                <a:gd name="T56" fmla="*/ 1588 w 27"/>
                <a:gd name="T57" fmla="*/ 38100 h 29"/>
                <a:gd name="T58" fmla="*/ 1588 w 27"/>
                <a:gd name="T59" fmla="*/ 36513 h 29"/>
                <a:gd name="T60" fmla="*/ 0 w 27"/>
                <a:gd name="T61" fmla="*/ 34925 h 29"/>
                <a:gd name="T62" fmla="*/ 0 w 27"/>
                <a:gd name="T63" fmla="*/ 30163 h 29"/>
                <a:gd name="T64" fmla="*/ 1588 w 27"/>
                <a:gd name="T65" fmla="*/ 25400 h 29"/>
                <a:gd name="T66" fmla="*/ 1588 w 27"/>
                <a:gd name="T67" fmla="*/ 22225 h 29"/>
                <a:gd name="T68" fmla="*/ 4763 w 27"/>
                <a:gd name="T69" fmla="*/ 17463 h 29"/>
                <a:gd name="T70" fmla="*/ 7938 w 27"/>
                <a:gd name="T71" fmla="*/ 12700 h 29"/>
                <a:gd name="T72" fmla="*/ 11113 w 27"/>
                <a:gd name="T73" fmla="*/ 9525 h 29"/>
                <a:gd name="T74" fmla="*/ 14288 w 27"/>
                <a:gd name="T75" fmla="*/ 4763 h 29"/>
                <a:gd name="T76" fmla="*/ 17463 w 27"/>
                <a:gd name="T77" fmla="*/ 3175 h 29"/>
                <a:gd name="T78" fmla="*/ 22225 w 27"/>
                <a:gd name="T79" fmla="*/ 0 h 29"/>
                <a:gd name="T80" fmla="*/ 26988 w 27"/>
                <a:gd name="T81" fmla="*/ 0 h 29"/>
                <a:gd name="T82" fmla="*/ 28575 w 27"/>
                <a:gd name="T83" fmla="*/ 0 h 29"/>
                <a:gd name="T84" fmla="*/ 30163 w 27"/>
                <a:gd name="T85" fmla="*/ 0 h 29"/>
                <a:gd name="T86" fmla="*/ 33338 w 27"/>
                <a:gd name="T87" fmla="*/ 0 h 29"/>
                <a:gd name="T88" fmla="*/ 34925 w 27"/>
                <a:gd name="T89" fmla="*/ 0 h 2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"/>
                <a:gd name="T136" fmla="*/ 0 h 29"/>
                <a:gd name="T137" fmla="*/ 27 w 27"/>
                <a:gd name="T138" fmla="*/ 29 h 2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" h="29">
                  <a:moveTo>
                    <a:pt x="22" y="0"/>
                  </a:moveTo>
                  <a:lnTo>
                    <a:pt x="23" y="1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6" y="4"/>
                  </a:lnTo>
                  <a:lnTo>
                    <a:pt x="26" y="5"/>
                  </a:lnTo>
                  <a:lnTo>
                    <a:pt x="27" y="6"/>
                  </a:lnTo>
                  <a:lnTo>
                    <a:pt x="27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3" y="21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6" y="27"/>
                  </a:lnTo>
                  <a:lnTo>
                    <a:pt x="13" y="28"/>
                  </a:lnTo>
                  <a:lnTo>
                    <a:pt x="10" y="29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3" y="11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2" name="Freeform 77"/>
            <p:cNvSpPr>
              <a:spLocks/>
            </p:cNvSpPr>
            <p:nvPr/>
          </p:nvSpPr>
          <p:spPr bwMode="auto">
            <a:xfrm>
              <a:off x="2331074" y="1912684"/>
              <a:ext cx="114300" cy="109538"/>
            </a:xfrm>
            <a:custGeom>
              <a:avLst/>
              <a:gdLst>
                <a:gd name="T0" fmla="*/ 111125 w 72"/>
                <a:gd name="T1" fmla="*/ 76200 h 69"/>
                <a:gd name="T2" fmla="*/ 112713 w 72"/>
                <a:gd name="T3" fmla="*/ 77788 h 69"/>
                <a:gd name="T4" fmla="*/ 114300 w 72"/>
                <a:gd name="T5" fmla="*/ 80963 h 69"/>
                <a:gd name="T6" fmla="*/ 114300 w 72"/>
                <a:gd name="T7" fmla="*/ 84138 h 69"/>
                <a:gd name="T8" fmla="*/ 114300 w 72"/>
                <a:gd name="T9" fmla="*/ 87313 h 69"/>
                <a:gd name="T10" fmla="*/ 112713 w 72"/>
                <a:gd name="T11" fmla="*/ 90488 h 69"/>
                <a:gd name="T12" fmla="*/ 112713 w 72"/>
                <a:gd name="T13" fmla="*/ 93663 h 69"/>
                <a:gd name="T14" fmla="*/ 109538 w 72"/>
                <a:gd name="T15" fmla="*/ 98425 h 69"/>
                <a:gd name="T16" fmla="*/ 107950 w 72"/>
                <a:gd name="T17" fmla="*/ 101600 h 69"/>
                <a:gd name="T18" fmla="*/ 104775 w 72"/>
                <a:gd name="T19" fmla="*/ 104775 h 69"/>
                <a:gd name="T20" fmla="*/ 101600 w 72"/>
                <a:gd name="T21" fmla="*/ 106363 h 69"/>
                <a:gd name="T22" fmla="*/ 98425 w 72"/>
                <a:gd name="T23" fmla="*/ 107950 h 69"/>
                <a:gd name="T24" fmla="*/ 95250 w 72"/>
                <a:gd name="T25" fmla="*/ 109538 h 69"/>
                <a:gd name="T26" fmla="*/ 92075 w 72"/>
                <a:gd name="T27" fmla="*/ 109538 h 69"/>
                <a:gd name="T28" fmla="*/ 88900 w 72"/>
                <a:gd name="T29" fmla="*/ 109538 h 69"/>
                <a:gd name="T30" fmla="*/ 85725 w 72"/>
                <a:gd name="T31" fmla="*/ 109538 h 69"/>
                <a:gd name="T32" fmla="*/ 0 w 72"/>
                <a:gd name="T33" fmla="*/ 41275 h 69"/>
                <a:gd name="T34" fmla="*/ 3175 w 72"/>
                <a:gd name="T35" fmla="*/ 42863 h 69"/>
                <a:gd name="T36" fmla="*/ 6350 w 72"/>
                <a:gd name="T37" fmla="*/ 42863 h 69"/>
                <a:gd name="T38" fmla="*/ 11113 w 72"/>
                <a:gd name="T39" fmla="*/ 42863 h 69"/>
                <a:gd name="T40" fmla="*/ 14288 w 72"/>
                <a:gd name="T41" fmla="*/ 41275 h 69"/>
                <a:gd name="T42" fmla="*/ 19050 w 72"/>
                <a:gd name="T43" fmla="*/ 39688 h 69"/>
                <a:gd name="T44" fmla="*/ 22225 w 72"/>
                <a:gd name="T45" fmla="*/ 38100 h 69"/>
                <a:gd name="T46" fmla="*/ 26988 w 72"/>
                <a:gd name="T47" fmla="*/ 34925 h 69"/>
                <a:gd name="T48" fmla="*/ 30163 w 72"/>
                <a:gd name="T49" fmla="*/ 30163 h 69"/>
                <a:gd name="T50" fmla="*/ 33338 w 72"/>
                <a:gd name="T51" fmla="*/ 25400 h 69"/>
                <a:gd name="T52" fmla="*/ 34925 w 72"/>
                <a:gd name="T53" fmla="*/ 20638 h 69"/>
                <a:gd name="T54" fmla="*/ 36513 w 72"/>
                <a:gd name="T55" fmla="*/ 17463 h 69"/>
                <a:gd name="T56" fmla="*/ 36513 w 72"/>
                <a:gd name="T57" fmla="*/ 12700 h 69"/>
                <a:gd name="T58" fmla="*/ 36513 w 72"/>
                <a:gd name="T59" fmla="*/ 7938 h 69"/>
                <a:gd name="T60" fmla="*/ 34925 w 72"/>
                <a:gd name="T61" fmla="*/ 4763 h 69"/>
                <a:gd name="T62" fmla="*/ 33338 w 72"/>
                <a:gd name="T63" fmla="*/ 1588 h 6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69"/>
                <a:gd name="T98" fmla="*/ 72 w 72"/>
                <a:gd name="T99" fmla="*/ 69 h 6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69">
                  <a:moveTo>
                    <a:pt x="21" y="0"/>
                  </a:moveTo>
                  <a:lnTo>
                    <a:pt x="70" y="48"/>
                  </a:lnTo>
                  <a:lnTo>
                    <a:pt x="71" y="49"/>
                  </a:lnTo>
                  <a:lnTo>
                    <a:pt x="71" y="50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3"/>
                  </a:lnTo>
                  <a:lnTo>
                    <a:pt x="72" y="54"/>
                  </a:lnTo>
                  <a:lnTo>
                    <a:pt x="72" y="55"/>
                  </a:lnTo>
                  <a:lnTo>
                    <a:pt x="72" y="56"/>
                  </a:lnTo>
                  <a:lnTo>
                    <a:pt x="71" y="57"/>
                  </a:lnTo>
                  <a:lnTo>
                    <a:pt x="71" y="58"/>
                  </a:lnTo>
                  <a:lnTo>
                    <a:pt x="71" y="59"/>
                  </a:lnTo>
                  <a:lnTo>
                    <a:pt x="70" y="61"/>
                  </a:lnTo>
                  <a:lnTo>
                    <a:pt x="69" y="62"/>
                  </a:lnTo>
                  <a:lnTo>
                    <a:pt x="68" y="63"/>
                  </a:lnTo>
                  <a:lnTo>
                    <a:pt x="68" y="64"/>
                  </a:lnTo>
                  <a:lnTo>
                    <a:pt x="67" y="65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4" y="67"/>
                  </a:lnTo>
                  <a:lnTo>
                    <a:pt x="63" y="68"/>
                  </a:lnTo>
                  <a:lnTo>
                    <a:pt x="62" y="68"/>
                  </a:lnTo>
                  <a:lnTo>
                    <a:pt x="61" y="69"/>
                  </a:lnTo>
                  <a:lnTo>
                    <a:pt x="60" y="69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7" y="69"/>
                  </a:lnTo>
                  <a:lnTo>
                    <a:pt x="56" y="69"/>
                  </a:lnTo>
                  <a:lnTo>
                    <a:pt x="55" y="69"/>
                  </a:lnTo>
                  <a:lnTo>
                    <a:pt x="54" y="69"/>
                  </a:lnTo>
                  <a:lnTo>
                    <a:pt x="53" y="68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9" y="26"/>
                  </a:lnTo>
                  <a:lnTo>
                    <a:pt x="10" y="26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4" y="24"/>
                  </a:lnTo>
                  <a:lnTo>
                    <a:pt x="16" y="23"/>
                  </a:lnTo>
                  <a:lnTo>
                    <a:pt x="17" y="22"/>
                  </a:lnTo>
                  <a:lnTo>
                    <a:pt x="18" y="20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1" y="15"/>
                  </a:lnTo>
                  <a:lnTo>
                    <a:pt x="22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3" name="Freeform 78"/>
            <p:cNvSpPr>
              <a:spLocks/>
            </p:cNvSpPr>
            <p:nvPr/>
          </p:nvSpPr>
          <p:spPr bwMode="auto">
            <a:xfrm>
              <a:off x="2324724" y="1909509"/>
              <a:ext cx="42863" cy="46038"/>
            </a:xfrm>
            <a:custGeom>
              <a:avLst/>
              <a:gdLst>
                <a:gd name="T0" fmla="*/ 34925 w 27"/>
                <a:gd name="T1" fmla="*/ 0 h 29"/>
                <a:gd name="T2" fmla="*/ 36513 w 27"/>
                <a:gd name="T3" fmla="*/ 1588 h 29"/>
                <a:gd name="T4" fmla="*/ 38100 w 27"/>
                <a:gd name="T5" fmla="*/ 1588 h 29"/>
                <a:gd name="T6" fmla="*/ 39688 w 27"/>
                <a:gd name="T7" fmla="*/ 3175 h 29"/>
                <a:gd name="T8" fmla="*/ 39688 w 27"/>
                <a:gd name="T9" fmla="*/ 4763 h 29"/>
                <a:gd name="T10" fmla="*/ 41275 w 27"/>
                <a:gd name="T11" fmla="*/ 6350 h 29"/>
                <a:gd name="T12" fmla="*/ 41275 w 27"/>
                <a:gd name="T13" fmla="*/ 7938 h 29"/>
                <a:gd name="T14" fmla="*/ 42863 w 27"/>
                <a:gd name="T15" fmla="*/ 9525 h 29"/>
                <a:gd name="T16" fmla="*/ 42863 w 27"/>
                <a:gd name="T17" fmla="*/ 11113 h 29"/>
                <a:gd name="T18" fmla="*/ 42863 w 27"/>
                <a:gd name="T19" fmla="*/ 15875 h 29"/>
                <a:gd name="T20" fmla="*/ 42863 w 27"/>
                <a:gd name="T21" fmla="*/ 20638 h 29"/>
                <a:gd name="T22" fmla="*/ 41275 w 27"/>
                <a:gd name="T23" fmla="*/ 23813 h 29"/>
                <a:gd name="T24" fmla="*/ 39688 w 27"/>
                <a:gd name="T25" fmla="*/ 28575 h 29"/>
                <a:gd name="T26" fmla="*/ 36513 w 27"/>
                <a:gd name="T27" fmla="*/ 33338 h 29"/>
                <a:gd name="T28" fmla="*/ 33338 w 27"/>
                <a:gd name="T29" fmla="*/ 38100 h 29"/>
                <a:gd name="T30" fmla="*/ 28575 w 27"/>
                <a:gd name="T31" fmla="*/ 41275 h 29"/>
                <a:gd name="T32" fmla="*/ 25400 w 27"/>
                <a:gd name="T33" fmla="*/ 42863 h 29"/>
                <a:gd name="T34" fmla="*/ 20638 w 27"/>
                <a:gd name="T35" fmla="*/ 44450 h 29"/>
                <a:gd name="T36" fmla="*/ 15875 w 27"/>
                <a:gd name="T37" fmla="*/ 46038 h 29"/>
                <a:gd name="T38" fmla="*/ 14288 w 27"/>
                <a:gd name="T39" fmla="*/ 46038 h 29"/>
                <a:gd name="T40" fmla="*/ 12700 w 27"/>
                <a:gd name="T41" fmla="*/ 46038 h 29"/>
                <a:gd name="T42" fmla="*/ 11113 w 27"/>
                <a:gd name="T43" fmla="*/ 46038 h 29"/>
                <a:gd name="T44" fmla="*/ 9525 w 27"/>
                <a:gd name="T45" fmla="*/ 46038 h 29"/>
                <a:gd name="T46" fmla="*/ 7938 w 27"/>
                <a:gd name="T47" fmla="*/ 44450 h 29"/>
                <a:gd name="T48" fmla="*/ 6350 w 27"/>
                <a:gd name="T49" fmla="*/ 44450 h 29"/>
                <a:gd name="T50" fmla="*/ 4763 w 27"/>
                <a:gd name="T51" fmla="*/ 42863 h 29"/>
                <a:gd name="T52" fmla="*/ 3175 w 27"/>
                <a:gd name="T53" fmla="*/ 41275 h 29"/>
                <a:gd name="T54" fmla="*/ 1588 w 27"/>
                <a:gd name="T55" fmla="*/ 39688 h 29"/>
                <a:gd name="T56" fmla="*/ 1588 w 27"/>
                <a:gd name="T57" fmla="*/ 38100 h 29"/>
                <a:gd name="T58" fmla="*/ 1588 w 27"/>
                <a:gd name="T59" fmla="*/ 36513 h 29"/>
                <a:gd name="T60" fmla="*/ 0 w 27"/>
                <a:gd name="T61" fmla="*/ 34925 h 29"/>
                <a:gd name="T62" fmla="*/ 0 w 27"/>
                <a:gd name="T63" fmla="*/ 30163 h 29"/>
                <a:gd name="T64" fmla="*/ 1588 w 27"/>
                <a:gd name="T65" fmla="*/ 26988 h 29"/>
                <a:gd name="T66" fmla="*/ 1588 w 27"/>
                <a:gd name="T67" fmla="*/ 22225 h 29"/>
                <a:gd name="T68" fmla="*/ 4763 w 27"/>
                <a:gd name="T69" fmla="*/ 17463 h 29"/>
                <a:gd name="T70" fmla="*/ 7938 w 27"/>
                <a:gd name="T71" fmla="*/ 12700 h 29"/>
                <a:gd name="T72" fmla="*/ 11113 w 27"/>
                <a:gd name="T73" fmla="*/ 9525 h 29"/>
                <a:gd name="T74" fmla="*/ 14288 w 27"/>
                <a:gd name="T75" fmla="*/ 4763 h 29"/>
                <a:gd name="T76" fmla="*/ 19050 w 27"/>
                <a:gd name="T77" fmla="*/ 3175 h 29"/>
                <a:gd name="T78" fmla="*/ 22225 w 27"/>
                <a:gd name="T79" fmla="*/ 1588 h 29"/>
                <a:gd name="T80" fmla="*/ 26988 w 27"/>
                <a:gd name="T81" fmla="*/ 0 h 29"/>
                <a:gd name="T82" fmla="*/ 28575 w 27"/>
                <a:gd name="T83" fmla="*/ 0 h 29"/>
                <a:gd name="T84" fmla="*/ 30163 w 27"/>
                <a:gd name="T85" fmla="*/ 0 h 29"/>
                <a:gd name="T86" fmla="*/ 33338 w 27"/>
                <a:gd name="T87" fmla="*/ 0 h 29"/>
                <a:gd name="T88" fmla="*/ 34925 w 27"/>
                <a:gd name="T89" fmla="*/ 0 h 2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"/>
                <a:gd name="T136" fmla="*/ 0 h 29"/>
                <a:gd name="T137" fmla="*/ 27 w 27"/>
                <a:gd name="T138" fmla="*/ 29 h 2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" h="29">
                  <a:moveTo>
                    <a:pt x="22" y="0"/>
                  </a:moveTo>
                  <a:lnTo>
                    <a:pt x="23" y="1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6" y="4"/>
                  </a:lnTo>
                  <a:lnTo>
                    <a:pt x="26" y="5"/>
                  </a:lnTo>
                  <a:lnTo>
                    <a:pt x="27" y="6"/>
                  </a:lnTo>
                  <a:lnTo>
                    <a:pt x="27" y="7"/>
                  </a:lnTo>
                  <a:lnTo>
                    <a:pt x="27" y="10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3" y="21"/>
                  </a:lnTo>
                  <a:lnTo>
                    <a:pt x="21" y="24"/>
                  </a:lnTo>
                  <a:lnTo>
                    <a:pt x="18" y="26"/>
                  </a:lnTo>
                  <a:lnTo>
                    <a:pt x="16" y="27"/>
                  </a:lnTo>
                  <a:lnTo>
                    <a:pt x="13" y="28"/>
                  </a:lnTo>
                  <a:lnTo>
                    <a:pt x="10" y="29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1" y="14"/>
                  </a:lnTo>
                  <a:lnTo>
                    <a:pt x="3" y="11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4" name="Line 79"/>
            <p:cNvSpPr>
              <a:spLocks noChangeShapeType="1"/>
            </p:cNvSpPr>
            <p:nvPr/>
          </p:nvSpPr>
          <p:spPr bwMode="auto">
            <a:xfrm flipV="1">
              <a:off x="1154736" y="2376234"/>
              <a:ext cx="128588" cy="30163"/>
            </a:xfrm>
            <a:prstGeom prst="line">
              <a:avLst/>
            </a:pr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5" name="Line 80"/>
            <p:cNvSpPr>
              <a:spLocks noChangeShapeType="1"/>
            </p:cNvSpPr>
            <p:nvPr/>
          </p:nvSpPr>
          <p:spPr bwMode="auto">
            <a:xfrm flipV="1">
              <a:off x="5263186" y="1574547"/>
              <a:ext cx="349250" cy="47625"/>
            </a:xfrm>
            <a:prstGeom prst="line">
              <a:avLst/>
            </a:pr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6" name="Line 81"/>
            <p:cNvSpPr>
              <a:spLocks noChangeShapeType="1"/>
            </p:cNvSpPr>
            <p:nvPr/>
          </p:nvSpPr>
          <p:spPr bwMode="auto">
            <a:xfrm flipV="1">
              <a:off x="5252074" y="1865059"/>
              <a:ext cx="379413" cy="49213"/>
            </a:xfrm>
            <a:prstGeom prst="line">
              <a:avLst/>
            </a:pr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7" name="Freeform 82"/>
            <p:cNvSpPr>
              <a:spLocks/>
            </p:cNvSpPr>
            <p:nvPr/>
          </p:nvSpPr>
          <p:spPr bwMode="auto">
            <a:xfrm>
              <a:off x="3555036" y="2923922"/>
              <a:ext cx="79375" cy="101600"/>
            </a:xfrm>
            <a:custGeom>
              <a:avLst/>
              <a:gdLst>
                <a:gd name="T0" fmla="*/ 7938 w 50"/>
                <a:gd name="T1" fmla="*/ 96838 h 64"/>
                <a:gd name="T2" fmla="*/ 15875 w 50"/>
                <a:gd name="T3" fmla="*/ 101600 h 64"/>
                <a:gd name="T4" fmla="*/ 79375 w 50"/>
                <a:gd name="T5" fmla="*/ 11113 h 64"/>
                <a:gd name="T6" fmla="*/ 65088 w 50"/>
                <a:gd name="T7" fmla="*/ 0 h 64"/>
                <a:gd name="T8" fmla="*/ 0 w 50"/>
                <a:gd name="T9" fmla="*/ 92075 h 64"/>
                <a:gd name="T10" fmla="*/ 7938 w 50"/>
                <a:gd name="T11" fmla="*/ 9683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64"/>
                <a:gd name="T20" fmla="*/ 50 w 50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64">
                  <a:moveTo>
                    <a:pt x="5" y="61"/>
                  </a:moveTo>
                  <a:lnTo>
                    <a:pt x="10" y="64"/>
                  </a:lnTo>
                  <a:lnTo>
                    <a:pt x="50" y="7"/>
                  </a:lnTo>
                  <a:lnTo>
                    <a:pt x="41" y="0"/>
                  </a:lnTo>
                  <a:lnTo>
                    <a:pt x="0" y="58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8" name="Freeform 83"/>
            <p:cNvSpPr>
              <a:spLocks/>
            </p:cNvSpPr>
            <p:nvPr/>
          </p:nvSpPr>
          <p:spPr bwMode="auto">
            <a:xfrm>
              <a:off x="3535986" y="3006472"/>
              <a:ext cx="46038" cy="52388"/>
            </a:xfrm>
            <a:custGeom>
              <a:avLst/>
              <a:gdLst>
                <a:gd name="T0" fmla="*/ 0 w 29"/>
                <a:gd name="T1" fmla="*/ 52388 h 33"/>
                <a:gd name="T2" fmla="*/ 46038 w 29"/>
                <a:gd name="T3" fmla="*/ 26988 h 33"/>
                <a:gd name="T4" fmla="*/ 7938 w 29"/>
                <a:gd name="T5" fmla="*/ 0 h 33"/>
                <a:gd name="T6" fmla="*/ 0 w 29"/>
                <a:gd name="T7" fmla="*/ 52388 h 33"/>
                <a:gd name="T8" fmla="*/ 0 w 29"/>
                <a:gd name="T9" fmla="*/ 523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33"/>
                <a:gd name="T17" fmla="*/ 29 w 29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33">
                  <a:moveTo>
                    <a:pt x="0" y="33"/>
                  </a:moveTo>
                  <a:lnTo>
                    <a:pt x="29" y="17"/>
                  </a:lnTo>
                  <a:lnTo>
                    <a:pt x="5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9" name="Freeform 84"/>
            <p:cNvSpPr>
              <a:spLocks/>
            </p:cNvSpPr>
            <p:nvPr/>
          </p:nvSpPr>
          <p:spPr bwMode="auto">
            <a:xfrm>
              <a:off x="2962899" y="2557209"/>
              <a:ext cx="104775" cy="100013"/>
            </a:xfrm>
            <a:custGeom>
              <a:avLst/>
              <a:gdLst>
                <a:gd name="T0" fmla="*/ 6350 w 66"/>
                <a:gd name="T1" fmla="*/ 93663 h 63"/>
                <a:gd name="T2" fmla="*/ 12700 w 66"/>
                <a:gd name="T3" fmla="*/ 100013 h 63"/>
                <a:gd name="T4" fmla="*/ 104775 w 66"/>
                <a:gd name="T5" fmla="*/ 14288 h 63"/>
                <a:gd name="T6" fmla="*/ 92075 w 66"/>
                <a:gd name="T7" fmla="*/ 0 h 63"/>
                <a:gd name="T8" fmla="*/ 0 w 66"/>
                <a:gd name="T9" fmla="*/ 85725 h 63"/>
                <a:gd name="T10" fmla="*/ 6350 w 66"/>
                <a:gd name="T11" fmla="*/ 93663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63"/>
                <a:gd name="T20" fmla="*/ 66 w 66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63">
                  <a:moveTo>
                    <a:pt x="4" y="59"/>
                  </a:moveTo>
                  <a:lnTo>
                    <a:pt x="8" y="63"/>
                  </a:lnTo>
                  <a:lnTo>
                    <a:pt x="66" y="9"/>
                  </a:lnTo>
                  <a:lnTo>
                    <a:pt x="58" y="0"/>
                  </a:lnTo>
                  <a:lnTo>
                    <a:pt x="0" y="54"/>
                  </a:lnTo>
                  <a:lnTo>
                    <a:pt x="4" y="59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0" name="Freeform 85"/>
            <p:cNvSpPr>
              <a:spLocks/>
            </p:cNvSpPr>
            <p:nvPr/>
          </p:nvSpPr>
          <p:spPr bwMode="auto">
            <a:xfrm>
              <a:off x="2934324" y="2633409"/>
              <a:ext cx="50800" cy="49213"/>
            </a:xfrm>
            <a:custGeom>
              <a:avLst/>
              <a:gdLst>
                <a:gd name="T0" fmla="*/ 1588 w 32"/>
                <a:gd name="T1" fmla="*/ 49213 h 31"/>
                <a:gd name="T2" fmla="*/ 50800 w 32"/>
                <a:gd name="T3" fmla="*/ 33338 h 31"/>
                <a:gd name="T4" fmla="*/ 19050 w 32"/>
                <a:gd name="T5" fmla="*/ 0 h 31"/>
                <a:gd name="T6" fmla="*/ 1588 w 32"/>
                <a:gd name="T7" fmla="*/ 49213 h 31"/>
                <a:gd name="T8" fmla="*/ 0 w 32"/>
                <a:gd name="T9" fmla="*/ 49213 h 31"/>
                <a:gd name="T10" fmla="*/ 1588 w 32"/>
                <a:gd name="T11" fmla="*/ 49213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31"/>
                <a:gd name="T20" fmla="*/ 32 w 32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31">
                  <a:moveTo>
                    <a:pt x="1" y="31"/>
                  </a:moveTo>
                  <a:lnTo>
                    <a:pt x="32" y="21"/>
                  </a:lnTo>
                  <a:lnTo>
                    <a:pt x="12" y="0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1" name="Freeform 86"/>
            <p:cNvSpPr>
              <a:spLocks/>
            </p:cNvSpPr>
            <p:nvPr/>
          </p:nvSpPr>
          <p:spPr bwMode="auto">
            <a:xfrm>
              <a:off x="3907461" y="2990597"/>
              <a:ext cx="52388" cy="123825"/>
            </a:xfrm>
            <a:custGeom>
              <a:avLst/>
              <a:gdLst>
                <a:gd name="T0" fmla="*/ 42863 w 33"/>
                <a:gd name="T1" fmla="*/ 122238 h 78"/>
                <a:gd name="T2" fmla="*/ 52388 w 33"/>
                <a:gd name="T3" fmla="*/ 119063 h 78"/>
                <a:gd name="T4" fmla="*/ 19050 w 33"/>
                <a:gd name="T5" fmla="*/ 0 h 78"/>
                <a:gd name="T6" fmla="*/ 0 w 33"/>
                <a:gd name="T7" fmla="*/ 6350 h 78"/>
                <a:gd name="T8" fmla="*/ 34925 w 33"/>
                <a:gd name="T9" fmla="*/ 123825 h 78"/>
                <a:gd name="T10" fmla="*/ 42863 w 33"/>
                <a:gd name="T11" fmla="*/ 122238 h 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78"/>
                <a:gd name="T20" fmla="*/ 33 w 33"/>
                <a:gd name="T21" fmla="*/ 78 h 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78">
                  <a:moveTo>
                    <a:pt x="27" y="77"/>
                  </a:moveTo>
                  <a:lnTo>
                    <a:pt x="33" y="75"/>
                  </a:lnTo>
                  <a:lnTo>
                    <a:pt x="12" y="0"/>
                  </a:lnTo>
                  <a:lnTo>
                    <a:pt x="0" y="4"/>
                  </a:lnTo>
                  <a:lnTo>
                    <a:pt x="22" y="78"/>
                  </a:lnTo>
                  <a:lnTo>
                    <a:pt x="27" y="7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2" name="Freeform 87"/>
            <p:cNvSpPr>
              <a:spLocks/>
            </p:cNvSpPr>
            <p:nvPr/>
          </p:nvSpPr>
          <p:spPr bwMode="auto">
            <a:xfrm>
              <a:off x="3928099" y="3104897"/>
              <a:ext cx="44450" cy="52388"/>
            </a:xfrm>
            <a:custGeom>
              <a:avLst/>
              <a:gdLst>
                <a:gd name="T0" fmla="*/ 34925 w 28"/>
                <a:gd name="T1" fmla="*/ 52388 h 33"/>
                <a:gd name="T2" fmla="*/ 44450 w 28"/>
                <a:gd name="T3" fmla="*/ 0 h 33"/>
                <a:gd name="T4" fmla="*/ 0 w 28"/>
                <a:gd name="T5" fmla="*/ 12700 h 33"/>
                <a:gd name="T6" fmla="*/ 34925 w 28"/>
                <a:gd name="T7" fmla="*/ 52388 h 33"/>
                <a:gd name="T8" fmla="*/ 36513 w 28"/>
                <a:gd name="T9" fmla="*/ 52388 h 33"/>
                <a:gd name="T10" fmla="*/ 34925 w 28"/>
                <a:gd name="T11" fmla="*/ 52388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33"/>
                <a:gd name="T20" fmla="*/ 28 w 28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33">
                  <a:moveTo>
                    <a:pt x="22" y="33"/>
                  </a:moveTo>
                  <a:lnTo>
                    <a:pt x="28" y="0"/>
                  </a:lnTo>
                  <a:lnTo>
                    <a:pt x="0" y="8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3" name="Freeform 88"/>
            <p:cNvSpPr>
              <a:spLocks/>
            </p:cNvSpPr>
            <p:nvPr/>
          </p:nvSpPr>
          <p:spPr bwMode="auto">
            <a:xfrm>
              <a:off x="2905749" y="2201609"/>
              <a:ext cx="112713" cy="61913"/>
            </a:xfrm>
            <a:custGeom>
              <a:avLst/>
              <a:gdLst>
                <a:gd name="T0" fmla="*/ 107950 w 71"/>
                <a:gd name="T1" fmla="*/ 7938 h 39"/>
                <a:gd name="T2" fmla="*/ 104775 w 71"/>
                <a:gd name="T3" fmla="*/ 0 h 39"/>
                <a:gd name="T4" fmla="*/ 0 w 71"/>
                <a:gd name="T5" fmla="*/ 46038 h 39"/>
                <a:gd name="T6" fmla="*/ 6350 w 71"/>
                <a:gd name="T7" fmla="*/ 61913 h 39"/>
                <a:gd name="T8" fmla="*/ 112713 w 71"/>
                <a:gd name="T9" fmla="*/ 17463 h 39"/>
                <a:gd name="T10" fmla="*/ 107950 w 71"/>
                <a:gd name="T11" fmla="*/ 7938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39"/>
                <a:gd name="T20" fmla="*/ 71 w 7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39">
                  <a:moveTo>
                    <a:pt x="68" y="5"/>
                  </a:moveTo>
                  <a:lnTo>
                    <a:pt x="66" y="0"/>
                  </a:lnTo>
                  <a:lnTo>
                    <a:pt x="0" y="29"/>
                  </a:lnTo>
                  <a:lnTo>
                    <a:pt x="4" y="39"/>
                  </a:lnTo>
                  <a:lnTo>
                    <a:pt x="71" y="11"/>
                  </a:lnTo>
                  <a:lnTo>
                    <a:pt x="68" y="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4" name="Freeform 89"/>
            <p:cNvSpPr>
              <a:spLocks/>
            </p:cNvSpPr>
            <p:nvPr/>
          </p:nvSpPr>
          <p:spPr bwMode="auto">
            <a:xfrm>
              <a:off x="3004174" y="2188909"/>
              <a:ext cx="52388" cy="42863"/>
            </a:xfrm>
            <a:custGeom>
              <a:avLst/>
              <a:gdLst>
                <a:gd name="T0" fmla="*/ 52388 w 33"/>
                <a:gd name="T1" fmla="*/ 1588 h 27"/>
                <a:gd name="T2" fmla="*/ 0 w 33"/>
                <a:gd name="T3" fmla="*/ 0 h 27"/>
                <a:gd name="T4" fmla="*/ 19050 w 33"/>
                <a:gd name="T5" fmla="*/ 42863 h 27"/>
                <a:gd name="T6" fmla="*/ 52388 w 33"/>
                <a:gd name="T7" fmla="*/ 1588 h 27"/>
                <a:gd name="T8" fmla="*/ 52388 w 33"/>
                <a:gd name="T9" fmla="*/ 1588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7"/>
                <a:gd name="T17" fmla="*/ 33 w 33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7">
                  <a:moveTo>
                    <a:pt x="33" y="1"/>
                  </a:moveTo>
                  <a:lnTo>
                    <a:pt x="0" y="0"/>
                  </a:lnTo>
                  <a:lnTo>
                    <a:pt x="12" y="27"/>
                  </a:lnTo>
                  <a:lnTo>
                    <a:pt x="33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5" name="Freeform 90"/>
            <p:cNvSpPr>
              <a:spLocks/>
            </p:cNvSpPr>
            <p:nvPr/>
          </p:nvSpPr>
          <p:spPr bwMode="auto">
            <a:xfrm>
              <a:off x="3623299" y="2820734"/>
              <a:ext cx="41275" cy="112713"/>
            </a:xfrm>
            <a:custGeom>
              <a:avLst/>
              <a:gdLst>
                <a:gd name="T0" fmla="*/ 33338 w 26"/>
                <a:gd name="T1" fmla="*/ 1588 h 71"/>
                <a:gd name="T2" fmla="*/ 23813 w 26"/>
                <a:gd name="T3" fmla="*/ 0 h 71"/>
                <a:gd name="T4" fmla="*/ 0 w 26"/>
                <a:gd name="T5" fmla="*/ 107950 h 71"/>
                <a:gd name="T6" fmla="*/ 17463 w 26"/>
                <a:gd name="T7" fmla="*/ 112713 h 71"/>
                <a:gd name="T8" fmla="*/ 41275 w 26"/>
                <a:gd name="T9" fmla="*/ 3175 h 71"/>
                <a:gd name="T10" fmla="*/ 33338 w 26"/>
                <a:gd name="T11" fmla="*/ 1588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71"/>
                <a:gd name="T20" fmla="*/ 26 w 26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71">
                  <a:moveTo>
                    <a:pt x="21" y="1"/>
                  </a:moveTo>
                  <a:lnTo>
                    <a:pt x="15" y="0"/>
                  </a:lnTo>
                  <a:lnTo>
                    <a:pt x="0" y="68"/>
                  </a:lnTo>
                  <a:lnTo>
                    <a:pt x="11" y="71"/>
                  </a:lnTo>
                  <a:lnTo>
                    <a:pt x="26" y="2"/>
                  </a:lnTo>
                  <a:lnTo>
                    <a:pt x="21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6" name="Freeform 91"/>
            <p:cNvSpPr>
              <a:spLocks/>
            </p:cNvSpPr>
            <p:nvPr/>
          </p:nvSpPr>
          <p:spPr bwMode="auto">
            <a:xfrm>
              <a:off x="3632824" y="2776284"/>
              <a:ext cx="46038" cy="50800"/>
            </a:xfrm>
            <a:custGeom>
              <a:avLst/>
              <a:gdLst>
                <a:gd name="T0" fmla="*/ 33338 w 29"/>
                <a:gd name="T1" fmla="*/ 0 h 32"/>
                <a:gd name="T2" fmla="*/ 0 w 29"/>
                <a:gd name="T3" fmla="*/ 41275 h 32"/>
                <a:gd name="T4" fmla="*/ 46038 w 29"/>
                <a:gd name="T5" fmla="*/ 50800 h 32"/>
                <a:gd name="T6" fmla="*/ 33338 w 29"/>
                <a:gd name="T7" fmla="*/ 0 h 32"/>
                <a:gd name="T8" fmla="*/ 33338 w 29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32"/>
                <a:gd name="T17" fmla="*/ 29 w 29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32">
                  <a:moveTo>
                    <a:pt x="21" y="0"/>
                  </a:moveTo>
                  <a:lnTo>
                    <a:pt x="0" y="26"/>
                  </a:lnTo>
                  <a:lnTo>
                    <a:pt x="29" y="3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7" name="Freeform 92"/>
            <p:cNvSpPr>
              <a:spLocks/>
            </p:cNvSpPr>
            <p:nvPr/>
          </p:nvSpPr>
          <p:spPr bwMode="auto">
            <a:xfrm>
              <a:off x="3059736" y="2560384"/>
              <a:ext cx="90488" cy="44450"/>
            </a:xfrm>
            <a:custGeom>
              <a:avLst/>
              <a:gdLst>
                <a:gd name="T0" fmla="*/ 87313 w 57"/>
                <a:gd name="T1" fmla="*/ 34925 h 28"/>
                <a:gd name="T2" fmla="*/ 90488 w 57"/>
                <a:gd name="T3" fmla="*/ 26988 h 28"/>
                <a:gd name="T4" fmla="*/ 4763 w 57"/>
                <a:gd name="T5" fmla="*/ 0 h 28"/>
                <a:gd name="T6" fmla="*/ 0 w 57"/>
                <a:gd name="T7" fmla="*/ 17463 h 28"/>
                <a:gd name="T8" fmla="*/ 84138 w 57"/>
                <a:gd name="T9" fmla="*/ 44450 h 28"/>
                <a:gd name="T10" fmla="*/ 87313 w 57"/>
                <a:gd name="T11" fmla="*/ 34925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28"/>
                <a:gd name="T20" fmla="*/ 57 w 57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28">
                  <a:moveTo>
                    <a:pt x="55" y="22"/>
                  </a:moveTo>
                  <a:lnTo>
                    <a:pt x="57" y="17"/>
                  </a:lnTo>
                  <a:lnTo>
                    <a:pt x="3" y="0"/>
                  </a:lnTo>
                  <a:lnTo>
                    <a:pt x="0" y="11"/>
                  </a:lnTo>
                  <a:lnTo>
                    <a:pt x="53" y="28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8" name="Freeform 93"/>
            <p:cNvSpPr>
              <a:spLocks/>
            </p:cNvSpPr>
            <p:nvPr/>
          </p:nvSpPr>
          <p:spPr bwMode="auto">
            <a:xfrm>
              <a:off x="3139111" y="2573084"/>
              <a:ext cx="52388" cy="44450"/>
            </a:xfrm>
            <a:custGeom>
              <a:avLst/>
              <a:gdLst>
                <a:gd name="T0" fmla="*/ 52388 w 33"/>
                <a:gd name="T1" fmla="*/ 36513 h 28"/>
                <a:gd name="T2" fmla="*/ 14288 w 33"/>
                <a:gd name="T3" fmla="*/ 0 h 28"/>
                <a:gd name="T4" fmla="*/ 0 w 33"/>
                <a:gd name="T5" fmla="*/ 44450 h 28"/>
                <a:gd name="T6" fmla="*/ 52388 w 33"/>
                <a:gd name="T7" fmla="*/ 36513 h 28"/>
                <a:gd name="T8" fmla="*/ 52388 w 33"/>
                <a:gd name="T9" fmla="*/ 36513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8"/>
                <a:gd name="T17" fmla="*/ 33 w 33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8">
                  <a:moveTo>
                    <a:pt x="33" y="23"/>
                  </a:moveTo>
                  <a:lnTo>
                    <a:pt x="9" y="0"/>
                  </a:lnTo>
                  <a:lnTo>
                    <a:pt x="0" y="28"/>
                  </a:lnTo>
                  <a:lnTo>
                    <a:pt x="33" y="2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9" name="Freeform 94"/>
            <p:cNvSpPr>
              <a:spLocks/>
            </p:cNvSpPr>
            <p:nvPr/>
          </p:nvSpPr>
          <p:spPr bwMode="auto">
            <a:xfrm>
              <a:off x="2772399" y="2152397"/>
              <a:ext cx="134938" cy="109538"/>
            </a:xfrm>
            <a:custGeom>
              <a:avLst/>
              <a:gdLst>
                <a:gd name="T0" fmla="*/ 4763 w 85"/>
                <a:gd name="T1" fmla="*/ 6350 h 69"/>
                <a:gd name="T2" fmla="*/ 0 w 85"/>
                <a:gd name="T3" fmla="*/ 14288 h 69"/>
                <a:gd name="T4" fmla="*/ 122238 w 85"/>
                <a:gd name="T5" fmla="*/ 109538 h 69"/>
                <a:gd name="T6" fmla="*/ 134938 w 85"/>
                <a:gd name="T7" fmla="*/ 95250 h 69"/>
                <a:gd name="T8" fmla="*/ 11113 w 85"/>
                <a:gd name="T9" fmla="*/ 0 h 69"/>
                <a:gd name="T10" fmla="*/ 4763 w 85"/>
                <a:gd name="T11" fmla="*/ 635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"/>
                <a:gd name="T19" fmla="*/ 0 h 69"/>
                <a:gd name="T20" fmla="*/ 85 w 8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" h="69">
                  <a:moveTo>
                    <a:pt x="3" y="4"/>
                  </a:moveTo>
                  <a:lnTo>
                    <a:pt x="0" y="9"/>
                  </a:lnTo>
                  <a:lnTo>
                    <a:pt x="77" y="69"/>
                  </a:lnTo>
                  <a:lnTo>
                    <a:pt x="85" y="60"/>
                  </a:lnTo>
                  <a:lnTo>
                    <a:pt x="7" y="0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0" name="Freeform 95"/>
            <p:cNvSpPr>
              <a:spLocks/>
            </p:cNvSpPr>
            <p:nvPr/>
          </p:nvSpPr>
          <p:spPr bwMode="auto">
            <a:xfrm>
              <a:off x="2740649" y="2130172"/>
              <a:ext cx="50800" cy="49213"/>
            </a:xfrm>
            <a:custGeom>
              <a:avLst/>
              <a:gdLst>
                <a:gd name="T0" fmla="*/ 0 w 32"/>
                <a:gd name="T1" fmla="*/ 0 h 31"/>
                <a:gd name="T2" fmla="*/ 22225 w 32"/>
                <a:gd name="T3" fmla="*/ 49213 h 31"/>
                <a:gd name="T4" fmla="*/ 50800 w 32"/>
                <a:gd name="T5" fmla="*/ 11113 h 31"/>
                <a:gd name="T6" fmla="*/ 0 w 32"/>
                <a:gd name="T7" fmla="*/ 0 h 31"/>
                <a:gd name="T8" fmla="*/ 0 w 32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1"/>
                <a:gd name="T17" fmla="*/ 32 w 3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1">
                  <a:moveTo>
                    <a:pt x="0" y="0"/>
                  </a:moveTo>
                  <a:lnTo>
                    <a:pt x="14" y="31"/>
                  </a:lnTo>
                  <a:lnTo>
                    <a:pt x="3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1" name="Freeform 96"/>
            <p:cNvSpPr>
              <a:spLocks/>
            </p:cNvSpPr>
            <p:nvPr/>
          </p:nvSpPr>
          <p:spPr bwMode="auto">
            <a:xfrm>
              <a:off x="3915399" y="2920747"/>
              <a:ext cx="103188" cy="82550"/>
            </a:xfrm>
            <a:custGeom>
              <a:avLst/>
              <a:gdLst>
                <a:gd name="T0" fmla="*/ 98425 w 65"/>
                <a:gd name="T1" fmla="*/ 7938 h 52"/>
                <a:gd name="T2" fmla="*/ 93663 w 65"/>
                <a:gd name="T3" fmla="*/ 0 h 52"/>
                <a:gd name="T4" fmla="*/ 0 w 65"/>
                <a:gd name="T5" fmla="*/ 68263 h 52"/>
                <a:gd name="T6" fmla="*/ 11113 w 65"/>
                <a:gd name="T7" fmla="*/ 82550 h 52"/>
                <a:gd name="T8" fmla="*/ 103188 w 65"/>
                <a:gd name="T9" fmla="*/ 15875 h 52"/>
                <a:gd name="T10" fmla="*/ 98425 w 65"/>
                <a:gd name="T11" fmla="*/ 7938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2"/>
                <a:gd name="T20" fmla="*/ 65 w 65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2">
                  <a:moveTo>
                    <a:pt x="62" y="5"/>
                  </a:moveTo>
                  <a:lnTo>
                    <a:pt x="59" y="0"/>
                  </a:lnTo>
                  <a:lnTo>
                    <a:pt x="0" y="43"/>
                  </a:lnTo>
                  <a:lnTo>
                    <a:pt x="7" y="52"/>
                  </a:lnTo>
                  <a:lnTo>
                    <a:pt x="65" y="10"/>
                  </a:lnTo>
                  <a:lnTo>
                    <a:pt x="62" y="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2" name="Freeform 97"/>
            <p:cNvSpPr>
              <a:spLocks/>
            </p:cNvSpPr>
            <p:nvPr/>
          </p:nvSpPr>
          <p:spPr bwMode="auto">
            <a:xfrm>
              <a:off x="3999536" y="2900109"/>
              <a:ext cx="52388" cy="47625"/>
            </a:xfrm>
            <a:custGeom>
              <a:avLst/>
              <a:gdLst>
                <a:gd name="T0" fmla="*/ 52388 w 33"/>
                <a:gd name="T1" fmla="*/ 0 h 30"/>
                <a:gd name="T2" fmla="*/ 0 w 33"/>
                <a:gd name="T3" fmla="*/ 9525 h 30"/>
                <a:gd name="T4" fmla="*/ 26988 w 33"/>
                <a:gd name="T5" fmla="*/ 47625 h 30"/>
                <a:gd name="T6" fmla="*/ 52388 w 33"/>
                <a:gd name="T7" fmla="*/ 0 h 30"/>
                <a:gd name="T8" fmla="*/ 52388 w 33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0"/>
                <a:gd name="T17" fmla="*/ 33 w 33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0">
                  <a:moveTo>
                    <a:pt x="33" y="0"/>
                  </a:moveTo>
                  <a:lnTo>
                    <a:pt x="0" y="6"/>
                  </a:lnTo>
                  <a:lnTo>
                    <a:pt x="17" y="3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3" name="Freeform 98"/>
            <p:cNvSpPr>
              <a:spLocks/>
            </p:cNvSpPr>
            <p:nvPr/>
          </p:nvSpPr>
          <p:spPr bwMode="auto">
            <a:xfrm>
              <a:off x="2896224" y="2258759"/>
              <a:ext cx="19050" cy="120650"/>
            </a:xfrm>
            <a:custGeom>
              <a:avLst/>
              <a:gdLst>
                <a:gd name="T0" fmla="*/ 11113 w 12"/>
                <a:gd name="T1" fmla="*/ 120650 h 76"/>
                <a:gd name="T2" fmla="*/ 19050 w 12"/>
                <a:gd name="T3" fmla="*/ 120650 h 76"/>
                <a:gd name="T4" fmla="*/ 19050 w 12"/>
                <a:gd name="T5" fmla="*/ 0 h 76"/>
                <a:gd name="T6" fmla="*/ 0 w 12"/>
                <a:gd name="T7" fmla="*/ 0 h 76"/>
                <a:gd name="T8" fmla="*/ 1588 w 12"/>
                <a:gd name="T9" fmla="*/ 120650 h 76"/>
                <a:gd name="T10" fmla="*/ 11113 w 12"/>
                <a:gd name="T11" fmla="*/ 12065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76"/>
                <a:gd name="T20" fmla="*/ 12 w 12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76">
                  <a:moveTo>
                    <a:pt x="7" y="76"/>
                  </a:moveTo>
                  <a:lnTo>
                    <a:pt x="12" y="7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4" name="Freeform 99"/>
            <p:cNvSpPr>
              <a:spLocks/>
            </p:cNvSpPr>
            <p:nvPr/>
          </p:nvSpPr>
          <p:spPr bwMode="auto">
            <a:xfrm>
              <a:off x="2883524" y="2377822"/>
              <a:ext cx="47625" cy="47625"/>
            </a:xfrm>
            <a:custGeom>
              <a:avLst/>
              <a:gdLst>
                <a:gd name="T0" fmla="*/ 23813 w 30"/>
                <a:gd name="T1" fmla="*/ 47625 h 30"/>
                <a:gd name="T2" fmla="*/ 47625 w 30"/>
                <a:gd name="T3" fmla="*/ 0 h 30"/>
                <a:gd name="T4" fmla="*/ 0 w 30"/>
                <a:gd name="T5" fmla="*/ 0 h 30"/>
                <a:gd name="T6" fmla="*/ 23813 w 30"/>
                <a:gd name="T7" fmla="*/ 47625 h 30"/>
                <a:gd name="T8" fmla="*/ 23813 w 30"/>
                <a:gd name="T9" fmla="*/ 47625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0"/>
                <a:gd name="T17" fmla="*/ 30 w 30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0">
                  <a:moveTo>
                    <a:pt x="15" y="30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5" name="Freeform 100"/>
            <p:cNvSpPr>
              <a:spLocks/>
            </p:cNvSpPr>
            <p:nvPr/>
          </p:nvSpPr>
          <p:spPr bwMode="auto">
            <a:xfrm>
              <a:off x="3542336" y="2857247"/>
              <a:ext cx="96838" cy="85725"/>
            </a:xfrm>
            <a:custGeom>
              <a:avLst/>
              <a:gdLst>
                <a:gd name="T0" fmla="*/ 6350 w 61"/>
                <a:gd name="T1" fmla="*/ 6350 h 54"/>
                <a:gd name="T2" fmla="*/ 0 w 61"/>
                <a:gd name="T3" fmla="*/ 12700 h 54"/>
                <a:gd name="T4" fmla="*/ 84138 w 61"/>
                <a:gd name="T5" fmla="*/ 85725 h 54"/>
                <a:gd name="T6" fmla="*/ 96838 w 61"/>
                <a:gd name="T7" fmla="*/ 71438 h 54"/>
                <a:gd name="T8" fmla="*/ 12700 w 61"/>
                <a:gd name="T9" fmla="*/ 0 h 54"/>
                <a:gd name="T10" fmla="*/ 6350 w 61"/>
                <a:gd name="T11" fmla="*/ 635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"/>
                <a:gd name="T19" fmla="*/ 0 h 54"/>
                <a:gd name="T20" fmla="*/ 61 w 61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" h="54">
                  <a:moveTo>
                    <a:pt x="4" y="4"/>
                  </a:moveTo>
                  <a:lnTo>
                    <a:pt x="0" y="8"/>
                  </a:lnTo>
                  <a:lnTo>
                    <a:pt x="53" y="54"/>
                  </a:lnTo>
                  <a:lnTo>
                    <a:pt x="61" y="45"/>
                  </a:lnTo>
                  <a:lnTo>
                    <a:pt x="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6" name="Freeform 101"/>
            <p:cNvSpPr>
              <a:spLocks/>
            </p:cNvSpPr>
            <p:nvPr/>
          </p:nvSpPr>
          <p:spPr bwMode="auto">
            <a:xfrm>
              <a:off x="3513761" y="2833434"/>
              <a:ext cx="50800" cy="49213"/>
            </a:xfrm>
            <a:custGeom>
              <a:avLst/>
              <a:gdLst>
                <a:gd name="T0" fmla="*/ 0 w 32"/>
                <a:gd name="T1" fmla="*/ 0 h 31"/>
                <a:gd name="T2" fmla="*/ 20638 w 32"/>
                <a:gd name="T3" fmla="*/ 49213 h 31"/>
                <a:gd name="T4" fmla="*/ 50800 w 32"/>
                <a:gd name="T5" fmla="*/ 12700 h 31"/>
                <a:gd name="T6" fmla="*/ 0 w 32"/>
                <a:gd name="T7" fmla="*/ 0 h 31"/>
                <a:gd name="T8" fmla="*/ 0 w 32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1"/>
                <a:gd name="T17" fmla="*/ 32 w 3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1">
                  <a:moveTo>
                    <a:pt x="0" y="0"/>
                  </a:moveTo>
                  <a:lnTo>
                    <a:pt x="13" y="31"/>
                  </a:lnTo>
                  <a:lnTo>
                    <a:pt x="32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7" name="Freeform 102"/>
            <p:cNvSpPr>
              <a:spLocks/>
            </p:cNvSpPr>
            <p:nvPr/>
          </p:nvSpPr>
          <p:spPr bwMode="auto">
            <a:xfrm>
              <a:off x="3051799" y="2455609"/>
              <a:ext cx="74613" cy="120650"/>
            </a:xfrm>
            <a:custGeom>
              <a:avLst/>
              <a:gdLst>
                <a:gd name="T0" fmla="*/ 66675 w 47"/>
                <a:gd name="T1" fmla="*/ 4763 h 76"/>
                <a:gd name="T2" fmla="*/ 58738 w 47"/>
                <a:gd name="T3" fmla="*/ 0 h 76"/>
                <a:gd name="T4" fmla="*/ 0 w 47"/>
                <a:gd name="T5" fmla="*/ 112713 h 76"/>
                <a:gd name="T6" fmla="*/ 15875 w 47"/>
                <a:gd name="T7" fmla="*/ 120650 h 76"/>
                <a:gd name="T8" fmla="*/ 74613 w 47"/>
                <a:gd name="T9" fmla="*/ 9525 h 76"/>
                <a:gd name="T10" fmla="*/ 66675 w 47"/>
                <a:gd name="T11" fmla="*/ 4763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"/>
                <a:gd name="T19" fmla="*/ 0 h 76"/>
                <a:gd name="T20" fmla="*/ 47 w 47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" h="76">
                  <a:moveTo>
                    <a:pt x="42" y="3"/>
                  </a:moveTo>
                  <a:lnTo>
                    <a:pt x="37" y="0"/>
                  </a:lnTo>
                  <a:lnTo>
                    <a:pt x="0" y="71"/>
                  </a:lnTo>
                  <a:lnTo>
                    <a:pt x="10" y="76"/>
                  </a:lnTo>
                  <a:lnTo>
                    <a:pt x="47" y="6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8" name="Freeform 103"/>
            <p:cNvSpPr>
              <a:spLocks/>
            </p:cNvSpPr>
            <p:nvPr/>
          </p:nvSpPr>
          <p:spPr bwMode="auto">
            <a:xfrm>
              <a:off x="3096249" y="2419097"/>
              <a:ext cx="42863" cy="52388"/>
            </a:xfrm>
            <a:custGeom>
              <a:avLst/>
              <a:gdLst>
                <a:gd name="T0" fmla="*/ 42863 w 27"/>
                <a:gd name="T1" fmla="*/ 0 h 33"/>
                <a:gd name="T2" fmla="*/ 0 w 27"/>
                <a:gd name="T3" fmla="*/ 30163 h 33"/>
                <a:gd name="T4" fmla="*/ 42863 w 27"/>
                <a:gd name="T5" fmla="*/ 52388 h 33"/>
                <a:gd name="T6" fmla="*/ 42863 w 27"/>
                <a:gd name="T7" fmla="*/ 0 h 33"/>
                <a:gd name="T8" fmla="*/ 42863 w 2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3"/>
                <a:gd name="T17" fmla="*/ 27 w 2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3">
                  <a:moveTo>
                    <a:pt x="27" y="0"/>
                  </a:moveTo>
                  <a:lnTo>
                    <a:pt x="0" y="19"/>
                  </a:lnTo>
                  <a:lnTo>
                    <a:pt x="27" y="3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9" name="Freeform 104"/>
            <p:cNvSpPr>
              <a:spLocks/>
            </p:cNvSpPr>
            <p:nvPr/>
          </p:nvSpPr>
          <p:spPr bwMode="auto">
            <a:xfrm>
              <a:off x="3918574" y="2992184"/>
              <a:ext cx="144463" cy="65088"/>
            </a:xfrm>
            <a:custGeom>
              <a:avLst/>
              <a:gdLst>
                <a:gd name="T0" fmla="*/ 142875 w 91"/>
                <a:gd name="T1" fmla="*/ 57150 h 41"/>
                <a:gd name="T2" fmla="*/ 144463 w 91"/>
                <a:gd name="T3" fmla="*/ 49213 h 41"/>
                <a:gd name="T4" fmla="*/ 6350 w 91"/>
                <a:gd name="T5" fmla="*/ 0 h 41"/>
                <a:gd name="T6" fmla="*/ 0 w 91"/>
                <a:gd name="T7" fmla="*/ 17463 h 41"/>
                <a:gd name="T8" fmla="*/ 138113 w 91"/>
                <a:gd name="T9" fmla="*/ 65088 h 41"/>
                <a:gd name="T10" fmla="*/ 142875 w 91"/>
                <a:gd name="T11" fmla="*/ 5715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41"/>
                <a:gd name="T20" fmla="*/ 91 w 9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41">
                  <a:moveTo>
                    <a:pt x="90" y="36"/>
                  </a:moveTo>
                  <a:lnTo>
                    <a:pt x="91" y="31"/>
                  </a:lnTo>
                  <a:lnTo>
                    <a:pt x="4" y="0"/>
                  </a:lnTo>
                  <a:lnTo>
                    <a:pt x="0" y="11"/>
                  </a:lnTo>
                  <a:lnTo>
                    <a:pt x="87" y="41"/>
                  </a:lnTo>
                  <a:lnTo>
                    <a:pt x="90" y="3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0" name="Freeform 105"/>
            <p:cNvSpPr>
              <a:spLocks/>
            </p:cNvSpPr>
            <p:nvPr/>
          </p:nvSpPr>
          <p:spPr bwMode="auto">
            <a:xfrm>
              <a:off x="4051924" y="3027109"/>
              <a:ext cx="52388" cy="44450"/>
            </a:xfrm>
            <a:custGeom>
              <a:avLst/>
              <a:gdLst>
                <a:gd name="T0" fmla="*/ 52388 w 33"/>
                <a:gd name="T1" fmla="*/ 38100 h 28"/>
                <a:gd name="T2" fmla="*/ 15875 w 33"/>
                <a:gd name="T3" fmla="*/ 0 h 28"/>
                <a:gd name="T4" fmla="*/ 0 w 33"/>
                <a:gd name="T5" fmla="*/ 44450 h 28"/>
                <a:gd name="T6" fmla="*/ 52388 w 33"/>
                <a:gd name="T7" fmla="*/ 38100 h 28"/>
                <a:gd name="T8" fmla="*/ 52388 w 33"/>
                <a:gd name="T9" fmla="*/ 3810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8"/>
                <a:gd name="T17" fmla="*/ 33 w 33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8">
                  <a:moveTo>
                    <a:pt x="33" y="24"/>
                  </a:moveTo>
                  <a:lnTo>
                    <a:pt x="10" y="0"/>
                  </a:lnTo>
                  <a:lnTo>
                    <a:pt x="0" y="28"/>
                  </a:lnTo>
                  <a:lnTo>
                    <a:pt x="33" y="2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1" name="Freeform 106"/>
            <p:cNvSpPr>
              <a:spLocks/>
            </p:cNvSpPr>
            <p:nvPr/>
          </p:nvSpPr>
          <p:spPr bwMode="auto">
            <a:xfrm>
              <a:off x="3604249" y="2906459"/>
              <a:ext cx="53975" cy="53975"/>
            </a:xfrm>
            <a:custGeom>
              <a:avLst/>
              <a:gdLst>
                <a:gd name="T0" fmla="*/ 7938 w 34"/>
                <a:gd name="T1" fmla="*/ 6350 h 34"/>
                <a:gd name="T2" fmla="*/ 12700 w 34"/>
                <a:gd name="T3" fmla="*/ 3175 h 34"/>
                <a:gd name="T4" fmla="*/ 17463 w 34"/>
                <a:gd name="T5" fmla="*/ 1588 h 34"/>
                <a:gd name="T6" fmla="*/ 22225 w 34"/>
                <a:gd name="T7" fmla="*/ 0 h 34"/>
                <a:gd name="T8" fmla="*/ 26988 w 34"/>
                <a:gd name="T9" fmla="*/ 0 h 34"/>
                <a:gd name="T10" fmla="*/ 33338 w 34"/>
                <a:gd name="T11" fmla="*/ 0 h 34"/>
                <a:gd name="T12" fmla="*/ 38100 w 34"/>
                <a:gd name="T13" fmla="*/ 1588 h 34"/>
                <a:gd name="T14" fmla="*/ 42863 w 34"/>
                <a:gd name="T15" fmla="*/ 4763 h 34"/>
                <a:gd name="T16" fmla="*/ 46038 w 34"/>
                <a:gd name="T17" fmla="*/ 7938 h 34"/>
                <a:gd name="T18" fmla="*/ 49213 w 34"/>
                <a:gd name="T19" fmla="*/ 11113 h 34"/>
                <a:gd name="T20" fmla="*/ 52388 w 34"/>
                <a:gd name="T21" fmla="*/ 17463 h 34"/>
                <a:gd name="T22" fmla="*/ 53975 w 34"/>
                <a:gd name="T23" fmla="*/ 22225 h 34"/>
                <a:gd name="T24" fmla="*/ 53975 w 34"/>
                <a:gd name="T25" fmla="*/ 26988 h 34"/>
                <a:gd name="T26" fmla="*/ 53975 w 34"/>
                <a:gd name="T27" fmla="*/ 31750 h 34"/>
                <a:gd name="T28" fmla="*/ 52388 w 34"/>
                <a:gd name="T29" fmla="*/ 36513 h 34"/>
                <a:gd name="T30" fmla="*/ 49213 w 34"/>
                <a:gd name="T31" fmla="*/ 41275 h 34"/>
                <a:gd name="T32" fmla="*/ 46038 w 34"/>
                <a:gd name="T33" fmla="*/ 46038 h 34"/>
                <a:gd name="T34" fmla="*/ 41275 w 34"/>
                <a:gd name="T35" fmla="*/ 49213 h 34"/>
                <a:gd name="T36" fmla="*/ 36513 w 34"/>
                <a:gd name="T37" fmla="*/ 52388 h 34"/>
                <a:gd name="T38" fmla="*/ 31750 w 34"/>
                <a:gd name="T39" fmla="*/ 52388 h 34"/>
                <a:gd name="T40" fmla="*/ 26988 w 34"/>
                <a:gd name="T41" fmla="*/ 53975 h 34"/>
                <a:gd name="T42" fmla="*/ 22225 w 34"/>
                <a:gd name="T43" fmla="*/ 52388 h 34"/>
                <a:gd name="T44" fmla="*/ 15875 w 34"/>
                <a:gd name="T45" fmla="*/ 50800 h 34"/>
                <a:gd name="T46" fmla="*/ 11113 w 34"/>
                <a:gd name="T47" fmla="*/ 49213 h 34"/>
                <a:gd name="T48" fmla="*/ 7938 w 34"/>
                <a:gd name="T49" fmla="*/ 44450 h 34"/>
                <a:gd name="T50" fmla="*/ 4763 w 34"/>
                <a:gd name="T51" fmla="*/ 41275 h 34"/>
                <a:gd name="T52" fmla="*/ 1588 w 34"/>
                <a:gd name="T53" fmla="*/ 36513 h 34"/>
                <a:gd name="T54" fmla="*/ 0 w 34"/>
                <a:gd name="T55" fmla="*/ 31750 h 34"/>
                <a:gd name="T56" fmla="*/ 0 w 34"/>
                <a:gd name="T57" fmla="*/ 25400 h 34"/>
                <a:gd name="T58" fmla="*/ 0 w 34"/>
                <a:gd name="T59" fmla="*/ 20638 h 34"/>
                <a:gd name="T60" fmla="*/ 1588 w 34"/>
                <a:gd name="T61" fmla="*/ 15875 h 34"/>
                <a:gd name="T62" fmla="*/ 4763 w 34"/>
                <a:gd name="T63" fmla="*/ 11113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4" y="6"/>
                  </a:moveTo>
                  <a:lnTo>
                    <a:pt x="5" y="4"/>
                  </a:lnTo>
                  <a:lnTo>
                    <a:pt x="6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5"/>
                  </a:lnTo>
                  <a:lnTo>
                    <a:pt x="31" y="26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3"/>
                  </a:lnTo>
                  <a:lnTo>
                    <a:pt x="22" y="33"/>
                  </a:lnTo>
                  <a:lnTo>
                    <a:pt x="20" y="33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8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2" y="24"/>
                  </a:lnTo>
                  <a:lnTo>
                    <a:pt x="1" y="23"/>
                  </a:lnTo>
                  <a:lnTo>
                    <a:pt x="1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2" y="8"/>
                  </a:lnTo>
                  <a:lnTo>
                    <a:pt x="3" y="7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2" name="Freeform 107"/>
            <p:cNvSpPr>
              <a:spLocks/>
            </p:cNvSpPr>
            <p:nvPr/>
          </p:nvSpPr>
          <p:spPr bwMode="auto">
            <a:xfrm>
              <a:off x="3032749" y="2542922"/>
              <a:ext cx="55563" cy="53975"/>
            </a:xfrm>
            <a:custGeom>
              <a:avLst/>
              <a:gdLst>
                <a:gd name="T0" fmla="*/ 30163 w 35"/>
                <a:gd name="T1" fmla="*/ 0 h 34"/>
                <a:gd name="T2" fmla="*/ 36513 w 35"/>
                <a:gd name="T3" fmla="*/ 1588 h 34"/>
                <a:gd name="T4" fmla="*/ 39688 w 35"/>
                <a:gd name="T5" fmla="*/ 3175 h 34"/>
                <a:gd name="T6" fmla="*/ 44450 w 35"/>
                <a:gd name="T7" fmla="*/ 6350 h 34"/>
                <a:gd name="T8" fmla="*/ 49213 w 35"/>
                <a:gd name="T9" fmla="*/ 9525 h 34"/>
                <a:gd name="T10" fmla="*/ 50800 w 35"/>
                <a:gd name="T11" fmla="*/ 14288 h 34"/>
                <a:gd name="T12" fmla="*/ 53975 w 35"/>
                <a:gd name="T13" fmla="*/ 19050 h 34"/>
                <a:gd name="T14" fmla="*/ 53975 w 35"/>
                <a:gd name="T15" fmla="*/ 23813 h 34"/>
                <a:gd name="T16" fmla="*/ 53975 w 35"/>
                <a:gd name="T17" fmla="*/ 30163 h 34"/>
                <a:gd name="T18" fmla="*/ 53975 w 35"/>
                <a:gd name="T19" fmla="*/ 34925 h 34"/>
                <a:gd name="T20" fmla="*/ 50800 w 35"/>
                <a:gd name="T21" fmla="*/ 39688 h 34"/>
                <a:gd name="T22" fmla="*/ 49213 w 35"/>
                <a:gd name="T23" fmla="*/ 44450 h 34"/>
                <a:gd name="T24" fmla="*/ 44450 w 35"/>
                <a:gd name="T25" fmla="*/ 47625 h 34"/>
                <a:gd name="T26" fmla="*/ 39688 w 35"/>
                <a:gd name="T27" fmla="*/ 50800 h 34"/>
                <a:gd name="T28" fmla="*/ 36513 w 35"/>
                <a:gd name="T29" fmla="*/ 52388 h 34"/>
                <a:gd name="T30" fmla="*/ 30163 w 35"/>
                <a:gd name="T31" fmla="*/ 53975 h 34"/>
                <a:gd name="T32" fmla="*/ 25400 w 35"/>
                <a:gd name="T33" fmla="*/ 53975 h 34"/>
                <a:gd name="T34" fmla="*/ 19050 w 35"/>
                <a:gd name="T35" fmla="*/ 52388 h 34"/>
                <a:gd name="T36" fmla="*/ 14288 w 35"/>
                <a:gd name="T37" fmla="*/ 50800 h 34"/>
                <a:gd name="T38" fmla="*/ 11113 w 35"/>
                <a:gd name="T39" fmla="*/ 47625 h 34"/>
                <a:gd name="T40" fmla="*/ 6350 w 35"/>
                <a:gd name="T41" fmla="*/ 44450 h 34"/>
                <a:gd name="T42" fmla="*/ 3175 w 35"/>
                <a:gd name="T43" fmla="*/ 39688 h 34"/>
                <a:gd name="T44" fmla="*/ 1588 w 35"/>
                <a:gd name="T45" fmla="*/ 34925 h 34"/>
                <a:gd name="T46" fmla="*/ 0 w 35"/>
                <a:gd name="T47" fmla="*/ 30163 h 34"/>
                <a:gd name="T48" fmla="*/ 0 w 35"/>
                <a:gd name="T49" fmla="*/ 23813 h 34"/>
                <a:gd name="T50" fmla="*/ 1588 w 35"/>
                <a:gd name="T51" fmla="*/ 19050 h 34"/>
                <a:gd name="T52" fmla="*/ 3175 w 35"/>
                <a:gd name="T53" fmla="*/ 14288 h 34"/>
                <a:gd name="T54" fmla="*/ 6350 w 35"/>
                <a:gd name="T55" fmla="*/ 9525 h 34"/>
                <a:gd name="T56" fmla="*/ 11113 w 35"/>
                <a:gd name="T57" fmla="*/ 6350 h 34"/>
                <a:gd name="T58" fmla="*/ 14288 w 35"/>
                <a:gd name="T59" fmla="*/ 3175 h 34"/>
                <a:gd name="T60" fmla="*/ 19050 w 35"/>
                <a:gd name="T61" fmla="*/ 1588 h 34"/>
                <a:gd name="T62" fmla="*/ 25400 w 35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5"/>
                <a:gd name="T97" fmla="*/ 0 h 34"/>
                <a:gd name="T98" fmla="*/ 35 w 35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5" h="34">
                  <a:moveTo>
                    <a:pt x="17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6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3" y="10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5"/>
                  </a:lnTo>
                  <a:lnTo>
                    <a:pt x="35" y="17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3" y="24"/>
                  </a:lnTo>
                  <a:lnTo>
                    <a:pt x="32" y="25"/>
                  </a:lnTo>
                  <a:lnTo>
                    <a:pt x="32" y="26"/>
                  </a:lnTo>
                  <a:lnTo>
                    <a:pt x="31" y="28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5" y="32"/>
                  </a:lnTo>
                  <a:lnTo>
                    <a:pt x="24" y="33"/>
                  </a:lnTo>
                  <a:lnTo>
                    <a:pt x="23" y="33"/>
                  </a:lnTo>
                  <a:lnTo>
                    <a:pt x="21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9" y="32"/>
                  </a:lnTo>
                  <a:lnTo>
                    <a:pt x="8" y="31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4" y="28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6"/>
                  </a:lnTo>
                  <a:lnTo>
                    <a:pt x="6" y="5"/>
                  </a:lnTo>
                  <a:lnTo>
                    <a:pt x="7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3" name="Freeform 108"/>
            <p:cNvSpPr>
              <a:spLocks/>
            </p:cNvSpPr>
            <p:nvPr/>
          </p:nvSpPr>
          <p:spPr bwMode="auto">
            <a:xfrm>
              <a:off x="3602661" y="2904872"/>
              <a:ext cx="53975" cy="53975"/>
            </a:xfrm>
            <a:custGeom>
              <a:avLst/>
              <a:gdLst>
                <a:gd name="T0" fmla="*/ 7938 w 34"/>
                <a:gd name="T1" fmla="*/ 7938 h 34"/>
                <a:gd name="T2" fmla="*/ 12700 w 34"/>
                <a:gd name="T3" fmla="*/ 4763 h 34"/>
                <a:gd name="T4" fmla="*/ 17463 w 34"/>
                <a:gd name="T5" fmla="*/ 1588 h 34"/>
                <a:gd name="T6" fmla="*/ 22225 w 34"/>
                <a:gd name="T7" fmla="*/ 0 h 34"/>
                <a:gd name="T8" fmla="*/ 26988 w 34"/>
                <a:gd name="T9" fmla="*/ 0 h 34"/>
                <a:gd name="T10" fmla="*/ 33338 w 34"/>
                <a:gd name="T11" fmla="*/ 0 h 34"/>
                <a:gd name="T12" fmla="*/ 38100 w 34"/>
                <a:gd name="T13" fmla="*/ 1588 h 34"/>
                <a:gd name="T14" fmla="*/ 42863 w 34"/>
                <a:gd name="T15" fmla="*/ 4763 h 34"/>
                <a:gd name="T16" fmla="*/ 47625 w 34"/>
                <a:gd name="T17" fmla="*/ 7938 h 34"/>
                <a:gd name="T18" fmla="*/ 50800 w 34"/>
                <a:gd name="T19" fmla="*/ 12700 h 34"/>
                <a:gd name="T20" fmla="*/ 52388 w 34"/>
                <a:gd name="T21" fmla="*/ 17463 h 34"/>
                <a:gd name="T22" fmla="*/ 53975 w 34"/>
                <a:gd name="T23" fmla="*/ 22225 h 34"/>
                <a:gd name="T24" fmla="*/ 53975 w 34"/>
                <a:gd name="T25" fmla="*/ 26988 h 34"/>
                <a:gd name="T26" fmla="*/ 53975 w 34"/>
                <a:gd name="T27" fmla="*/ 31750 h 34"/>
                <a:gd name="T28" fmla="*/ 52388 w 34"/>
                <a:gd name="T29" fmla="*/ 38100 h 34"/>
                <a:gd name="T30" fmla="*/ 49213 w 34"/>
                <a:gd name="T31" fmla="*/ 41275 h 34"/>
                <a:gd name="T32" fmla="*/ 46038 w 34"/>
                <a:gd name="T33" fmla="*/ 46038 h 34"/>
                <a:gd name="T34" fmla="*/ 41275 w 34"/>
                <a:gd name="T35" fmla="*/ 49213 h 34"/>
                <a:gd name="T36" fmla="*/ 36513 w 34"/>
                <a:gd name="T37" fmla="*/ 52388 h 34"/>
                <a:gd name="T38" fmla="*/ 31750 w 34"/>
                <a:gd name="T39" fmla="*/ 53975 h 34"/>
                <a:gd name="T40" fmla="*/ 26988 w 34"/>
                <a:gd name="T41" fmla="*/ 53975 h 34"/>
                <a:gd name="T42" fmla="*/ 22225 w 34"/>
                <a:gd name="T43" fmla="*/ 53975 h 34"/>
                <a:gd name="T44" fmla="*/ 17463 w 34"/>
                <a:gd name="T45" fmla="*/ 52388 h 34"/>
                <a:gd name="T46" fmla="*/ 11113 w 34"/>
                <a:gd name="T47" fmla="*/ 49213 h 34"/>
                <a:gd name="T48" fmla="*/ 7938 w 34"/>
                <a:gd name="T49" fmla="*/ 46038 h 34"/>
                <a:gd name="T50" fmla="*/ 4763 w 34"/>
                <a:gd name="T51" fmla="*/ 41275 h 34"/>
                <a:gd name="T52" fmla="*/ 1588 w 34"/>
                <a:gd name="T53" fmla="*/ 36513 h 34"/>
                <a:gd name="T54" fmla="*/ 1588 w 34"/>
                <a:gd name="T55" fmla="*/ 31750 h 34"/>
                <a:gd name="T56" fmla="*/ 0 w 34"/>
                <a:gd name="T57" fmla="*/ 26988 h 34"/>
                <a:gd name="T58" fmla="*/ 1588 w 34"/>
                <a:gd name="T59" fmla="*/ 20638 h 34"/>
                <a:gd name="T60" fmla="*/ 3175 w 34"/>
                <a:gd name="T61" fmla="*/ 15875 h 34"/>
                <a:gd name="T62" fmla="*/ 4763 w 34"/>
                <a:gd name="T63" fmla="*/ 11113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4" y="6"/>
                  </a:moveTo>
                  <a:lnTo>
                    <a:pt x="5" y="5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6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3" y="24"/>
                  </a:lnTo>
                  <a:lnTo>
                    <a:pt x="32" y="25"/>
                  </a:lnTo>
                  <a:lnTo>
                    <a:pt x="31" y="26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3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9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3"/>
                  </a:lnTo>
                  <a:lnTo>
                    <a:pt x="1" y="21"/>
                  </a:lnTo>
                  <a:lnTo>
                    <a:pt x="1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6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4" name="Freeform 109"/>
            <p:cNvSpPr>
              <a:spLocks/>
            </p:cNvSpPr>
            <p:nvPr/>
          </p:nvSpPr>
          <p:spPr bwMode="auto">
            <a:xfrm>
              <a:off x="3032749" y="2541334"/>
              <a:ext cx="53975" cy="53975"/>
            </a:xfrm>
            <a:custGeom>
              <a:avLst/>
              <a:gdLst>
                <a:gd name="T0" fmla="*/ 28575 w 34"/>
                <a:gd name="T1" fmla="*/ 0 h 34"/>
                <a:gd name="T2" fmla="*/ 34925 w 34"/>
                <a:gd name="T3" fmla="*/ 1588 h 34"/>
                <a:gd name="T4" fmla="*/ 39688 w 34"/>
                <a:gd name="T5" fmla="*/ 3175 h 34"/>
                <a:gd name="T6" fmla="*/ 42863 w 34"/>
                <a:gd name="T7" fmla="*/ 6350 h 34"/>
                <a:gd name="T8" fmla="*/ 47625 w 34"/>
                <a:gd name="T9" fmla="*/ 9525 h 34"/>
                <a:gd name="T10" fmla="*/ 50800 w 34"/>
                <a:gd name="T11" fmla="*/ 14288 h 34"/>
                <a:gd name="T12" fmla="*/ 52388 w 34"/>
                <a:gd name="T13" fmla="*/ 19050 h 34"/>
                <a:gd name="T14" fmla="*/ 52388 w 34"/>
                <a:gd name="T15" fmla="*/ 23813 h 34"/>
                <a:gd name="T16" fmla="*/ 52388 w 34"/>
                <a:gd name="T17" fmla="*/ 30163 h 34"/>
                <a:gd name="T18" fmla="*/ 52388 w 34"/>
                <a:gd name="T19" fmla="*/ 34925 h 34"/>
                <a:gd name="T20" fmla="*/ 50800 w 34"/>
                <a:gd name="T21" fmla="*/ 39688 h 34"/>
                <a:gd name="T22" fmla="*/ 47625 w 34"/>
                <a:gd name="T23" fmla="*/ 44450 h 34"/>
                <a:gd name="T24" fmla="*/ 42863 w 34"/>
                <a:gd name="T25" fmla="*/ 47625 h 34"/>
                <a:gd name="T26" fmla="*/ 39688 w 34"/>
                <a:gd name="T27" fmla="*/ 50800 h 34"/>
                <a:gd name="T28" fmla="*/ 34925 w 34"/>
                <a:gd name="T29" fmla="*/ 52388 h 34"/>
                <a:gd name="T30" fmla="*/ 28575 w 34"/>
                <a:gd name="T31" fmla="*/ 53975 h 34"/>
                <a:gd name="T32" fmla="*/ 23813 w 34"/>
                <a:gd name="T33" fmla="*/ 53975 h 34"/>
                <a:gd name="T34" fmla="*/ 19050 w 34"/>
                <a:gd name="T35" fmla="*/ 52388 h 34"/>
                <a:gd name="T36" fmla="*/ 12700 w 34"/>
                <a:gd name="T37" fmla="*/ 50800 h 34"/>
                <a:gd name="T38" fmla="*/ 9525 w 34"/>
                <a:gd name="T39" fmla="*/ 47625 h 34"/>
                <a:gd name="T40" fmla="*/ 4763 w 34"/>
                <a:gd name="T41" fmla="*/ 44450 h 34"/>
                <a:gd name="T42" fmla="*/ 3175 w 34"/>
                <a:gd name="T43" fmla="*/ 39688 h 34"/>
                <a:gd name="T44" fmla="*/ 0 w 34"/>
                <a:gd name="T45" fmla="*/ 34925 h 34"/>
                <a:gd name="T46" fmla="*/ 0 w 34"/>
                <a:gd name="T47" fmla="*/ 30163 h 34"/>
                <a:gd name="T48" fmla="*/ 0 w 34"/>
                <a:gd name="T49" fmla="*/ 23813 h 34"/>
                <a:gd name="T50" fmla="*/ 0 w 34"/>
                <a:gd name="T51" fmla="*/ 19050 h 34"/>
                <a:gd name="T52" fmla="*/ 3175 w 34"/>
                <a:gd name="T53" fmla="*/ 14288 h 34"/>
                <a:gd name="T54" fmla="*/ 4763 w 34"/>
                <a:gd name="T55" fmla="*/ 9525 h 34"/>
                <a:gd name="T56" fmla="*/ 9525 w 34"/>
                <a:gd name="T57" fmla="*/ 6350 h 34"/>
                <a:gd name="T58" fmla="*/ 12700 w 34"/>
                <a:gd name="T59" fmla="*/ 3175 h 34"/>
                <a:gd name="T60" fmla="*/ 19050 w 34"/>
                <a:gd name="T61" fmla="*/ 1588 h 34"/>
                <a:gd name="T62" fmla="*/ 23813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3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8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8"/>
                  </a:lnTo>
                  <a:lnTo>
                    <a:pt x="3" y="6"/>
                  </a:lnTo>
                  <a:lnTo>
                    <a:pt x="5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5" name="Freeform 110"/>
            <p:cNvSpPr>
              <a:spLocks/>
            </p:cNvSpPr>
            <p:nvPr/>
          </p:nvSpPr>
          <p:spPr bwMode="auto">
            <a:xfrm>
              <a:off x="3893174" y="2969959"/>
              <a:ext cx="53975" cy="53975"/>
            </a:xfrm>
            <a:custGeom>
              <a:avLst/>
              <a:gdLst>
                <a:gd name="T0" fmla="*/ 7938 w 34"/>
                <a:gd name="T1" fmla="*/ 7938 h 34"/>
                <a:gd name="T2" fmla="*/ 12700 w 34"/>
                <a:gd name="T3" fmla="*/ 4763 h 34"/>
                <a:gd name="T4" fmla="*/ 17463 w 34"/>
                <a:gd name="T5" fmla="*/ 1588 h 34"/>
                <a:gd name="T6" fmla="*/ 22225 w 34"/>
                <a:gd name="T7" fmla="*/ 1588 h 34"/>
                <a:gd name="T8" fmla="*/ 26988 w 34"/>
                <a:gd name="T9" fmla="*/ 0 h 34"/>
                <a:gd name="T10" fmla="*/ 33338 w 34"/>
                <a:gd name="T11" fmla="*/ 1588 h 34"/>
                <a:gd name="T12" fmla="*/ 38100 w 34"/>
                <a:gd name="T13" fmla="*/ 3175 h 34"/>
                <a:gd name="T14" fmla="*/ 42863 w 34"/>
                <a:gd name="T15" fmla="*/ 4763 h 34"/>
                <a:gd name="T16" fmla="*/ 47625 w 34"/>
                <a:gd name="T17" fmla="*/ 7938 h 34"/>
                <a:gd name="T18" fmla="*/ 50800 w 34"/>
                <a:gd name="T19" fmla="*/ 12700 h 34"/>
                <a:gd name="T20" fmla="*/ 52388 w 34"/>
                <a:gd name="T21" fmla="*/ 17463 h 34"/>
                <a:gd name="T22" fmla="*/ 53975 w 34"/>
                <a:gd name="T23" fmla="*/ 22225 h 34"/>
                <a:gd name="T24" fmla="*/ 53975 w 34"/>
                <a:gd name="T25" fmla="*/ 28575 h 34"/>
                <a:gd name="T26" fmla="*/ 53975 w 34"/>
                <a:gd name="T27" fmla="*/ 33338 h 34"/>
                <a:gd name="T28" fmla="*/ 52388 w 34"/>
                <a:gd name="T29" fmla="*/ 38100 h 34"/>
                <a:gd name="T30" fmla="*/ 50800 w 34"/>
                <a:gd name="T31" fmla="*/ 42863 h 34"/>
                <a:gd name="T32" fmla="*/ 46038 w 34"/>
                <a:gd name="T33" fmla="*/ 47625 h 34"/>
                <a:gd name="T34" fmla="*/ 41275 w 34"/>
                <a:gd name="T35" fmla="*/ 50800 h 34"/>
                <a:gd name="T36" fmla="*/ 38100 w 34"/>
                <a:gd name="T37" fmla="*/ 52388 h 34"/>
                <a:gd name="T38" fmla="*/ 31750 w 34"/>
                <a:gd name="T39" fmla="*/ 53975 h 34"/>
                <a:gd name="T40" fmla="*/ 26988 w 34"/>
                <a:gd name="T41" fmla="*/ 53975 h 34"/>
                <a:gd name="T42" fmla="*/ 22225 w 34"/>
                <a:gd name="T43" fmla="*/ 53975 h 34"/>
                <a:gd name="T44" fmla="*/ 17463 w 34"/>
                <a:gd name="T45" fmla="*/ 52388 h 34"/>
                <a:gd name="T46" fmla="*/ 12700 w 34"/>
                <a:gd name="T47" fmla="*/ 50800 h 34"/>
                <a:gd name="T48" fmla="*/ 7938 w 34"/>
                <a:gd name="T49" fmla="*/ 46038 h 34"/>
                <a:gd name="T50" fmla="*/ 4763 w 34"/>
                <a:gd name="T51" fmla="*/ 41275 h 34"/>
                <a:gd name="T52" fmla="*/ 1588 w 34"/>
                <a:gd name="T53" fmla="*/ 38100 h 34"/>
                <a:gd name="T54" fmla="*/ 1588 w 34"/>
                <a:gd name="T55" fmla="*/ 31750 h 34"/>
                <a:gd name="T56" fmla="*/ 0 w 34"/>
                <a:gd name="T57" fmla="*/ 26988 h 34"/>
                <a:gd name="T58" fmla="*/ 1588 w 34"/>
                <a:gd name="T59" fmla="*/ 22225 h 34"/>
                <a:gd name="T60" fmla="*/ 3175 w 34"/>
                <a:gd name="T61" fmla="*/ 17463 h 34"/>
                <a:gd name="T62" fmla="*/ 4763 w 34"/>
                <a:gd name="T63" fmla="*/ 1270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4" y="7"/>
                  </a:moveTo>
                  <a:lnTo>
                    <a:pt x="5" y="5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7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3" y="11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4" y="22"/>
                  </a:lnTo>
                  <a:lnTo>
                    <a:pt x="33" y="24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8" y="31"/>
                  </a:lnTo>
                  <a:lnTo>
                    <a:pt x="26" y="32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2" y="34"/>
                  </a:lnTo>
                  <a:lnTo>
                    <a:pt x="11" y="33"/>
                  </a:lnTo>
                  <a:lnTo>
                    <a:pt x="9" y="32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6" name="Freeform 111"/>
            <p:cNvSpPr>
              <a:spLocks/>
            </p:cNvSpPr>
            <p:nvPr/>
          </p:nvSpPr>
          <p:spPr bwMode="auto">
            <a:xfrm>
              <a:off x="3062911" y="2576259"/>
              <a:ext cx="522288" cy="336550"/>
            </a:xfrm>
            <a:custGeom>
              <a:avLst/>
              <a:gdLst>
                <a:gd name="T0" fmla="*/ 517525 w 329"/>
                <a:gd name="T1" fmla="*/ 328613 h 212"/>
                <a:gd name="T2" fmla="*/ 522288 w 329"/>
                <a:gd name="T3" fmla="*/ 320675 h 212"/>
                <a:gd name="T4" fmla="*/ 9525 w 329"/>
                <a:gd name="T5" fmla="*/ 0 h 212"/>
                <a:gd name="T6" fmla="*/ 0 w 329"/>
                <a:gd name="T7" fmla="*/ 14288 h 212"/>
                <a:gd name="T8" fmla="*/ 512763 w 329"/>
                <a:gd name="T9" fmla="*/ 336550 h 212"/>
                <a:gd name="T10" fmla="*/ 517525 w 329"/>
                <a:gd name="T11" fmla="*/ 328613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9"/>
                <a:gd name="T19" fmla="*/ 0 h 212"/>
                <a:gd name="T20" fmla="*/ 329 w 32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9" h="212">
                  <a:moveTo>
                    <a:pt x="326" y="207"/>
                  </a:moveTo>
                  <a:lnTo>
                    <a:pt x="329" y="202"/>
                  </a:lnTo>
                  <a:lnTo>
                    <a:pt x="6" y="0"/>
                  </a:lnTo>
                  <a:lnTo>
                    <a:pt x="0" y="9"/>
                  </a:lnTo>
                  <a:lnTo>
                    <a:pt x="323" y="212"/>
                  </a:lnTo>
                  <a:lnTo>
                    <a:pt x="326" y="207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7" name="Freeform 112"/>
            <p:cNvSpPr>
              <a:spLocks/>
            </p:cNvSpPr>
            <p:nvPr/>
          </p:nvSpPr>
          <p:spPr bwMode="auto">
            <a:xfrm>
              <a:off x="3567736" y="2884234"/>
              <a:ext cx="52388" cy="46038"/>
            </a:xfrm>
            <a:custGeom>
              <a:avLst/>
              <a:gdLst>
                <a:gd name="T0" fmla="*/ 52388 w 33"/>
                <a:gd name="T1" fmla="*/ 46038 h 29"/>
                <a:gd name="T2" fmla="*/ 23813 w 33"/>
                <a:gd name="T3" fmla="*/ 0 h 29"/>
                <a:gd name="T4" fmla="*/ 0 w 33"/>
                <a:gd name="T5" fmla="*/ 39688 h 29"/>
                <a:gd name="T6" fmla="*/ 52388 w 33"/>
                <a:gd name="T7" fmla="*/ 46038 h 29"/>
                <a:gd name="T8" fmla="*/ 52388 w 33"/>
                <a:gd name="T9" fmla="*/ 46038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9"/>
                <a:gd name="T17" fmla="*/ 33 w 3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9">
                  <a:moveTo>
                    <a:pt x="33" y="29"/>
                  </a:moveTo>
                  <a:lnTo>
                    <a:pt x="15" y="0"/>
                  </a:lnTo>
                  <a:lnTo>
                    <a:pt x="0" y="25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8" name="Freeform 113"/>
            <p:cNvSpPr>
              <a:spLocks/>
            </p:cNvSpPr>
            <p:nvPr/>
          </p:nvSpPr>
          <p:spPr bwMode="auto">
            <a:xfrm>
              <a:off x="2897811" y="2253997"/>
              <a:ext cx="136525" cy="258763"/>
            </a:xfrm>
            <a:custGeom>
              <a:avLst/>
              <a:gdLst>
                <a:gd name="T0" fmla="*/ 128588 w 86"/>
                <a:gd name="T1" fmla="*/ 254000 h 163"/>
                <a:gd name="T2" fmla="*/ 136525 w 86"/>
                <a:gd name="T3" fmla="*/ 250825 h 163"/>
                <a:gd name="T4" fmla="*/ 15875 w 86"/>
                <a:gd name="T5" fmla="*/ 0 h 163"/>
                <a:gd name="T6" fmla="*/ 0 w 86"/>
                <a:gd name="T7" fmla="*/ 7938 h 163"/>
                <a:gd name="T8" fmla="*/ 120650 w 86"/>
                <a:gd name="T9" fmla="*/ 258763 h 163"/>
                <a:gd name="T10" fmla="*/ 128588 w 86"/>
                <a:gd name="T11" fmla="*/ 25400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163"/>
                <a:gd name="T20" fmla="*/ 86 w 86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163">
                  <a:moveTo>
                    <a:pt x="81" y="160"/>
                  </a:moveTo>
                  <a:lnTo>
                    <a:pt x="86" y="158"/>
                  </a:lnTo>
                  <a:lnTo>
                    <a:pt x="10" y="0"/>
                  </a:lnTo>
                  <a:lnTo>
                    <a:pt x="0" y="5"/>
                  </a:lnTo>
                  <a:lnTo>
                    <a:pt x="76" y="163"/>
                  </a:lnTo>
                  <a:lnTo>
                    <a:pt x="81" y="16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9" name="Freeform 114"/>
            <p:cNvSpPr>
              <a:spLocks/>
            </p:cNvSpPr>
            <p:nvPr/>
          </p:nvSpPr>
          <p:spPr bwMode="auto">
            <a:xfrm>
              <a:off x="3004174" y="2498472"/>
              <a:ext cx="42863" cy="52388"/>
            </a:xfrm>
            <a:custGeom>
              <a:avLst/>
              <a:gdLst>
                <a:gd name="T0" fmla="*/ 42863 w 27"/>
                <a:gd name="T1" fmla="*/ 52388 h 33"/>
                <a:gd name="T2" fmla="*/ 42863 w 27"/>
                <a:gd name="T3" fmla="*/ 0 h 33"/>
                <a:gd name="T4" fmla="*/ 0 w 27"/>
                <a:gd name="T5" fmla="*/ 19050 h 33"/>
                <a:gd name="T6" fmla="*/ 42863 w 27"/>
                <a:gd name="T7" fmla="*/ 52388 h 33"/>
                <a:gd name="T8" fmla="*/ 42863 w 27"/>
                <a:gd name="T9" fmla="*/ 523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3"/>
                <a:gd name="T17" fmla="*/ 27 w 2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3">
                  <a:moveTo>
                    <a:pt x="27" y="33"/>
                  </a:moveTo>
                  <a:lnTo>
                    <a:pt x="27" y="0"/>
                  </a:lnTo>
                  <a:lnTo>
                    <a:pt x="0" y="12"/>
                  </a:lnTo>
                  <a:lnTo>
                    <a:pt x="27" y="33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0" name="Freeform 115"/>
            <p:cNvSpPr>
              <a:spLocks/>
            </p:cNvSpPr>
            <p:nvPr/>
          </p:nvSpPr>
          <p:spPr bwMode="auto">
            <a:xfrm>
              <a:off x="3656636" y="2928684"/>
              <a:ext cx="209550" cy="65088"/>
            </a:xfrm>
            <a:custGeom>
              <a:avLst/>
              <a:gdLst>
                <a:gd name="T0" fmla="*/ 207963 w 132"/>
                <a:gd name="T1" fmla="*/ 55563 h 41"/>
                <a:gd name="T2" fmla="*/ 209550 w 132"/>
                <a:gd name="T3" fmla="*/ 46038 h 41"/>
                <a:gd name="T4" fmla="*/ 3175 w 132"/>
                <a:gd name="T5" fmla="*/ 0 h 41"/>
                <a:gd name="T6" fmla="*/ 0 w 132"/>
                <a:gd name="T7" fmla="*/ 17463 h 41"/>
                <a:gd name="T8" fmla="*/ 206375 w 132"/>
                <a:gd name="T9" fmla="*/ 65088 h 41"/>
                <a:gd name="T10" fmla="*/ 207963 w 132"/>
                <a:gd name="T11" fmla="*/ 55563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2"/>
                <a:gd name="T19" fmla="*/ 0 h 41"/>
                <a:gd name="T20" fmla="*/ 132 w 132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2" h="41">
                  <a:moveTo>
                    <a:pt x="131" y="35"/>
                  </a:moveTo>
                  <a:lnTo>
                    <a:pt x="132" y="29"/>
                  </a:lnTo>
                  <a:lnTo>
                    <a:pt x="2" y="0"/>
                  </a:lnTo>
                  <a:lnTo>
                    <a:pt x="0" y="11"/>
                  </a:lnTo>
                  <a:lnTo>
                    <a:pt x="130" y="41"/>
                  </a:lnTo>
                  <a:lnTo>
                    <a:pt x="131" y="35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1" name="Freeform 116"/>
            <p:cNvSpPr>
              <a:spLocks/>
            </p:cNvSpPr>
            <p:nvPr/>
          </p:nvSpPr>
          <p:spPr bwMode="auto">
            <a:xfrm>
              <a:off x="3858249" y="2960434"/>
              <a:ext cx="52388" cy="46038"/>
            </a:xfrm>
            <a:custGeom>
              <a:avLst/>
              <a:gdLst>
                <a:gd name="T0" fmla="*/ 52388 w 33"/>
                <a:gd name="T1" fmla="*/ 33338 h 29"/>
                <a:gd name="T2" fmla="*/ 11113 w 33"/>
                <a:gd name="T3" fmla="*/ 0 h 29"/>
                <a:gd name="T4" fmla="*/ 0 w 33"/>
                <a:gd name="T5" fmla="*/ 46038 h 29"/>
                <a:gd name="T6" fmla="*/ 52388 w 33"/>
                <a:gd name="T7" fmla="*/ 33338 h 29"/>
                <a:gd name="T8" fmla="*/ 52388 w 33"/>
                <a:gd name="T9" fmla="*/ 33338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9"/>
                <a:gd name="T17" fmla="*/ 33 w 3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9">
                  <a:moveTo>
                    <a:pt x="33" y="21"/>
                  </a:moveTo>
                  <a:lnTo>
                    <a:pt x="7" y="0"/>
                  </a:lnTo>
                  <a:lnTo>
                    <a:pt x="0" y="29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2" name="Freeform 117"/>
            <p:cNvSpPr>
              <a:spLocks/>
            </p:cNvSpPr>
            <p:nvPr/>
          </p:nvSpPr>
          <p:spPr bwMode="auto">
            <a:xfrm>
              <a:off x="2880349" y="2228597"/>
              <a:ext cx="53975" cy="53975"/>
            </a:xfrm>
            <a:custGeom>
              <a:avLst/>
              <a:gdLst>
                <a:gd name="T0" fmla="*/ 28575 w 34"/>
                <a:gd name="T1" fmla="*/ 0 h 34"/>
                <a:gd name="T2" fmla="*/ 34925 w 34"/>
                <a:gd name="T3" fmla="*/ 1588 h 34"/>
                <a:gd name="T4" fmla="*/ 39688 w 34"/>
                <a:gd name="T5" fmla="*/ 3175 h 34"/>
                <a:gd name="T6" fmla="*/ 44450 w 34"/>
                <a:gd name="T7" fmla="*/ 6350 h 34"/>
                <a:gd name="T8" fmla="*/ 47625 w 34"/>
                <a:gd name="T9" fmla="*/ 11113 h 34"/>
                <a:gd name="T10" fmla="*/ 50800 w 34"/>
                <a:gd name="T11" fmla="*/ 14288 h 34"/>
                <a:gd name="T12" fmla="*/ 52388 w 34"/>
                <a:gd name="T13" fmla="*/ 19050 h 34"/>
                <a:gd name="T14" fmla="*/ 53975 w 34"/>
                <a:gd name="T15" fmla="*/ 25400 h 34"/>
                <a:gd name="T16" fmla="*/ 53975 w 34"/>
                <a:gd name="T17" fmla="*/ 30163 h 34"/>
                <a:gd name="T18" fmla="*/ 52388 w 34"/>
                <a:gd name="T19" fmla="*/ 36513 h 34"/>
                <a:gd name="T20" fmla="*/ 50800 w 34"/>
                <a:gd name="T21" fmla="*/ 39688 h 34"/>
                <a:gd name="T22" fmla="*/ 47625 w 34"/>
                <a:gd name="T23" fmla="*/ 44450 h 34"/>
                <a:gd name="T24" fmla="*/ 44450 w 34"/>
                <a:gd name="T25" fmla="*/ 49213 h 34"/>
                <a:gd name="T26" fmla="*/ 39688 w 34"/>
                <a:gd name="T27" fmla="*/ 50800 h 34"/>
                <a:gd name="T28" fmla="*/ 34925 w 34"/>
                <a:gd name="T29" fmla="*/ 53975 h 34"/>
                <a:gd name="T30" fmla="*/ 28575 w 34"/>
                <a:gd name="T31" fmla="*/ 53975 h 34"/>
                <a:gd name="T32" fmla="*/ 23813 w 34"/>
                <a:gd name="T33" fmla="*/ 53975 h 34"/>
                <a:gd name="T34" fmla="*/ 19050 w 34"/>
                <a:gd name="T35" fmla="*/ 53975 h 34"/>
                <a:gd name="T36" fmla="*/ 14288 w 34"/>
                <a:gd name="T37" fmla="*/ 50800 h 34"/>
                <a:gd name="T38" fmla="*/ 9525 w 34"/>
                <a:gd name="T39" fmla="*/ 49213 h 34"/>
                <a:gd name="T40" fmla="*/ 6350 w 34"/>
                <a:gd name="T41" fmla="*/ 44450 h 34"/>
                <a:gd name="T42" fmla="*/ 3175 w 34"/>
                <a:gd name="T43" fmla="*/ 39688 h 34"/>
                <a:gd name="T44" fmla="*/ 1588 w 34"/>
                <a:gd name="T45" fmla="*/ 36513 h 34"/>
                <a:gd name="T46" fmla="*/ 0 w 34"/>
                <a:gd name="T47" fmla="*/ 30163 h 34"/>
                <a:gd name="T48" fmla="*/ 0 w 34"/>
                <a:gd name="T49" fmla="*/ 25400 h 34"/>
                <a:gd name="T50" fmla="*/ 1588 w 34"/>
                <a:gd name="T51" fmla="*/ 19050 h 34"/>
                <a:gd name="T52" fmla="*/ 3175 w 34"/>
                <a:gd name="T53" fmla="*/ 14288 h 34"/>
                <a:gd name="T54" fmla="*/ 6350 w 34"/>
                <a:gd name="T55" fmla="*/ 11113 h 34"/>
                <a:gd name="T56" fmla="*/ 9525 w 34"/>
                <a:gd name="T57" fmla="*/ 6350 h 34"/>
                <a:gd name="T58" fmla="*/ 14288 w 34"/>
                <a:gd name="T59" fmla="*/ 3175 h 34"/>
                <a:gd name="T60" fmla="*/ 19050 w 34"/>
                <a:gd name="T61" fmla="*/ 1588 h 34"/>
                <a:gd name="T62" fmla="*/ 23813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0" y="7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2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8" y="31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0" y="33"/>
                  </a:lnTo>
                  <a:lnTo>
                    <a:pt x="9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3" name="Freeform 118"/>
            <p:cNvSpPr>
              <a:spLocks/>
            </p:cNvSpPr>
            <p:nvPr/>
          </p:nvSpPr>
          <p:spPr bwMode="auto">
            <a:xfrm>
              <a:off x="3893174" y="2969959"/>
              <a:ext cx="53975" cy="53975"/>
            </a:xfrm>
            <a:custGeom>
              <a:avLst/>
              <a:gdLst>
                <a:gd name="T0" fmla="*/ 7938 w 34"/>
                <a:gd name="T1" fmla="*/ 6350 h 34"/>
                <a:gd name="T2" fmla="*/ 11113 w 34"/>
                <a:gd name="T3" fmla="*/ 3175 h 34"/>
                <a:gd name="T4" fmla="*/ 15875 w 34"/>
                <a:gd name="T5" fmla="*/ 1588 h 34"/>
                <a:gd name="T6" fmla="*/ 20638 w 34"/>
                <a:gd name="T7" fmla="*/ 0 h 34"/>
                <a:gd name="T8" fmla="*/ 26988 w 34"/>
                <a:gd name="T9" fmla="*/ 0 h 34"/>
                <a:gd name="T10" fmla="*/ 31750 w 34"/>
                <a:gd name="T11" fmla="*/ 0 h 34"/>
                <a:gd name="T12" fmla="*/ 36513 w 34"/>
                <a:gd name="T13" fmla="*/ 1588 h 34"/>
                <a:gd name="T14" fmla="*/ 41275 w 34"/>
                <a:gd name="T15" fmla="*/ 4763 h 34"/>
                <a:gd name="T16" fmla="*/ 46038 w 34"/>
                <a:gd name="T17" fmla="*/ 7938 h 34"/>
                <a:gd name="T18" fmla="*/ 49213 w 34"/>
                <a:gd name="T19" fmla="*/ 11113 h 34"/>
                <a:gd name="T20" fmla="*/ 50800 w 34"/>
                <a:gd name="T21" fmla="*/ 17463 h 34"/>
                <a:gd name="T22" fmla="*/ 52388 w 34"/>
                <a:gd name="T23" fmla="*/ 20638 h 34"/>
                <a:gd name="T24" fmla="*/ 53975 w 34"/>
                <a:gd name="T25" fmla="*/ 26988 h 34"/>
                <a:gd name="T26" fmla="*/ 52388 w 34"/>
                <a:gd name="T27" fmla="*/ 31750 h 34"/>
                <a:gd name="T28" fmla="*/ 50800 w 34"/>
                <a:gd name="T29" fmla="*/ 36513 h 34"/>
                <a:gd name="T30" fmla="*/ 49213 w 34"/>
                <a:gd name="T31" fmla="*/ 41275 h 34"/>
                <a:gd name="T32" fmla="*/ 44450 w 34"/>
                <a:gd name="T33" fmla="*/ 46038 h 34"/>
                <a:gd name="T34" fmla="*/ 41275 w 34"/>
                <a:gd name="T35" fmla="*/ 49213 h 34"/>
                <a:gd name="T36" fmla="*/ 36513 w 34"/>
                <a:gd name="T37" fmla="*/ 50800 h 34"/>
                <a:gd name="T38" fmla="*/ 31750 w 34"/>
                <a:gd name="T39" fmla="*/ 52388 h 34"/>
                <a:gd name="T40" fmla="*/ 25400 w 34"/>
                <a:gd name="T41" fmla="*/ 53975 h 34"/>
                <a:gd name="T42" fmla="*/ 20638 w 34"/>
                <a:gd name="T43" fmla="*/ 52388 h 34"/>
                <a:gd name="T44" fmla="*/ 15875 w 34"/>
                <a:gd name="T45" fmla="*/ 50800 h 34"/>
                <a:gd name="T46" fmla="*/ 11113 w 34"/>
                <a:gd name="T47" fmla="*/ 49213 h 34"/>
                <a:gd name="T48" fmla="*/ 6350 w 34"/>
                <a:gd name="T49" fmla="*/ 44450 h 34"/>
                <a:gd name="T50" fmla="*/ 3175 w 34"/>
                <a:gd name="T51" fmla="*/ 41275 h 34"/>
                <a:gd name="T52" fmla="*/ 1588 w 34"/>
                <a:gd name="T53" fmla="*/ 36513 h 34"/>
                <a:gd name="T54" fmla="*/ 0 w 34"/>
                <a:gd name="T55" fmla="*/ 31750 h 34"/>
                <a:gd name="T56" fmla="*/ 0 w 34"/>
                <a:gd name="T57" fmla="*/ 25400 h 34"/>
                <a:gd name="T58" fmla="*/ 0 w 34"/>
                <a:gd name="T59" fmla="*/ 20638 h 34"/>
                <a:gd name="T60" fmla="*/ 1588 w 34"/>
                <a:gd name="T61" fmla="*/ 15875 h 34"/>
                <a:gd name="T62" fmla="*/ 4763 w 34"/>
                <a:gd name="T63" fmla="*/ 11113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4" y="6"/>
                  </a:moveTo>
                  <a:lnTo>
                    <a:pt x="5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2" y="11"/>
                  </a:lnTo>
                  <a:lnTo>
                    <a:pt x="33" y="12"/>
                  </a:lnTo>
                  <a:lnTo>
                    <a:pt x="33" y="13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20"/>
                  </a:lnTo>
                  <a:lnTo>
                    <a:pt x="33" y="22"/>
                  </a:lnTo>
                  <a:lnTo>
                    <a:pt x="32" y="23"/>
                  </a:lnTo>
                  <a:lnTo>
                    <a:pt x="32" y="25"/>
                  </a:lnTo>
                  <a:lnTo>
                    <a:pt x="31" y="26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1" y="33"/>
                  </a:lnTo>
                  <a:lnTo>
                    <a:pt x="20" y="33"/>
                  </a:lnTo>
                  <a:lnTo>
                    <a:pt x="18" y="34"/>
                  </a:lnTo>
                  <a:lnTo>
                    <a:pt x="16" y="34"/>
                  </a:lnTo>
                  <a:lnTo>
                    <a:pt x="15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7" y="31"/>
                  </a:lnTo>
                  <a:lnTo>
                    <a:pt x="5" y="30"/>
                  </a:lnTo>
                  <a:lnTo>
                    <a:pt x="4" y="28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3" y="7"/>
                  </a:lnTo>
                  <a:lnTo>
                    <a:pt x="4" y="6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4" name="Freeform 119"/>
            <p:cNvSpPr>
              <a:spLocks/>
            </p:cNvSpPr>
            <p:nvPr/>
          </p:nvSpPr>
          <p:spPr bwMode="auto">
            <a:xfrm>
              <a:off x="2878761" y="2228597"/>
              <a:ext cx="53975" cy="53975"/>
            </a:xfrm>
            <a:custGeom>
              <a:avLst/>
              <a:gdLst>
                <a:gd name="T0" fmla="*/ 30163 w 34"/>
                <a:gd name="T1" fmla="*/ 0 h 34"/>
                <a:gd name="T2" fmla="*/ 34925 w 34"/>
                <a:gd name="T3" fmla="*/ 0 h 34"/>
                <a:gd name="T4" fmla="*/ 39688 w 34"/>
                <a:gd name="T5" fmla="*/ 3175 h 34"/>
                <a:gd name="T6" fmla="*/ 44450 w 34"/>
                <a:gd name="T7" fmla="*/ 4763 h 34"/>
                <a:gd name="T8" fmla="*/ 47625 w 34"/>
                <a:gd name="T9" fmla="*/ 9525 h 34"/>
                <a:gd name="T10" fmla="*/ 50800 w 34"/>
                <a:gd name="T11" fmla="*/ 12700 h 34"/>
                <a:gd name="T12" fmla="*/ 52388 w 34"/>
                <a:gd name="T13" fmla="*/ 19050 h 34"/>
                <a:gd name="T14" fmla="*/ 53975 w 34"/>
                <a:gd name="T15" fmla="*/ 23813 h 34"/>
                <a:gd name="T16" fmla="*/ 53975 w 34"/>
                <a:gd name="T17" fmla="*/ 28575 h 34"/>
                <a:gd name="T18" fmla="*/ 52388 w 34"/>
                <a:gd name="T19" fmla="*/ 34925 h 34"/>
                <a:gd name="T20" fmla="*/ 50800 w 34"/>
                <a:gd name="T21" fmla="*/ 39688 h 34"/>
                <a:gd name="T22" fmla="*/ 47625 w 34"/>
                <a:gd name="T23" fmla="*/ 42863 h 34"/>
                <a:gd name="T24" fmla="*/ 44450 w 34"/>
                <a:gd name="T25" fmla="*/ 47625 h 34"/>
                <a:gd name="T26" fmla="*/ 39688 w 34"/>
                <a:gd name="T27" fmla="*/ 50800 h 34"/>
                <a:gd name="T28" fmla="*/ 34925 w 34"/>
                <a:gd name="T29" fmla="*/ 52388 h 34"/>
                <a:gd name="T30" fmla="*/ 30163 w 34"/>
                <a:gd name="T31" fmla="*/ 52388 h 34"/>
                <a:gd name="T32" fmla="*/ 23813 w 34"/>
                <a:gd name="T33" fmla="*/ 52388 h 34"/>
                <a:gd name="T34" fmla="*/ 19050 w 34"/>
                <a:gd name="T35" fmla="*/ 52388 h 34"/>
                <a:gd name="T36" fmla="*/ 14288 w 34"/>
                <a:gd name="T37" fmla="*/ 50800 h 34"/>
                <a:gd name="T38" fmla="*/ 9525 w 34"/>
                <a:gd name="T39" fmla="*/ 47625 h 34"/>
                <a:gd name="T40" fmla="*/ 6350 w 34"/>
                <a:gd name="T41" fmla="*/ 42863 h 34"/>
                <a:gd name="T42" fmla="*/ 3175 w 34"/>
                <a:gd name="T43" fmla="*/ 39688 h 34"/>
                <a:gd name="T44" fmla="*/ 1588 w 34"/>
                <a:gd name="T45" fmla="*/ 34925 h 34"/>
                <a:gd name="T46" fmla="*/ 0 w 34"/>
                <a:gd name="T47" fmla="*/ 28575 h 34"/>
                <a:gd name="T48" fmla="*/ 0 w 34"/>
                <a:gd name="T49" fmla="*/ 23813 h 34"/>
                <a:gd name="T50" fmla="*/ 1588 w 34"/>
                <a:gd name="T51" fmla="*/ 19050 h 34"/>
                <a:gd name="T52" fmla="*/ 3175 w 34"/>
                <a:gd name="T53" fmla="*/ 12700 h 34"/>
                <a:gd name="T54" fmla="*/ 6350 w 34"/>
                <a:gd name="T55" fmla="*/ 9525 h 34"/>
                <a:gd name="T56" fmla="*/ 9525 w 34"/>
                <a:gd name="T57" fmla="*/ 4763 h 34"/>
                <a:gd name="T58" fmla="*/ 14288 w 34"/>
                <a:gd name="T59" fmla="*/ 3175 h 34"/>
                <a:gd name="T60" fmla="*/ 19050 w 34"/>
                <a:gd name="T61" fmla="*/ 0 h 34"/>
                <a:gd name="T62" fmla="*/ 23813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4" y="13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20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5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5" y="32"/>
                  </a:lnTo>
                  <a:lnTo>
                    <a:pt x="24" y="32"/>
                  </a:lnTo>
                  <a:lnTo>
                    <a:pt x="22" y="33"/>
                  </a:lnTo>
                  <a:lnTo>
                    <a:pt x="21" y="33"/>
                  </a:lnTo>
                  <a:lnTo>
                    <a:pt x="19" y="33"/>
                  </a:lnTo>
                  <a:lnTo>
                    <a:pt x="17" y="34"/>
                  </a:lnTo>
                  <a:lnTo>
                    <a:pt x="15" y="33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2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4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5" name="Rectangle 120"/>
            <p:cNvSpPr>
              <a:spLocks noChangeArrowheads="1"/>
            </p:cNvSpPr>
            <p:nvPr/>
          </p:nvSpPr>
          <p:spPr bwMode="auto">
            <a:xfrm>
              <a:off x="4212261" y="2692147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1626" name="Rectangle 121"/>
            <p:cNvSpPr>
              <a:spLocks noChangeArrowheads="1"/>
            </p:cNvSpPr>
            <p:nvPr/>
          </p:nvSpPr>
          <p:spPr bwMode="auto">
            <a:xfrm>
              <a:off x="4321799" y="2692147"/>
              <a:ext cx="1190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1627" name="Rectangle 122"/>
            <p:cNvSpPr>
              <a:spLocks noChangeArrowheads="1"/>
            </p:cNvSpPr>
            <p:nvPr/>
          </p:nvSpPr>
          <p:spPr bwMode="auto">
            <a:xfrm>
              <a:off x="4440861" y="2692147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28" name="Rectangle 123"/>
            <p:cNvSpPr>
              <a:spLocks noChangeArrowheads="1"/>
            </p:cNvSpPr>
            <p:nvPr/>
          </p:nvSpPr>
          <p:spPr bwMode="auto">
            <a:xfrm>
              <a:off x="4174161" y="2862009"/>
              <a:ext cx="508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1629" name="Rectangle 124"/>
            <p:cNvSpPr>
              <a:spLocks noChangeArrowheads="1"/>
            </p:cNvSpPr>
            <p:nvPr/>
          </p:nvSpPr>
          <p:spPr bwMode="auto">
            <a:xfrm>
              <a:off x="4224961" y="2862009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30" name="Rectangle 125"/>
            <p:cNvSpPr>
              <a:spLocks noChangeArrowheads="1"/>
            </p:cNvSpPr>
            <p:nvPr/>
          </p:nvSpPr>
          <p:spPr bwMode="auto">
            <a:xfrm>
              <a:off x="4283699" y="286200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31" name="Rectangle 126"/>
            <p:cNvSpPr>
              <a:spLocks noChangeArrowheads="1"/>
            </p:cNvSpPr>
            <p:nvPr/>
          </p:nvSpPr>
          <p:spPr bwMode="auto">
            <a:xfrm>
              <a:off x="4367836" y="2862009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32" name="Rectangle 127"/>
            <p:cNvSpPr>
              <a:spLocks noChangeArrowheads="1"/>
            </p:cNvSpPr>
            <p:nvPr/>
          </p:nvSpPr>
          <p:spPr bwMode="auto">
            <a:xfrm>
              <a:off x="4504361" y="286200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633" name="Rectangle 128"/>
            <p:cNvSpPr>
              <a:spLocks noChangeArrowheads="1"/>
            </p:cNvSpPr>
            <p:nvPr/>
          </p:nvSpPr>
          <p:spPr bwMode="auto">
            <a:xfrm>
              <a:off x="2972424" y="3044572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1634" name="Rectangle 129"/>
            <p:cNvSpPr>
              <a:spLocks noChangeArrowheads="1"/>
            </p:cNvSpPr>
            <p:nvPr/>
          </p:nvSpPr>
          <p:spPr bwMode="auto">
            <a:xfrm>
              <a:off x="3081961" y="3044572"/>
              <a:ext cx="1190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1635" name="Rectangle 130"/>
            <p:cNvSpPr>
              <a:spLocks noChangeArrowheads="1"/>
            </p:cNvSpPr>
            <p:nvPr/>
          </p:nvSpPr>
          <p:spPr bwMode="auto">
            <a:xfrm>
              <a:off x="3201024" y="3044572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36" name="Rectangle 131"/>
            <p:cNvSpPr>
              <a:spLocks noChangeArrowheads="1"/>
            </p:cNvSpPr>
            <p:nvPr/>
          </p:nvSpPr>
          <p:spPr bwMode="auto">
            <a:xfrm>
              <a:off x="3310561" y="3044572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1637" name="Rectangle 132"/>
            <p:cNvSpPr>
              <a:spLocks noChangeArrowheads="1"/>
            </p:cNvSpPr>
            <p:nvPr/>
          </p:nvSpPr>
          <p:spPr bwMode="auto">
            <a:xfrm>
              <a:off x="3353424" y="3044572"/>
              <a:ext cx="1190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1638" name="Rectangle 133"/>
            <p:cNvSpPr>
              <a:spLocks noChangeArrowheads="1"/>
            </p:cNvSpPr>
            <p:nvPr/>
          </p:nvSpPr>
          <p:spPr bwMode="auto">
            <a:xfrm>
              <a:off x="3472486" y="3044572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1639" name="Rectangle 134"/>
            <p:cNvSpPr>
              <a:spLocks noChangeArrowheads="1"/>
            </p:cNvSpPr>
            <p:nvPr/>
          </p:nvSpPr>
          <p:spPr bwMode="auto">
            <a:xfrm>
              <a:off x="3515349" y="3044572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40" name="Rectangle 135"/>
            <p:cNvSpPr>
              <a:spLocks noChangeArrowheads="1"/>
            </p:cNvSpPr>
            <p:nvPr/>
          </p:nvSpPr>
          <p:spPr bwMode="auto">
            <a:xfrm>
              <a:off x="3650286" y="3044572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21641" name="Rectangle 136"/>
            <p:cNvSpPr>
              <a:spLocks noChangeArrowheads="1"/>
            </p:cNvSpPr>
            <p:nvPr/>
          </p:nvSpPr>
          <p:spPr bwMode="auto">
            <a:xfrm>
              <a:off x="3743949" y="3044572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42" name="Rectangle 137"/>
            <p:cNvSpPr>
              <a:spLocks noChangeArrowheads="1"/>
            </p:cNvSpPr>
            <p:nvPr/>
          </p:nvSpPr>
          <p:spPr bwMode="auto">
            <a:xfrm>
              <a:off x="3828086" y="3044572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21643" name="Rectangle 138"/>
            <p:cNvSpPr>
              <a:spLocks noChangeArrowheads="1"/>
            </p:cNvSpPr>
            <p:nvPr/>
          </p:nvSpPr>
          <p:spPr bwMode="auto">
            <a:xfrm>
              <a:off x="3213724" y="3214434"/>
              <a:ext cx="508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1644" name="Rectangle 139"/>
            <p:cNvSpPr>
              <a:spLocks noChangeArrowheads="1"/>
            </p:cNvSpPr>
            <p:nvPr/>
          </p:nvSpPr>
          <p:spPr bwMode="auto">
            <a:xfrm>
              <a:off x="3264524" y="3214434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45" name="Rectangle 140"/>
            <p:cNvSpPr>
              <a:spLocks noChangeArrowheads="1"/>
            </p:cNvSpPr>
            <p:nvPr/>
          </p:nvSpPr>
          <p:spPr bwMode="auto">
            <a:xfrm>
              <a:off x="3323261" y="3214434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46" name="Rectangle 141"/>
            <p:cNvSpPr>
              <a:spLocks noChangeArrowheads="1"/>
            </p:cNvSpPr>
            <p:nvPr/>
          </p:nvSpPr>
          <p:spPr bwMode="auto">
            <a:xfrm>
              <a:off x="3408986" y="3214434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47" name="Rectangle 142"/>
            <p:cNvSpPr>
              <a:spLocks noChangeArrowheads="1"/>
            </p:cNvSpPr>
            <p:nvPr/>
          </p:nvSpPr>
          <p:spPr bwMode="auto">
            <a:xfrm>
              <a:off x="3543924" y="3214434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648" name="Rectangle 143"/>
            <p:cNvSpPr>
              <a:spLocks noChangeArrowheads="1"/>
            </p:cNvSpPr>
            <p:nvPr/>
          </p:nvSpPr>
          <p:spPr bwMode="auto">
            <a:xfrm>
              <a:off x="3137524" y="2142872"/>
              <a:ext cx="1016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1649" name="Rectangle 144"/>
            <p:cNvSpPr>
              <a:spLocks noChangeArrowheads="1"/>
            </p:cNvSpPr>
            <p:nvPr/>
          </p:nvSpPr>
          <p:spPr bwMode="auto">
            <a:xfrm>
              <a:off x="3239124" y="2142872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/</a:t>
              </a:r>
              <a:endParaRPr lang="en-US"/>
            </a:p>
          </p:txBody>
        </p:sp>
        <p:sp>
          <p:nvSpPr>
            <p:cNvPr id="21650" name="Rectangle 145"/>
            <p:cNvSpPr>
              <a:spLocks noChangeArrowheads="1"/>
            </p:cNvSpPr>
            <p:nvPr/>
          </p:nvSpPr>
          <p:spPr bwMode="auto">
            <a:xfrm>
              <a:off x="3280399" y="2142872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1651" name="Rectangle 146"/>
            <p:cNvSpPr>
              <a:spLocks noChangeArrowheads="1"/>
            </p:cNvSpPr>
            <p:nvPr/>
          </p:nvSpPr>
          <p:spPr bwMode="auto">
            <a:xfrm>
              <a:off x="3391524" y="2142872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1652" name="Rectangle 147"/>
            <p:cNvSpPr>
              <a:spLocks noChangeArrowheads="1"/>
            </p:cNvSpPr>
            <p:nvPr/>
          </p:nvSpPr>
          <p:spPr bwMode="auto">
            <a:xfrm>
              <a:off x="3432799" y="2142872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1653" name="Rectangle 148"/>
            <p:cNvSpPr>
              <a:spLocks noChangeArrowheads="1"/>
            </p:cNvSpPr>
            <p:nvPr/>
          </p:nvSpPr>
          <p:spPr bwMode="auto">
            <a:xfrm>
              <a:off x="3526461" y="2142872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54" name="Rectangle 149"/>
            <p:cNvSpPr>
              <a:spLocks noChangeArrowheads="1"/>
            </p:cNvSpPr>
            <p:nvPr/>
          </p:nvSpPr>
          <p:spPr bwMode="auto">
            <a:xfrm>
              <a:off x="3586786" y="2142872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55" name="Rectangle 150"/>
            <p:cNvSpPr>
              <a:spLocks noChangeArrowheads="1"/>
            </p:cNvSpPr>
            <p:nvPr/>
          </p:nvSpPr>
          <p:spPr bwMode="auto">
            <a:xfrm>
              <a:off x="3670924" y="2142872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56" name="Rectangle 151"/>
            <p:cNvSpPr>
              <a:spLocks noChangeArrowheads="1"/>
            </p:cNvSpPr>
            <p:nvPr/>
          </p:nvSpPr>
          <p:spPr bwMode="auto">
            <a:xfrm>
              <a:off x="3805861" y="2142872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657" name="Rectangle 152"/>
            <p:cNvSpPr>
              <a:spLocks noChangeArrowheads="1"/>
            </p:cNvSpPr>
            <p:nvPr/>
          </p:nvSpPr>
          <p:spPr bwMode="auto">
            <a:xfrm>
              <a:off x="3555036" y="4705097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J</a:t>
              </a:r>
              <a:endParaRPr lang="en-US"/>
            </a:p>
          </p:txBody>
        </p:sp>
        <p:sp>
          <p:nvSpPr>
            <p:cNvPr id="21658" name="Rectangle 153"/>
            <p:cNvSpPr>
              <a:spLocks noChangeArrowheads="1"/>
            </p:cNvSpPr>
            <p:nvPr/>
          </p:nvSpPr>
          <p:spPr bwMode="auto">
            <a:xfrm>
              <a:off x="3640761" y="4705097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21659" name="Rectangle 154"/>
            <p:cNvSpPr>
              <a:spLocks noChangeArrowheads="1"/>
            </p:cNvSpPr>
            <p:nvPr/>
          </p:nvSpPr>
          <p:spPr bwMode="auto">
            <a:xfrm>
              <a:off x="3724899" y="4705097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1660" name="Rectangle 155"/>
            <p:cNvSpPr>
              <a:spLocks noChangeArrowheads="1"/>
            </p:cNvSpPr>
            <p:nvPr/>
          </p:nvSpPr>
          <p:spPr bwMode="auto">
            <a:xfrm>
              <a:off x="3810624" y="4705097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1661" name="Rectangle 156"/>
            <p:cNvSpPr>
              <a:spLocks noChangeArrowheads="1"/>
            </p:cNvSpPr>
            <p:nvPr/>
          </p:nvSpPr>
          <p:spPr bwMode="auto">
            <a:xfrm>
              <a:off x="3894761" y="4705097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1662" name="Rectangle 157"/>
            <p:cNvSpPr>
              <a:spLocks noChangeArrowheads="1"/>
            </p:cNvSpPr>
            <p:nvPr/>
          </p:nvSpPr>
          <p:spPr bwMode="auto">
            <a:xfrm>
              <a:off x="3980486" y="4705097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1663" name="Rectangle 158"/>
            <p:cNvSpPr>
              <a:spLocks noChangeArrowheads="1"/>
            </p:cNvSpPr>
            <p:nvPr/>
          </p:nvSpPr>
          <p:spPr bwMode="auto">
            <a:xfrm>
              <a:off x="3539161" y="4874959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1664" name="Rectangle 159"/>
            <p:cNvSpPr>
              <a:spLocks noChangeArrowheads="1"/>
            </p:cNvSpPr>
            <p:nvPr/>
          </p:nvSpPr>
          <p:spPr bwMode="auto">
            <a:xfrm>
              <a:off x="3632824" y="4874959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65" name="Rectangle 160"/>
            <p:cNvSpPr>
              <a:spLocks noChangeArrowheads="1"/>
            </p:cNvSpPr>
            <p:nvPr/>
          </p:nvSpPr>
          <p:spPr bwMode="auto">
            <a:xfrm>
              <a:off x="3691561" y="487495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66" name="Rectangle 161"/>
            <p:cNvSpPr>
              <a:spLocks noChangeArrowheads="1"/>
            </p:cNvSpPr>
            <p:nvPr/>
          </p:nvSpPr>
          <p:spPr bwMode="auto">
            <a:xfrm>
              <a:off x="3775699" y="4874959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67" name="Rectangle 162"/>
            <p:cNvSpPr>
              <a:spLocks noChangeArrowheads="1"/>
            </p:cNvSpPr>
            <p:nvPr/>
          </p:nvSpPr>
          <p:spPr bwMode="auto">
            <a:xfrm>
              <a:off x="3912224" y="487495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668" name="Rectangle 163"/>
            <p:cNvSpPr>
              <a:spLocks noChangeArrowheads="1"/>
            </p:cNvSpPr>
            <p:nvPr/>
          </p:nvSpPr>
          <p:spPr bwMode="auto">
            <a:xfrm>
              <a:off x="2365999" y="1277684"/>
              <a:ext cx="1270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69" name="Rectangle 164"/>
            <p:cNvSpPr>
              <a:spLocks noChangeArrowheads="1"/>
            </p:cNvSpPr>
            <p:nvPr/>
          </p:nvSpPr>
          <p:spPr bwMode="auto">
            <a:xfrm>
              <a:off x="2492999" y="1277684"/>
              <a:ext cx="1190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1670" name="Rectangle 165"/>
            <p:cNvSpPr>
              <a:spLocks noChangeArrowheads="1"/>
            </p:cNvSpPr>
            <p:nvPr/>
          </p:nvSpPr>
          <p:spPr bwMode="auto">
            <a:xfrm>
              <a:off x="2612061" y="1277684"/>
              <a:ext cx="1016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1671" name="Rectangle 166"/>
            <p:cNvSpPr>
              <a:spLocks noChangeArrowheads="1"/>
            </p:cNvSpPr>
            <p:nvPr/>
          </p:nvSpPr>
          <p:spPr bwMode="auto">
            <a:xfrm>
              <a:off x="607049" y="3052509"/>
              <a:ext cx="1270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72" name="Rectangle 167"/>
            <p:cNvSpPr>
              <a:spLocks noChangeArrowheads="1"/>
            </p:cNvSpPr>
            <p:nvPr/>
          </p:nvSpPr>
          <p:spPr bwMode="auto">
            <a:xfrm>
              <a:off x="734049" y="305250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73" name="Rectangle 168"/>
            <p:cNvSpPr>
              <a:spLocks noChangeArrowheads="1"/>
            </p:cNvSpPr>
            <p:nvPr/>
          </p:nvSpPr>
          <p:spPr bwMode="auto">
            <a:xfrm>
              <a:off x="818186" y="3052509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74" name="Rectangle 169"/>
            <p:cNvSpPr>
              <a:spLocks noChangeArrowheads="1"/>
            </p:cNvSpPr>
            <p:nvPr/>
          </p:nvSpPr>
          <p:spPr bwMode="auto">
            <a:xfrm>
              <a:off x="878511" y="305250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1675" name="Rectangle 170"/>
            <p:cNvSpPr>
              <a:spLocks noChangeArrowheads="1"/>
            </p:cNvSpPr>
            <p:nvPr/>
          </p:nvSpPr>
          <p:spPr bwMode="auto">
            <a:xfrm>
              <a:off x="3018461" y="4516184"/>
              <a:ext cx="1016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1676" name="Rectangle 171"/>
            <p:cNvSpPr>
              <a:spLocks noChangeArrowheads="1"/>
            </p:cNvSpPr>
            <p:nvPr/>
          </p:nvSpPr>
          <p:spPr bwMode="auto">
            <a:xfrm>
              <a:off x="3120061" y="4516184"/>
              <a:ext cx="1016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1677" name="Rectangle 172"/>
            <p:cNvSpPr>
              <a:spLocks noChangeArrowheads="1"/>
            </p:cNvSpPr>
            <p:nvPr/>
          </p:nvSpPr>
          <p:spPr bwMode="auto">
            <a:xfrm>
              <a:off x="3221661" y="4516184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21678" name="Rectangle 173"/>
            <p:cNvSpPr>
              <a:spLocks noChangeArrowheads="1"/>
            </p:cNvSpPr>
            <p:nvPr/>
          </p:nvSpPr>
          <p:spPr bwMode="auto">
            <a:xfrm>
              <a:off x="3739186" y="3949447"/>
              <a:ext cx="1016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1679" name="Rectangle 174"/>
            <p:cNvSpPr>
              <a:spLocks noChangeArrowheads="1"/>
            </p:cNvSpPr>
            <p:nvPr/>
          </p:nvSpPr>
          <p:spPr bwMode="auto">
            <a:xfrm>
              <a:off x="3840786" y="3949447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u</a:t>
              </a:r>
              <a:endParaRPr lang="en-US"/>
            </a:p>
          </p:txBody>
        </p:sp>
        <p:sp>
          <p:nvSpPr>
            <p:cNvPr id="21680" name="Rectangle 175"/>
            <p:cNvSpPr>
              <a:spLocks noChangeArrowheads="1"/>
            </p:cNvSpPr>
            <p:nvPr/>
          </p:nvSpPr>
          <p:spPr bwMode="auto">
            <a:xfrm>
              <a:off x="3934449" y="3949447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21681" name="Rectangle 176"/>
            <p:cNvSpPr>
              <a:spLocks noChangeArrowheads="1"/>
            </p:cNvSpPr>
            <p:nvPr/>
          </p:nvSpPr>
          <p:spPr bwMode="auto">
            <a:xfrm>
              <a:off x="6071224" y="4579684"/>
              <a:ext cx="1016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682" name="Rectangle 177"/>
            <p:cNvSpPr>
              <a:spLocks noChangeArrowheads="1"/>
            </p:cNvSpPr>
            <p:nvPr/>
          </p:nvSpPr>
          <p:spPr bwMode="auto">
            <a:xfrm>
              <a:off x="6172824" y="4579684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83" name="Rectangle 178"/>
            <p:cNvSpPr>
              <a:spLocks noChangeArrowheads="1"/>
            </p:cNvSpPr>
            <p:nvPr/>
          </p:nvSpPr>
          <p:spPr bwMode="auto">
            <a:xfrm>
              <a:off x="6258549" y="4579684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84" name="Rectangle 179"/>
            <p:cNvSpPr>
              <a:spLocks noChangeArrowheads="1"/>
            </p:cNvSpPr>
            <p:nvPr/>
          </p:nvSpPr>
          <p:spPr bwMode="auto">
            <a:xfrm>
              <a:off x="6317286" y="4579684"/>
              <a:ext cx="508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21685" name="Rectangle 180"/>
            <p:cNvSpPr>
              <a:spLocks noChangeArrowheads="1"/>
            </p:cNvSpPr>
            <p:nvPr/>
          </p:nvSpPr>
          <p:spPr bwMode="auto">
            <a:xfrm>
              <a:off x="6368086" y="4579684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1686" name="Rectangle 181"/>
            <p:cNvSpPr>
              <a:spLocks noChangeArrowheads="1"/>
            </p:cNvSpPr>
            <p:nvPr/>
          </p:nvSpPr>
          <p:spPr bwMode="auto">
            <a:xfrm>
              <a:off x="2237411" y="2679447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1687" name="Rectangle 182"/>
            <p:cNvSpPr>
              <a:spLocks noChangeArrowheads="1"/>
            </p:cNvSpPr>
            <p:nvPr/>
          </p:nvSpPr>
          <p:spPr bwMode="auto">
            <a:xfrm>
              <a:off x="2348536" y="2679447"/>
              <a:ext cx="1190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1688" name="Rectangle 183"/>
            <p:cNvSpPr>
              <a:spLocks noChangeArrowheads="1"/>
            </p:cNvSpPr>
            <p:nvPr/>
          </p:nvSpPr>
          <p:spPr bwMode="auto">
            <a:xfrm>
              <a:off x="2466011" y="2679447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89" name="Rectangle 184"/>
            <p:cNvSpPr>
              <a:spLocks noChangeArrowheads="1"/>
            </p:cNvSpPr>
            <p:nvPr/>
          </p:nvSpPr>
          <p:spPr bwMode="auto">
            <a:xfrm>
              <a:off x="2577136" y="2679447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1690" name="Rectangle 185"/>
            <p:cNvSpPr>
              <a:spLocks noChangeArrowheads="1"/>
            </p:cNvSpPr>
            <p:nvPr/>
          </p:nvSpPr>
          <p:spPr bwMode="auto">
            <a:xfrm>
              <a:off x="2619999" y="2679447"/>
              <a:ext cx="1095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1691" name="Rectangle 186"/>
            <p:cNvSpPr>
              <a:spLocks noChangeArrowheads="1"/>
            </p:cNvSpPr>
            <p:nvPr/>
          </p:nvSpPr>
          <p:spPr bwMode="auto">
            <a:xfrm>
              <a:off x="2729536" y="2679447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1692" name="Rectangle 187"/>
            <p:cNvSpPr>
              <a:spLocks noChangeArrowheads="1"/>
            </p:cNvSpPr>
            <p:nvPr/>
          </p:nvSpPr>
          <p:spPr bwMode="auto">
            <a:xfrm>
              <a:off x="2772399" y="2679447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21693" name="Rectangle 188"/>
            <p:cNvSpPr>
              <a:spLocks noChangeArrowheads="1"/>
            </p:cNvSpPr>
            <p:nvPr/>
          </p:nvSpPr>
          <p:spPr bwMode="auto">
            <a:xfrm>
              <a:off x="2864474" y="2679447"/>
              <a:ext cx="936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1694" name="Rectangle 189"/>
            <p:cNvSpPr>
              <a:spLocks noChangeArrowheads="1"/>
            </p:cNvSpPr>
            <p:nvPr/>
          </p:nvSpPr>
          <p:spPr bwMode="auto">
            <a:xfrm>
              <a:off x="2958136" y="2679447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695" name="Rectangle 190"/>
            <p:cNvSpPr>
              <a:spLocks noChangeArrowheads="1"/>
            </p:cNvSpPr>
            <p:nvPr/>
          </p:nvSpPr>
          <p:spPr bwMode="auto">
            <a:xfrm>
              <a:off x="2432674" y="2849309"/>
              <a:ext cx="50800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1696" name="Rectangle 191"/>
            <p:cNvSpPr>
              <a:spLocks noChangeArrowheads="1"/>
            </p:cNvSpPr>
            <p:nvPr/>
          </p:nvSpPr>
          <p:spPr bwMode="auto">
            <a:xfrm>
              <a:off x="2483474" y="2849309"/>
              <a:ext cx="587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697" name="Rectangle 192"/>
            <p:cNvSpPr>
              <a:spLocks noChangeArrowheads="1"/>
            </p:cNvSpPr>
            <p:nvPr/>
          </p:nvSpPr>
          <p:spPr bwMode="auto">
            <a:xfrm>
              <a:off x="2542211" y="284930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698" name="Rectangle 193"/>
            <p:cNvSpPr>
              <a:spLocks noChangeArrowheads="1"/>
            </p:cNvSpPr>
            <p:nvPr/>
          </p:nvSpPr>
          <p:spPr bwMode="auto">
            <a:xfrm>
              <a:off x="2627936" y="2849309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699" name="Rectangle 194"/>
            <p:cNvSpPr>
              <a:spLocks noChangeArrowheads="1"/>
            </p:cNvSpPr>
            <p:nvPr/>
          </p:nvSpPr>
          <p:spPr bwMode="auto">
            <a:xfrm>
              <a:off x="2762874" y="2849309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700" name="Line 195"/>
            <p:cNvSpPr>
              <a:spLocks noChangeShapeType="1"/>
            </p:cNvSpPr>
            <p:nvPr/>
          </p:nvSpPr>
          <p:spPr bwMode="auto">
            <a:xfrm flipV="1">
              <a:off x="5741024" y="4666997"/>
              <a:ext cx="19050" cy="42863"/>
            </a:xfrm>
            <a:prstGeom prst="line">
              <a:avLst/>
            </a:pr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1" name="Freeform 196"/>
            <p:cNvSpPr>
              <a:spLocks/>
            </p:cNvSpPr>
            <p:nvPr/>
          </p:nvSpPr>
          <p:spPr bwMode="auto">
            <a:xfrm>
              <a:off x="5637836" y="4290759"/>
              <a:ext cx="409575" cy="407988"/>
            </a:xfrm>
            <a:custGeom>
              <a:avLst/>
              <a:gdLst>
                <a:gd name="T0" fmla="*/ 409575 w 258"/>
                <a:gd name="T1" fmla="*/ 185738 h 257"/>
                <a:gd name="T2" fmla="*/ 404813 w 258"/>
                <a:gd name="T3" fmla="*/ 160338 h 257"/>
                <a:gd name="T4" fmla="*/ 398463 w 258"/>
                <a:gd name="T5" fmla="*/ 134938 h 257"/>
                <a:gd name="T6" fmla="*/ 387350 w 258"/>
                <a:gd name="T7" fmla="*/ 109538 h 257"/>
                <a:gd name="T8" fmla="*/ 373063 w 258"/>
                <a:gd name="T9" fmla="*/ 87313 h 257"/>
                <a:gd name="T10" fmla="*/ 357188 w 258"/>
                <a:gd name="T11" fmla="*/ 66675 h 257"/>
                <a:gd name="T12" fmla="*/ 336550 w 258"/>
                <a:gd name="T13" fmla="*/ 49213 h 257"/>
                <a:gd name="T14" fmla="*/ 315913 w 258"/>
                <a:gd name="T15" fmla="*/ 31750 h 257"/>
                <a:gd name="T16" fmla="*/ 293688 w 258"/>
                <a:gd name="T17" fmla="*/ 19050 h 257"/>
                <a:gd name="T18" fmla="*/ 268288 w 258"/>
                <a:gd name="T19" fmla="*/ 9525 h 257"/>
                <a:gd name="T20" fmla="*/ 242888 w 258"/>
                <a:gd name="T21" fmla="*/ 3175 h 257"/>
                <a:gd name="T22" fmla="*/ 215900 w 258"/>
                <a:gd name="T23" fmla="*/ 0 h 257"/>
                <a:gd name="T24" fmla="*/ 188913 w 258"/>
                <a:gd name="T25" fmla="*/ 0 h 257"/>
                <a:gd name="T26" fmla="*/ 163513 w 258"/>
                <a:gd name="T27" fmla="*/ 4763 h 257"/>
                <a:gd name="T28" fmla="*/ 138113 w 258"/>
                <a:gd name="T29" fmla="*/ 11113 h 257"/>
                <a:gd name="T30" fmla="*/ 112713 w 258"/>
                <a:gd name="T31" fmla="*/ 20638 h 257"/>
                <a:gd name="T32" fmla="*/ 90488 w 258"/>
                <a:gd name="T33" fmla="*/ 34925 h 257"/>
                <a:gd name="T34" fmla="*/ 68263 w 258"/>
                <a:gd name="T35" fmla="*/ 50800 h 257"/>
                <a:gd name="T36" fmla="*/ 49213 w 258"/>
                <a:gd name="T37" fmla="*/ 69850 h 257"/>
                <a:gd name="T38" fmla="*/ 33338 w 258"/>
                <a:gd name="T39" fmla="*/ 90488 h 257"/>
                <a:gd name="T40" fmla="*/ 20638 w 258"/>
                <a:gd name="T41" fmla="*/ 112713 h 257"/>
                <a:gd name="T42" fmla="*/ 9525 w 258"/>
                <a:gd name="T43" fmla="*/ 138113 h 257"/>
                <a:gd name="T44" fmla="*/ 3175 w 258"/>
                <a:gd name="T45" fmla="*/ 163513 h 257"/>
                <a:gd name="T46" fmla="*/ 0 w 258"/>
                <a:gd name="T47" fmla="*/ 188913 h 257"/>
                <a:gd name="T48" fmla="*/ 0 w 258"/>
                <a:gd name="T49" fmla="*/ 215900 h 257"/>
                <a:gd name="T50" fmla="*/ 3175 w 258"/>
                <a:gd name="T51" fmla="*/ 241300 h 257"/>
                <a:gd name="T52" fmla="*/ 9525 w 258"/>
                <a:gd name="T53" fmla="*/ 266700 h 257"/>
                <a:gd name="T54" fmla="*/ 19050 w 258"/>
                <a:gd name="T55" fmla="*/ 292100 h 257"/>
                <a:gd name="T56" fmla="*/ 33338 w 258"/>
                <a:gd name="T57" fmla="*/ 314325 h 257"/>
                <a:gd name="T58" fmla="*/ 49213 w 258"/>
                <a:gd name="T59" fmla="*/ 336550 h 257"/>
                <a:gd name="T60" fmla="*/ 66675 w 258"/>
                <a:gd name="T61" fmla="*/ 355600 h 257"/>
                <a:gd name="T62" fmla="*/ 87313 w 258"/>
                <a:gd name="T63" fmla="*/ 371475 h 257"/>
                <a:gd name="T64" fmla="*/ 111125 w 258"/>
                <a:gd name="T65" fmla="*/ 384175 h 257"/>
                <a:gd name="T66" fmla="*/ 134938 w 258"/>
                <a:gd name="T67" fmla="*/ 395288 h 257"/>
                <a:gd name="T68" fmla="*/ 160338 w 258"/>
                <a:gd name="T69" fmla="*/ 403225 h 257"/>
                <a:gd name="T70" fmla="*/ 187325 w 258"/>
                <a:gd name="T71" fmla="*/ 406400 h 257"/>
                <a:gd name="T72" fmla="*/ 214313 w 258"/>
                <a:gd name="T73" fmla="*/ 406400 h 257"/>
                <a:gd name="T74" fmla="*/ 241300 w 258"/>
                <a:gd name="T75" fmla="*/ 404813 h 257"/>
                <a:gd name="T76" fmla="*/ 266700 w 258"/>
                <a:gd name="T77" fmla="*/ 398463 h 257"/>
                <a:gd name="T78" fmla="*/ 290513 w 258"/>
                <a:gd name="T79" fmla="*/ 387350 h 257"/>
                <a:gd name="T80" fmla="*/ 314325 w 258"/>
                <a:gd name="T81" fmla="*/ 376238 h 257"/>
                <a:gd name="T82" fmla="*/ 336550 w 258"/>
                <a:gd name="T83" fmla="*/ 360363 h 257"/>
                <a:gd name="T84" fmla="*/ 355600 w 258"/>
                <a:gd name="T85" fmla="*/ 341313 h 257"/>
                <a:gd name="T86" fmla="*/ 373063 w 258"/>
                <a:gd name="T87" fmla="*/ 320675 h 257"/>
                <a:gd name="T88" fmla="*/ 385763 w 258"/>
                <a:gd name="T89" fmla="*/ 298450 h 257"/>
                <a:gd name="T90" fmla="*/ 396875 w 258"/>
                <a:gd name="T91" fmla="*/ 274638 h 257"/>
                <a:gd name="T92" fmla="*/ 404813 w 258"/>
                <a:gd name="T93" fmla="*/ 249238 h 257"/>
                <a:gd name="T94" fmla="*/ 407988 w 258"/>
                <a:gd name="T95" fmla="*/ 222250 h 257"/>
                <a:gd name="T96" fmla="*/ 409575 w 258"/>
                <a:gd name="T97" fmla="*/ 203200 h 2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8"/>
                <a:gd name="T148" fmla="*/ 0 h 257"/>
                <a:gd name="T149" fmla="*/ 258 w 258"/>
                <a:gd name="T150" fmla="*/ 257 h 25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8" h="257">
                  <a:moveTo>
                    <a:pt x="258" y="128"/>
                  </a:moveTo>
                  <a:lnTo>
                    <a:pt x="258" y="123"/>
                  </a:lnTo>
                  <a:lnTo>
                    <a:pt x="258" y="117"/>
                  </a:lnTo>
                  <a:lnTo>
                    <a:pt x="257" y="112"/>
                  </a:lnTo>
                  <a:lnTo>
                    <a:pt x="256" y="106"/>
                  </a:lnTo>
                  <a:lnTo>
                    <a:pt x="255" y="101"/>
                  </a:lnTo>
                  <a:lnTo>
                    <a:pt x="254" y="95"/>
                  </a:lnTo>
                  <a:lnTo>
                    <a:pt x="252" y="90"/>
                  </a:lnTo>
                  <a:lnTo>
                    <a:pt x="251" y="85"/>
                  </a:lnTo>
                  <a:lnTo>
                    <a:pt x="249" y="80"/>
                  </a:lnTo>
                  <a:lnTo>
                    <a:pt x="246" y="74"/>
                  </a:lnTo>
                  <a:lnTo>
                    <a:pt x="244" y="69"/>
                  </a:lnTo>
                  <a:lnTo>
                    <a:pt x="241" y="65"/>
                  </a:lnTo>
                  <a:lnTo>
                    <a:pt x="238" y="60"/>
                  </a:lnTo>
                  <a:lnTo>
                    <a:pt x="235" y="55"/>
                  </a:lnTo>
                  <a:lnTo>
                    <a:pt x="232" y="51"/>
                  </a:lnTo>
                  <a:lnTo>
                    <a:pt x="228" y="46"/>
                  </a:lnTo>
                  <a:lnTo>
                    <a:pt x="225" y="42"/>
                  </a:lnTo>
                  <a:lnTo>
                    <a:pt x="221" y="38"/>
                  </a:lnTo>
                  <a:lnTo>
                    <a:pt x="217" y="34"/>
                  </a:lnTo>
                  <a:lnTo>
                    <a:pt x="212" y="31"/>
                  </a:lnTo>
                  <a:lnTo>
                    <a:pt x="209" y="27"/>
                  </a:lnTo>
                  <a:lnTo>
                    <a:pt x="204" y="24"/>
                  </a:lnTo>
                  <a:lnTo>
                    <a:pt x="199" y="20"/>
                  </a:lnTo>
                  <a:lnTo>
                    <a:pt x="194" y="18"/>
                  </a:lnTo>
                  <a:lnTo>
                    <a:pt x="190" y="15"/>
                  </a:lnTo>
                  <a:lnTo>
                    <a:pt x="185" y="12"/>
                  </a:lnTo>
                  <a:lnTo>
                    <a:pt x="179" y="10"/>
                  </a:lnTo>
                  <a:lnTo>
                    <a:pt x="174" y="8"/>
                  </a:lnTo>
                  <a:lnTo>
                    <a:pt x="169" y="6"/>
                  </a:lnTo>
                  <a:lnTo>
                    <a:pt x="164" y="5"/>
                  </a:lnTo>
                  <a:lnTo>
                    <a:pt x="158" y="3"/>
                  </a:lnTo>
                  <a:lnTo>
                    <a:pt x="153" y="2"/>
                  </a:lnTo>
                  <a:lnTo>
                    <a:pt x="147" y="1"/>
                  </a:lnTo>
                  <a:lnTo>
                    <a:pt x="142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5" y="0"/>
                  </a:lnTo>
                  <a:lnTo>
                    <a:pt x="119" y="0"/>
                  </a:lnTo>
                  <a:lnTo>
                    <a:pt x="114" y="1"/>
                  </a:lnTo>
                  <a:lnTo>
                    <a:pt x="108" y="1"/>
                  </a:lnTo>
                  <a:lnTo>
                    <a:pt x="103" y="3"/>
                  </a:lnTo>
                  <a:lnTo>
                    <a:pt x="98" y="4"/>
                  </a:lnTo>
                  <a:lnTo>
                    <a:pt x="92" y="5"/>
                  </a:lnTo>
                  <a:lnTo>
                    <a:pt x="87" y="7"/>
                  </a:lnTo>
                  <a:lnTo>
                    <a:pt x="81" y="9"/>
                  </a:lnTo>
                  <a:lnTo>
                    <a:pt x="76" y="11"/>
                  </a:lnTo>
                  <a:lnTo>
                    <a:pt x="71" y="13"/>
                  </a:lnTo>
                  <a:lnTo>
                    <a:pt x="66" y="16"/>
                  </a:lnTo>
                  <a:lnTo>
                    <a:pt x="61" y="19"/>
                  </a:lnTo>
                  <a:lnTo>
                    <a:pt x="57" y="22"/>
                  </a:lnTo>
                  <a:lnTo>
                    <a:pt x="52" y="25"/>
                  </a:lnTo>
                  <a:lnTo>
                    <a:pt x="48" y="28"/>
                  </a:lnTo>
                  <a:lnTo>
                    <a:pt x="43" y="32"/>
                  </a:lnTo>
                  <a:lnTo>
                    <a:pt x="39" y="36"/>
                  </a:lnTo>
                  <a:lnTo>
                    <a:pt x="35" y="40"/>
                  </a:lnTo>
                  <a:lnTo>
                    <a:pt x="31" y="44"/>
                  </a:lnTo>
                  <a:lnTo>
                    <a:pt x="28" y="48"/>
                  </a:lnTo>
                  <a:lnTo>
                    <a:pt x="25" y="52"/>
                  </a:lnTo>
                  <a:lnTo>
                    <a:pt x="21" y="57"/>
                  </a:lnTo>
                  <a:lnTo>
                    <a:pt x="18" y="62"/>
                  </a:lnTo>
                  <a:lnTo>
                    <a:pt x="16" y="66"/>
                  </a:lnTo>
                  <a:lnTo>
                    <a:pt x="13" y="71"/>
                  </a:lnTo>
                  <a:lnTo>
                    <a:pt x="10" y="76"/>
                  </a:lnTo>
                  <a:lnTo>
                    <a:pt x="8" y="82"/>
                  </a:lnTo>
                  <a:lnTo>
                    <a:pt x="6" y="87"/>
                  </a:lnTo>
                  <a:lnTo>
                    <a:pt x="5" y="92"/>
                  </a:lnTo>
                  <a:lnTo>
                    <a:pt x="3" y="98"/>
                  </a:lnTo>
                  <a:lnTo>
                    <a:pt x="2" y="103"/>
                  </a:lnTo>
                  <a:lnTo>
                    <a:pt x="1" y="108"/>
                  </a:lnTo>
                  <a:lnTo>
                    <a:pt x="0" y="114"/>
                  </a:lnTo>
                  <a:lnTo>
                    <a:pt x="0" y="119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1" y="147"/>
                  </a:lnTo>
                  <a:lnTo>
                    <a:pt x="2" y="152"/>
                  </a:lnTo>
                  <a:lnTo>
                    <a:pt x="3" y="158"/>
                  </a:lnTo>
                  <a:lnTo>
                    <a:pt x="4" y="163"/>
                  </a:lnTo>
                  <a:lnTo>
                    <a:pt x="6" y="168"/>
                  </a:lnTo>
                  <a:lnTo>
                    <a:pt x="8" y="174"/>
                  </a:lnTo>
                  <a:lnTo>
                    <a:pt x="10" y="179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18" y="194"/>
                  </a:lnTo>
                  <a:lnTo>
                    <a:pt x="21" y="198"/>
                  </a:lnTo>
                  <a:lnTo>
                    <a:pt x="24" y="203"/>
                  </a:lnTo>
                  <a:lnTo>
                    <a:pt x="27" y="207"/>
                  </a:lnTo>
                  <a:lnTo>
                    <a:pt x="31" y="212"/>
                  </a:lnTo>
                  <a:lnTo>
                    <a:pt x="34" y="216"/>
                  </a:lnTo>
                  <a:lnTo>
                    <a:pt x="38" y="220"/>
                  </a:lnTo>
                  <a:lnTo>
                    <a:pt x="42" y="224"/>
                  </a:lnTo>
                  <a:lnTo>
                    <a:pt x="47" y="227"/>
                  </a:lnTo>
                  <a:lnTo>
                    <a:pt x="51" y="231"/>
                  </a:lnTo>
                  <a:lnTo>
                    <a:pt x="55" y="234"/>
                  </a:lnTo>
                  <a:lnTo>
                    <a:pt x="60" y="237"/>
                  </a:lnTo>
                  <a:lnTo>
                    <a:pt x="65" y="240"/>
                  </a:lnTo>
                  <a:lnTo>
                    <a:pt x="70" y="242"/>
                  </a:lnTo>
                  <a:lnTo>
                    <a:pt x="75" y="245"/>
                  </a:lnTo>
                  <a:lnTo>
                    <a:pt x="80" y="247"/>
                  </a:lnTo>
                  <a:lnTo>
                    <a:pt x="85" y="249"/>
                  </a:lnTo>
                  <a:lnTo>
                    <a:pt x="91" y="251"/>
                  </a:lnTo>
                  <a:lnTo>
                    <a:pt x="96" y="252"/>
                  </a:lnTo>
                  <a:lnTo>
                    <a:pt x="101" y="254"/>
                  </a:lnTo>
                  <a:lnTo>
                    <a:pt x="107" y="255"/>
                  </a:lnTo>
                  <a:lnTo>
                    <a:pt x="113" y="255"/>
                  </a:lnTo>
                  <a:lnTo>
                    <a:pt x="118" y="256"/>
                  </a:lnTo>
                  <a:lnTo>
                    <a:pt x="124" y="256"/>
                  </a:lnTo>
                  <a:lnTo>
                    <a:pt x="129" y="257"/>
                  </a:lnTo>
                  <a:lnTo>
                    <a:pt x="135" y="256"/>
                  </a:lnTo>
                  <a:lnTo>
                    <a:pt x="140" y="256"/>
                  </a:lnTo>
                  <a:lnTo>
                    <a:pt x="146" y="255"/>
                  </a:lnTo>
                  <a:lnTo>
                    <a:pt x="152" y="255"/>
                  </a:lnTo>
                  <a:lnTo>
                    <a:pt x="157" y="254"/>
                  </a:lnTo>
                  <a:lnTo>
                    <a:pt x="162" y="252"/>
                  </a:lnTo>
                  <a:lnTo>
                    <a:pt x="168" y="251"/>
                  </a:lnTo>
                  <a:lnTo>
                    <a:pt x="173" y="249"/>
                  </a:lnTo>
                  <a:lnTo>
                    <a:pt x="178" y="247"/>
                  </a:lnTo>
                  <a:lnTo>
                    <a:pt x="183" y="244"/>
                  </a:lnTo>
                  <a:lnTo>
                    <a:pt x="189" y="242"/>
                  </a:lnTo>
                  <a:lnTo>
                    <a:pt x="193" y="239"/>
                  </a:lnTo>
                  <a:lnTo>
                    <a:pt x="198" y="237"/>
                  </a:lnTo>
                  <a:lnTo>
                    <a:pt x="203" y="234"/>
                  </a:lnTo>
                  <a:lnTo>
                    <a:pt x="207" y="230"/>
                  </a:lnTo>
                  <a:lnTo>
                    <a:pt x="212" y="227"/>
                  </a:lnTo>
                  <a:lnTo>
                    <a:pt x="216" y="223"/>
                  </a:lnTo>
                  <a:lnTo>
                    <a:pt x="220" y="219"/>
                  </a:lnTo>
                  <a:lnTo>
                    <a:pt x="224" y="215"/>
                  </a:lnTo>
                  <a:lnTo>
                    <a:pt x="227" y="211"/>
                  </a:lnTo>
                  <a:lnTo>
                    <a:pt x="231" y="207"/>
                  </a:lnTo>
                  <a:lnTo>
                    <a:pt x="235" y="202"/>
                  </a:lnTo>
                  <a:lnTo>
                    <a:pt x="238" y="198"/>
                  </a:lnTo>
                  <a:lnTo>
                    <a:pt x="240" y="193"/>
                  </a:lnTo>
                  <a:lnTo>
                    <a:pt x="243" y="188"/>
                  </a:lnTo>
                  <a:lnTo>
                    <a:pt x="246" y="183"/>
                  </a:lnTo>
                  <a:lnTo>
                    <a:pt x="248" y="178"/>
                  </a:lnTo>
                  <a:lnTo>
                    <a:pt x="250" y="173"/>
                  </a:lnTo>
                  <a:lnTo>
                    <a:pt x="252" y="168"/>
                  </a:lnTo>
                  <a:lnTo>
                    <a:pt x="253" y="162"/>
                  </a:lnTo>
                  <a:lnTo>
                    <a:pt x="255" y="157"/>
                  </a:lnTo>
                  <a:lnTo>
                    <a:pt x="256" y="151"/>
                  </a:lnTo>
                  <a:lnTo>
                    <a:pt x="257" y="146"/>
                  </a:lnTo>
                  <a:lnTo>
                    <a:pt x="257" y="140"/>
                  </a:lnTo>
                  <a:lnTo>
                    <a:pt x="258" y="135"/>
                  </a:lnTo>
                  <a:lnTo>
                    <a:pt x="258" y="130"/>
                  </a:lnTo>
                  <a:lnTo>
                    <a:pt x="258" y="12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2" name="Freeform 197"/>
            <p:cNvSpPr>
              <a:spLocks/>
            </p:cNvSpPr>
            <p:nvPr/>
          </p:nvSpPr>
          <p:spPr bwMode="auto">
            <a:xfrm>
              <a:off x="5637836" y="4290759"/>
              <a:ext cx="411163" cy="407988"/>
            </a:xfrm>
            <a:custGeom>
              <a:avLst/>
              <a:gdLst>
                <a:gd name="T0" fmla="*/ 409575 w 259"/>
                <a:gd name="T1" fmla="*/ 185738 h 257"/>
                <a:gd name="T2" fmla="*/ 406400 w 259"/>
                <a:gd name="T3" fmla="*/ 160338 h 257"/>
                <a:gd name="T4" fmla="*/ 398463 w 259"/>
                <a:gd name="T5" fmla="*/ 134938 h 257"/>
                <a:gd name="T6" fmla="*/ 387350 w 259"/>
                <a:gd name="T7" fmla="*/ 109538 h 257"/>
                <a:gd name="T8" fmla="*/ 374650 w 259"/>
                <a:gd name="T9" fmla="*/ 87313 h 257"/>
                <a:gd name="T10" fmla="*/ 357188 w 259"/>
                <a:gd name="T11" fmla="*/ 66675 h 257"/>
                <a:gd name="T12" fmla="*/ 338138 w 259"/>
                <a:gd name="T13" fmla="*/ 49213 h 257"/>
                <a:gd name="T14" fmla="*/ 315913 w 259"/>
                <a:gd name="T15" fmla="*/ 31750 h 257"/>
                <a:gd name="T16" fmla="*/ 293688 w 259"/>
                <a:gd name="T17" fmla="*/ 19050 h 257"/>
                <a:gd name="T18" fmla="*/ 268288 w 259"/>
                <a:gd name="T19" fmla="*/ 9525 h 257"/>
                <a:gd name="T20" fmla="*/ 242888 w 259"/>
                <a:gd name="T21" fmla="*/ 3175 h 257"/>
                <a:gd name="T22" fmla="*/ 217488 w 259"/>
                <a:gd name="T23" fmla="*/ 0 h 257"/>
                <a:gd name="T24" fmla="*/ 190500 w 259"/>
                <a:gd name="T25" fmla="*/ 0 h 257"/>
                <a:gd name="T26" fmla="*/ 163513 w 259"/>
                <a:gd name="T27" fmla="*/ 4763 h 257"/>
                <a:gd name="T28" fmla="*/ 138113 w 259"/>
                <a:gd name="T29" fmla="*/ 11113 h 257"/>
                <a:gd name="T30" fmla="*/ 112713 w 259"/>
                <a:gd name="T31" fmla="*/ 20638 h 257"/>
                <a:gd name="T32" fmla="*/ 90488 w 259"/>
                <a:gd name="T33" fmla="*/ 34925 h 257"/>
                <a:gd name="T34" fmla="*/ 69850 w 259"/>
                <a:gd name="T35" fmla="*/ 50800 h 257"/>
                <a:gd name="T36" fmla="*/ 50800 w 259"/>
                <a:gd name="T37" fmla="*/ 69850 h 257"/>
                <a:gd name="T38" fmla="*/ 34925 w 259"/>
                <a:gd name="T39" fmla="*/ 90488 h 257"/>
                <a:gd name="T40" fmla="*/ 20638 w 259"/>
                <a:gd name="T41" fmla="*/ 112713 h 257"/>
                <a:gd name="T42" fmla="*/ 11113 w 259"/>
                <a:gd name="T43" fmla="*/ 138113 h 257"/>
                <a:gd name="T44" fmla="*/ 3175 w 259"/>
                <a:gd name="T45" fmla="*/ 163513 h 257"/>
                <a:gd name="T46" fmla="*/ 0 w 259"/>
                <a:gd name="T47" fmla="*/ 188913 h 257"/>
                <a:gd name="T48" fmla="*/ 0 w 259"/>
                <a:gd name="T49" fmla="*/ 215900 h 257"/>
                <a:gd name="T50" fmla="*/ 3175 w 259"/>
                <a:gd name="T51" fmla="*/ 241300 h 257"/>
                <a:gd name="T52" fmla="*/ 9525 w 259"/>
                <a:gd name="T53" fmla="*/ 266700 h 257"/>
                <a:gd name="T54" fmla="*/ 20638 w 259"/>
                <a:gd name="T55" fmla="*/ 292100 h 257"/>
                <a:gd name="T56" fmla="*/ 33338 w 259"/>
                <a:gd name="T57" fmla="*/ 314325 h 257"/>
                <a:gd name="T58" fmla="*/ 49213 w 259"/>
                <a:gd name="T59" fmla="*/ 336550 h 257"/>
                <a:gd name="T60" fmla="*/ 68263 w 259"/>
                <a:gd name="T61" fmla="*/ 355600 h 257"/>
                <a:gd name="T62" fmla="*/ 88900 w 259"/>
                <a:gd name="T63" fmla="*/ 371475 h 257"/>
                <a:gd name="T64" fmla="*/ 112713 w 259"/>
                <a:gd name="T65" fmla="*/ 384175 h 257"/>
                <a:gd name="T66" fmla="*/ 136525 w 259"/>
                <a:gd name="T67" fmla="*/ 395288 h 257"/>
                <a:gd name="T68" fmla="*/ 161925 w 259"/>
                <a:gd name="T69" fmla="*/ 403225 h 257"/>
                <a:gd name="T70" fmla="*/ 188913 w 259"/>
                <a:gd name="T71" fmla="*/ 406400 h 257"/>
                <a:gd name="T72" fmla="*/ 214313 w 259"/>
                <a:gd name="T73" fmla="*/ 406400 h 257"/>
                <a:gd name="T74" fmla="*/ 241300 w 259"/>
                <a:gd name="T75" fmla="*/ 404813 h 257"/>
                <a:gd name="T76" fmla="*/ 266700 w 259"/>
                <a:gd name="T77" fmla="*/ 398463 h 257"/>
                <a:gd name="T78" fmla="*/ 292100 w 259"/>
                <a:gd name="T79" fmla="*/ 387350 h 257"/>
                <a:gd name="T80" fmla="*/ 314325 w 259"/>
                <a:gd name="T81" fmla="*/ 376238 h 257"/>
                <a:gd name="T82" fmla="*/ 336550 w 259"/>
                <a:gd name="T83" fmla="*/ 360363 h 257"/>
                <a:gd name="T84" fmla="*/ 355600 w 259"/>
                <a:gd name="T85" fmla="*/ 341313 h 257"/>
                <a:gd name="T86" fmla="*/ 373063 w 259"/>
                <a:gd name="T87" fmla="*/ 320675 h 257"/>
                <a:gd name="T88" fmla="*/ 387350 w 259"/>
                <a:gd name="T89" fmla="*/ 298450 h 257"/>
                <a:gd name="T90" fmla="*/ 398463 w 259"/>
                <a:gd name="T91" fmla="*/ 274638 h 257"/>
                <a:gd name="T92" fmla="*/ 404813 w 259"/>
                <a:gd name="T93" fmla="*/ 249238 h 257"/>
                <a:gd name="T94" fmla="*/ 409575 w 259"/>
                <a:gd name="T95" fmla="*/ 222250 h 257"/>
                <a:gd name="T96" fmla="*/ 411163 w 259"/>
                <a:gd name="T97" fmla="*/ 203200 h 2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9"/>
                <a:gd name="T148" fmla="*/ 0 h 257"/>
                <a:gd name="T149" fmla="*/ 259 w 259"/>
                <a:gd name="T150" fmla="*/ 257 h 25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9" h="257">
                  <a:moveTo>
                    <a:pt x="259" y="128"/>
                  </a:moveTo>
                  <a:lnTo>
                    <a:pt x="258" y="123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57" y="106"/>
                  </a:lnTo>
                  <a:lnTo>
                    <a:pt x="256" y="101"/>
                  </a:lnTo>
                  <a:lnTo>
                    <a:pt x="255" y="95"/>
                  </a:lnTo>
                  <a:lnTo>
                    <a:pt x="253" y="90"/>
                  </a:lnTo>
                  <a:lnTo>
                    <a:pt x="251" y="85"/>
                  </a:lnTo>
                  <a:lnTo>
                    <a:pt x="249" y="80"/>
                  </a:lnTo>
                  <a:lnTo>
                    <a:pt x="247" y="74"/>
                  </a:lnTo>
                  <a:lnTo>
                    <a:pt x="244" y="69"/>
                  </a:lnTo>
                  <a:lnTo>
                    <a:pt x="242" y="65"/>
                  </a:lnTo>
                  <a:lnTo>
                    <a:pt x="239" y="60"/>
                  </a:lnTo>
                  <a:lnTo>
                    <a:pt x="236" y="55"/>
                  </a:lnTo>
                  <a:lnTo>
                    <a:pt x="232" y="51"/>
                  </a:lnTo>
                  <a:lnTo>
                    <a:pt x="229" y="46"/>
                  </a:lnTo>
                  <a:lnTo>
                    <a:pt x="225" y="42"/>
                  </a:lnTo>
                  <a:lnTo>
                    <a:pt x="221" y="38"/>
                  </a:lnTo>
                  <a:lnTo>
                    <a:pt x="217" y="34"/>
                  </a:lnTo>
                  <a:lnTo>
                    <a:pt x="213" y="31"/>
                  </a:lnTo>
                  <a:lnTo>
                    <a:pt x="209" y="27"/>
                  </a:lnTo>
                  <a:lnTo>
                    <a:pt x="204" y="24"/>
                  </a:lnTo>
                  <a:lnTo>
                    <a:pt x="199" y="20"/>
                  </a:lnTo>
                  <a:lnTo>
                    <a:pt x="195" y="18"/>
                  </a:lnTo>
                  <a:lnTo>
                    <a:pt x="190" y="15"/>
                  </a:lnTo>
                  <a:lnTo>
                    <a:pt x="185" y="12"/>
                  </a:lnTo>
                  <a:lnTo>
                    <a:pt x="180" y="10"/>
                  </a:lnTo>
                  <a:lnTo>
                    <a:pt x="175" y="8"/>
                  </a:lnTo>
                  <a:lnTo>
                    <a:pt x="169" y="6"/>
                  </a:lnTo>
                  <a:lnTo>
                    <a:pt x="164" y="5"/>
                  </a:lnTo>
                  <a:lnTo>
                    <a:pt x="159" y="3"/>
                  </a:lnTo>
                  <a:lnTo>
                    <a:pt x="153" y="2"/>
                  </a:lnTo>
                  <a:lnTo>
                    <a:pt x="148" y="1"/>
                  </a:lnTo>
                  <a:lnTo>
                    <a:pt x="142" y="0"/>
                  </a:lnTo>
                  <a:lnTo>
                    <a:pt x="137" y="0"/>
                  </a:lnTo>
                  <a:lnTo>
                    <a:pt x="131" y="0"/>
                  </a:lnTo>
                  <a:lnTo>
                    <a:pt x="125" y="0"/>
                  </a:lnTo>
                  <a:lnTo>
                    <a:pt x="120" y="0"/>
                  </a:lnTo>
                  <a:lnTo>
                    <a:pt x="115" y="1"/>
                  </a:lnTo>
                  <a:lnTo>
                    <a:pt x="109" y="1"/>
                  </a:lnTo>
                  <a:lnTo>
                    <a:pt x="103" y="3"/>
                  </a:lnTo>
                  <a:lnTo>
                    <a:pt x="98" y="4"/>
                  </a:lnTo>
                  <a:lnTo>
                    <a:pt x="92" y="5"/>
                  </a:lnTo>
                  <a:lnTo>
                    <a:pt x="87" y="7"/>
                  </a:lnTo>
                  <a:lnTo>
                    <a:pt x="82" y="9"/>
                  </a:lnTo>
                  <a:lnTo>
                    <a:pt x="77" y="11"/>
                  </a:lnTo>
                  <a:lnTo>
                    <a:pt x="71" y="13"/>
                  </a:lnTo>
                  <a:lnTo>
                    <a:pt x="67" y="16"/>
                  </a:lnTo>
                  <a:lnTo>
                    <a:pt x="62" y="19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8" y="28"/>
                  </a:lnTo>
                  <a:lnTo>
                    <a:pt x="44" y="32"/>
                  </a:lnTo>
                  <a:lnTo>
                    <a:pt x="40" y="36"/>
                  </a:lnTo>
                  <a:lnTo>
                    <a:pt x="36" y="40"/>
                  </a:lnTo>
                  <a:lnTo>
                    <a:pt x="32" y="44"/>
                  </a:lnTo>
                  <a:lnTo>
                    <a:pt x="28" y="48"/>
                  </a:lnTo>
                  <a:lnTo>
                    <a:pt x="25" y="52"/>
                  </a:lnTo>
                  <a:lnTo>
                    <a:pt x="22" y="57"/>
                  </a:lnTo>
                  <a:lnTo>
                    <a:pt x="19" y="62"/>
                  </a:lnTo>
                  <a:lnTo>
                    <a:pt x="16" y="66"/>
                  </a:lnTo>
                  <a:lnTo>
                    <a:pt x="13" y="71"/>
                  </a:lnTo>
                  <a:lnTo>
                    <a:pt x="11" y="76"/>
                  </a:lnTo>
                  <a:lnTo>
                    <a:pt x="9" y="82"/>
                  </a:lnTo>
                  <a:lnTo>
                    <a:pt x="7" y="87"/>
                  </a:lnTo>
                  <a:lnTo>
                    <a:pt x="5" y="92"/>
                  </a:lnTo>
                  <a:lnTo>
                    <a:pt x="4" y="98"/>
                  </a:lnTo>
                  <a:lnTo>
                    <a:pt x="2" y="103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19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1" y="141"/>
                  </a:lnTo>
                  <a:lnTo>
                    <a:pt x="1" y="147"/>
                  </a:lnTo>
                  <a:lnTo>
                    <a:pt x="2" y="152"/>
                  </a:lnTo>
                  <a:lnTo>
                    <a:pt x="3" y="158"/>
                  </a:lnTo>
                  <a:lnTo>
                    <a:pt x="5" y="163"/>
                  </a:lnTo>
                  <a:lnTo>
                    <a:pt x="6" y="168"/>
                  </a:lnTo>
                  <a:lnTo>
                    <a:pt x="8" y="174"/>
                  </a:lnTo>
                  <a:lnTo>
                    <a:pt x="10" y="179"/>
                  </a:lnTo>
                  <a:lnTo>
                    <a:pt x="13" y="184"/>
                  </a:lnTo>
                  <a:lnTo>
                    <a:pt x="15" y="189"/>
                  </a:lnTo>
                  <a:lnTo>
                    <a:pt x="18" y="194"/>
                  </a:lnTo>
                  <a:lnTo>
                    <a:pt x="21" y="198"/>
                  </a:lnTo>
                  <a:lnTo>
                    <a:pt x="24" y="203"/>
                  </a:lnTo>
                  <a:lnTo>
                    <a:pt x="28" y="207"/>
                  </a:lnTo>
                  <a:lnTo>
                    <a:pt x="31" y="212"/>
                  </a:lnTo>
                  <a:lnTo>
                    <a:pt x="35" y="216"/>
                  </a:lnTo>
                  <a:lnTo>
                    <a:pt x="39" y="220"/>
                  </a:lnTo>
                  <a:lnTo>
                    <a:pt x="43" y="224"/>
                  </a:lnTo>
                  <a:lnTo>
                    <a:pt x="47" y="227"/>
                  </a:lnTo>
                  <a:lnTo>
                    <a:pt x="51" y="231"/>
                  </a:lnTo>
                  <a:lnTo>
                    <a:pt x="56" y="234"/>
                  </a:lnTo>
                  <a:lnTo>
                    <a:pt x="61" y="237"/>
                  </a:lnTo>
                  <a:lnTo>
                    <a:pt x="66" y="240"/>
                  </a:lnTo>
                  <a:lnTo>
                    <a:pt x="71" y="242"/>
                  </a:lnTo>
                  <a:lnTo>
                    <a:pt x="75" y="245"/>
                  </a:lnTo>
                  <a:lnTo>
                    <a:pt x="81" y="247"/>
                  </a:lnTo>
                  <a:lnTo>
                    <a:pt x="86" y="249"/>
                  </a:lnTo>
                  <a:lnTo>
                    <a:pt x="91" y="251"/>
                  </a:lnTo>
                  <a:lnTo>
                    <a:pt x="97" y="252"/>
                  </a:lnTo>
                  <a:lnTo>
                    <a:pt x="102" y="254"/>
                  </a:lnTo>
                  <a:lnTo>
                    <a:pt x="108" y="255"/>
                  </a:lnTo>
                  <a:lnTo>
                    <a:pt x="113" y="255"/>
                  </a:lnTo>
                  <a:lnTo>
                    <a:pt x="119" y="256"/>
                  </a:lnTo>
                  <a:lnTo>
                    <a:pt x="124" y="256"/>
                  </a:lnTo>
                  <a:lnTo>
                    <a:pt x="130" y="257"/>
                  </a:lnTo>
                  <a:lnTo>
                    <a:pt x="135" y="256"/>
                  </a:lnTo>
                  <a:lnTo>
                    <a:pt x="141" y="256"/>
                  </a:lnTo>
                  <a:lnTo>
                    <a:pt x="146" y="255"/>
                  </a:lnTo>
                  <a:lnTo>
                    <a:pt x="152" y="255"/>
                  </a:lnTo>
                  <a:lnTo>
                    <a:pt x="157" y="254"/>
                  </a:lnTo>
                  <a:lnTo>
                    <a:pt x="163" y="252"/>
                  </a:lnTo>
                  <a:lnTo>
                    <a:pt x="168" y="251"/>
                  </a:lnTo>
                  <a:lnTo>
                    <a:pt x="174" y="249"/>
                  </a:lnTo>
                  <a:lnTo>
                    <a:pt x="179" y="247"/>
                  </a:lnTo>
                  <a:lnTo>
                    <a:pt x="184" y="244"/>
                  </a:lnTo>
                  <a:lnTo>
                    <a:pt x="189" y="242"/>
                  </a:lnTo>
                  <a:lnTo>
                    <a:pt x="194" y="239"/>
                  </a:lnTo>
                  <a:lnTo>
                    <a:pt x="198" y="237"/>
                  </a:lnTo>
                  <a:lnTo>
                    <a:pt x="203" y="234"/>
                  </a:lnTo>
                  <a:lnTo>
                    <a:pt x="208" y="230"/>
                  </a:lnTo>
                  <a:lnTo>
                    <a:pt x="212" y="227"/>
                  </a:lnTo>
                  <a:lnTo>
                    <a:pt x="216" y="223"/>
                  </a:lnTo>
                  <a:lnTo>
                    <a:pt x="220" y="219"/>
                  </a:lnTo>
                  <a:lnTo>
                    <a:pt x="224" y="215"/>
                  </a:lnTo>
                  <a:lnTo>
                    <a:pt x="228" y="211"/>
                  </a:lnTo>
                  <a:lnTo>
                    <a:pt x="231" y="207"/>
                  </a:lnTo>
                  <a:lnTo>
                    <a:pt x="235" y="202"/>
                  </a:lnTo>
                  <a:lnTo>
                    <a:pt x="238" y="198"/>
                  </a:lnTo>
                  <a:lnTo>
                    <a:pt x="241" y="193"/>
                  </a:lnTo>
                  <a:lnTo>
                    <a:pt x="244" y="188"/>
                  </a:lnTo>
                  <a:lnTo>
                    <a:pt x="246" y="183"/>
                  </a:lnTo>
                  <a:lnTo>
                    <a:pt x="248" y="178"/>
                  </a:lnTo>
                  <a:lnTo>
                    <a:pt x="251" y="173"/>
                  </a:lnTo>
                  <a:lnTo>
                    <a:pt x="252" y="168"/>
                  </a:lnTo>
                  <a:lnTo>
                    <a:pt x="254" y="162"/>
                  </a:lnTo>
                  <a:lnTo>
                    <a:pt x="255" y="157"/>
                  </a:lnTo>
                  <a:lnTo>
                    <a:pt x="256" y="151"/>
                  </a:lnTo>
                  <a:lnTo>
                    <a:pt x="257" y="146"/>
                  </a:lnTo>
                  <a:lnTo>
                    <a:pt x="258" y="140"/>
                  </a:lnTo>
                  <a:lnTo>
                    <a:pt x="258" y="135"/>
                  </a:lnTo>
                  <a:lnTo>
                    <a:pt x="259" y="130"/>
                  </a:lnTo>
                  <a:lnTo>
                    <a:pt x="259" y="12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3" name="Freeform 198"/>
            <p:cNvSpPr>
              <a:spLocks/>
            </p:cNvSpPr>
            <p:nvPr/>
          </p:nvSpPr>
          <p:spPr bwMode="auto">
            <a:xfrm>
              <a:off x="5634661" y="4287584"/>
              <a:ext cx="409575" cy="407988"/>
            </a:xfrm>
            <a:custGeom>
              <a:avLst/>
              <a:gdLst>
                <a:gd name="T0" fmla="*/ 409575 w 258"/>
                <a:gd name="T1" fmla="*/ 185738 h 257"/>
                <a:gd name="T2" fmla="*/ 404813 w 258"/>
                <a:gd name="T3" fmla="*/ 160338 h 257"/>
                <a:gd name="T4" fmla="*/ 398463 w 258"/>
                <a:gd name="T5" fmla="*/ 134938 h 257"/>
                <a:gd name="T6" fmla="*/ 387350 w 258"/>
                <a:gd name="T7" fmla="*/ 111125 h 257"/>
                <a:gd name="T8" fmla="*/ 373063 w 258"/>
                <a:gd name="T9" fmla="*/ 87313 h 257"/>
                <a:gd name="T10" fmla="*/ 357188 w 258"/>
                <a:gd name="T11" fmla="*/ 66675 h 257"/>
                <a:gd name="T12" fmla="*/ 338138 w 258"/>
                <a:gd name="T13" fmla="*/ 49213 h 257"/>
                <a:gd name="T14" fmla="*/ 315913 w 258"/>
                <a:gd name="T15" fmla="*/ 33338 h 257"/>
                <a:gd name="T16" fmla="*/ 293688 w 258"/>
                <a:gd name="T17" fmla="*/ 20638 h 257"/>
                <a:gd name="T18" fmla="*/ 268288 w 258"/>
                <a:gd name="T19" fmla="*/ 9525 h 257"/>
                <a:gd name="T20" fmla="*/ 242888 w 258"/>
                <a:gd name="T21" fmla="*/ 3175 h 257"/>
                <a:gd name="T22" fmla="*/ 215900 w 258"/>
                <a:gd name="T23" fmla="*/ 0 h 257"/>
                <a:gd name="T24" fmla="*/ 188913 w 258"/>
                <a:gd name="T25" fmla="*/ 0 h 257"/>
                <a:gd name="T26" fmla="*/ 163513 w 258"/>
                <a:gd name="T27" fmla="*/ 4763 h 257"/>
                <a:gd name="T28" fmla="*/ 138113 w 258"/>
                <a:gd name="T29" fmla="*/ 11113 h 257"/>
                <a:gd name="T30" fmla="*/ 112713 w 258"/>
                <a:gd name="T31" fmla="*/ 20638 h 257"/>
                <a:gd name="T32" fmla="*/ 90488 w 258"/>
                <a:gd name="T33" fmla="*/ 34925 h 257"/>
                <a:gd name="T34" fmla="*/ 69850 w 258"/>
                <a:gd name="T35" fmla="*/ 50800 h 257"/>
                <a:gd name="T36" fmla="*/ 50800 w 258"/>
                <a:gd name="T37" fmla="*/ 69850 h 257"/>
                <a:gd name="T38" fmla="*/ 34925 w 258"/>
                <a:gd name="T39" fmla="*/ 90488 h 257"/>
                <a:gd name="T40" fmla="*/ 20638 w 258"/>
                <a:gd name="T41" fmla="*/ 112713 h 257"/>
                <a:gd name="T42" fmla="*/ 11113 w 258"/>
                <a:gd name="T43" fmla="*/ 138113 h 257"/>
                <a:gd name="T44" fmla="*/ 3175 w 258"/>
                <a:gd name="T45" fmla="*/ 163513 h 257"/>
                <a:gd name="T46" fmla="*/ 0 w 258"/>
                <a:gd name="T47" fmla="*/ 190500 h 257"/>
                <a:gd name="T48" fmla="*/ 0 w 258"/>
                <a:gd name="T49" fmla="*/ 215900 h 257"/>
                <a:gd name="T50" fmla="*/ 3175 w 258"/>
                <a:gd name="T51" fmla="*/ 242888 h 257"/>
                <a:gd name="T52" fmla="*/ 9525 w 258"/>
                <a:gd name="T53" fmla="*/ 268288 h 257"/>
                <a:gd name="T54" fmla="*/ 19050 w 258"/>
                <a:gd name="T55" fmla="*/ 292100 h 257"/>
                <a:gd name="T56" fmla="*/ 33338 w 258"/>
                <a:gd name="T57" fmla="*/ 315913 h 257"/>
                <a:gd name="T58" fmla="*/ 49213 w 258"/>
                <a:gd name="T59" fmla="*/ 336550 h 257"/>
                <a:gd name="T60" fmla="*/ 68263 w 258"/>
                <a:gd name="T61" fmla="*/ 355600 h 257"/>
                <a:gd name="T62" fmla="*/ 88900 w 258"/>
                <a:gd name="T63" fmla="*/ 371475 h 257"/>
                <a:gd name="T64" fmla="*/ 111125 w 258"/>
                <a:gd name="T65" fmla="*/ 384175 h 257"/>
                <a:gd name="T66" fmla="*/ 134938 w 258"/>
                <a:gd name="T67" fmla="*/ 395288 h 257"/>
                <a:gd name="T68" fmla="*/ 161925 w 258"/>
                <a:gd name="T69" fmla="*/ 403225 h 257"/>
                <a:gd name="T70" fmla="*/ 187325 w 258"/>
                <a:gd name="T71" fmla="*/ 406400 h 257"/>
                <a:gd name="T72" fmla="*/ 214313 w 258"/>
                <a:gd name="T73" fmla="*/ 407988 h 257"/>
                <a:gd name="T74" fmla="*/ 241300 w 258"/>
                <a:gd name="T75" fmla="*/ 404813 h 257"/>
                <a:gd name="T76" fmla="*/ 266700 w 258"/>
                <a:gd name="T77" fmla="*/ 398463 h 257"/>
                <a:gd name="T78" fmla="*/ 292100 w 258"/>
                <a:gd name="T79" fmla="*/ 388938 h 257"/>
                <a:gd name="T80" fmla="*/ 314325 w 258"/>
                <a:gd name="T81" fmla="*/ 376238 h 257"/>
                <a:gd name="T82" fmla="*/ 336550 w 258"/>
                <a:gd name="T83" fmla="*/ 360363 h 257"/>
                <a:gd name="T84" fmla="*/ 355600 w 258"/>
                <a:gd name="T85" fmla="*/ 341313 h 257"/>
                <a:gd name="T86" fmla="*/ 373063 w 258"/>
                <a:gd name="T87" fmla="*/ 322263 h 257"/>
                <a:gd name="T88" fmla="*/ 387350 w 258"/>
                <a:gd name="T89" fmla="*/ 298450 h 257"/>
                <a:gd name="T90" fmla="*/ 396875 w 258"/>
                <a:gd name="T91" fmla="*/ 274638 h 257"/>
                <a:gd name="T92" fmla="*/ 404813 w 258"/>
                <a:gd name="T93" fmla="*/ 249238 h 257"/>
                <a:gd name="T94" fmla="*/ 409575 w 258"/>
                <a:gd name="T95" fmla="*/ 223838 h 257"/>
                <a:gd name="T96" fmla="*/ 409575 w 258"/>
                <a:gd name="T97" fmla="*/ 203200 h 2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8"/>
                <a:gd name="T148" fmla="*/ 0 h 257"/>
                <a:gd name="T149" fmla="*/ 258 w 258"/>
                <a:gd name="T150" fmla="*/ 257 h 25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8" h="257">
                  <a:moveTo>
                    <a:pt x="258" y="128"/>
                  </a:moveTo>
                  <a:lnTo>
                    <a:pt x="258" y="123"/>
                  </a:lnTo>
                  <a:lnTo>
                    <a:pt x="258" y="117"/>
                  </a:lnTo>
                  <a:lnTo>
                    <a:pt x="257" y="112"/>
                  </a:lnTo>
                  <a:lnTo>
                    <a:pt x="256" y="106"/>
                  </a:lnTo>
                  <a:lnTo>
                    <a:pt x="255" y="101"/>
                  </a:lnTo>
                  <a:lnTo>
                    <a:pt x="254" y="96"/>
                  </a:lnTo>
                  <a:lnTo>
                    <a:pt x="252" y="90"/>
                  </a:lnTo>
                  <a:lnTo>
                    <a:pt x="251" y="85"/>
                  </a:lnTo>
                  <a:lnTo>
                    <a:pt x="249" y="80"/>
                  </a:lnTo>
                  <a:lnTo>
                    <a:pt x="246" y="75"/>
                  </a:lnTo>
                  <a:lnTo>
                    <a:pt x="244" y="70"/>
                  </a:lnTo>
                  <a:lnTo>
                    <a:pt x="241" y="65"/>
                  </a:lnTo>
                  <a:lnTo>
                    <a:pt x="238" y="60"/>
                  </a:lnTo>
                  <a:lnTo>
                    <a:pt x="235" y="55"/>
                  </a:lnTo>
                  <a:lnTo>
                    <a:pt x="232" y="51"/>
                  </a:lnTo>
                  <a:lnTo>
                    <a:pt x="229" y="46"/>
                  </a:lnTo>
                  <a:lnTo>
                    <a:pt x="225" y="42"/>
                  </a:lnTo>
                  <a:lnTo>
                    <a:pt x="221" y="38"/>
                  </a:lnTo>
                  <a:lnTo>
                    <a:pt x="217" y="34"/>
                  </a:lnTo>
                  <a:lnTo>
                    <a:pt x="213" y="31"/>
                  </a:lnTo>
                  <a:lnTo>
                    <a:pt x="209" y="27"/>
                  </a:lnTo>
                  <a:lnTo>
                    <a:pt x="204" y="24"/>
                  </a:lnTo>
                  <a:lnTo>
                    <a:pt x="199" y="21"/>
                  </a:lnTo>
                  <a:lnTo>
                    <a:pt x="195" y="18"/>
                  </a:lnTo>
                  <a:lnTo>
                    <a:pt x="190" y="15"/>
                  </a:lnTo>
                  <a:lnTo>
                    <a:pt x="185" y="13"/>
                  </a:lnTo>
                  <a:lnTo>
                    <a:pt x="180" y="10"/>
                  </a:lnTo>
                  <a:lnTo>
                    <a:pt x="175" y="8"/>
                  </a:lnTo>
                  <a:lnTo>
                    <a:pt x="169" y="6"/>
                  </a:lnTo>
                  <a:lnTo>
                    <a:pt x="164" y="5"/>
                  </a:lnTo>
                  <a:lnTo>
                    <a:pt x="158" y="3"/>
                  </a:lnTo>
                  <a:lnTo>
                    <a:pt x="153" y="2"/>
                  </a:lnTo>
                  <a:lnTo>
                    <a:pt x="147" y="1"/>
                  </a:lnTo>
                  <a:lnTo>
                    <a:pt x="142" y="1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5" y="0"/>
                  </a:lnTo>
                  <a:lnTo>
                    <a:pt x="119" y="0"/>
                  </a:lnTo>
                  <a:lnTo>
                    <a:pt x="114" y="1"/>
                  </a:lnTo>
                  <a:lnTo>
                    <a:pt x="109" y="1"/>
                  </a:lnTo>
                  <a:lnTo>
                    <a:pt x="103" y="3"/>
                  </a:lnTo>
                  <a:lnTo>
                    <a:pt x="98" y="4"/>
                  </a:lnTo>
                  <a:lnTo>
                    <a:pt x="92" y="5"/>
                  </a:lnTo>
                  <a:lnTo>
                    <a:pt x="87" y="7"/>
                  </a:lnTo>
                  <a:lnTo>
                    <a:pt x="81" y="9"/>
                  </a:lnTo>
                  <a:lnTo>
                    <a:pt x="76" y="11"/>
                  </a:lnTo>
                  <a:lnTo>
                    <a:pt x="71" y="13"/>
                  </a:lnTo>
                  <a:lnTo>
                    <a:pt x="67" y="16"/>
                  </a:lnTo>
                  <a:lnTo>
                    <a:pt x="61" y="19"/>
                  </a:lnTo>
                  <a:lnTo>
                    <a:pt x="57" y="22"/>
                  </a:lnTo>
                  <a:lnTo>
                    <a:pt x="52" y="25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0" y="36"/>
                  </a:lnTo>
                  <a:lnTo>
                    <a:pt x="35" y="40"/>
                  </a:lnTo>
                  <a:lnTo>
                    <a:pt x="32" y="44"/>
                  </a:lnTo>
                  <a:lnTo>
                    <a:pt x="28" y="48"/>
                  </a:lnTo>
                  <a:lnTo>
                    <a:pt x="25" y="53"/>
                  </a:lnTo>
                  <a:lnTo>
                    <a:pt x="22" y="57"/>
                  </a:lnTo>
                  <a:lnTo>
                    <a:pt x="19" y="62"/>
                  </a:lnTo>
                  <a:lnTo>
                    <a:pt x="16" y="67"/>
                  </a:lnTo>
                  <a:lnTo>
                    <a:pt x="13" y="71"/>
                  </a:lnTo>
                  <a:lnTo>
                    <a:pt x="11" y="76"/>
                  </a:lnTo>
                  <a:lnTo>
                    <a:pt x="8" y="82"/>
                  </a:lnTo>
                  <a:lnTo>
                    <a:pt x="7" y="87"/>
                  </a:lnTo>
                  <a:lnTo>
                    <a:pt x="5" y="92"/>
                  </a:lnTo>
                  <a:lnTo>
                    <a:pt x="3" y="98"/>
                  </a:lnTo>
                  <a:lnTo>
                    <a:pt x="2" y="103"/>
                  </a:lnTo>
                  <a:lnTo>
                    <a:pt x="1" y="108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1" y="147"/>
                  </a:lnTo>
                  <a:lnTo>
                    <a:pt x="2" y="153"/>
                  </a:lnTo>
                  <a:lnTo>
                    <a:pt x="3" y="158"/>
                  </a:lnTo>
                  <a:lnTo>
                    <a:pt x="4" y="163"/>
                  </a:lnTo>
                  <a:lnTo>
                    <a:pt x="6" y="169"/>
                  </a:lnTo>
                  <a:lnTo>
                    <a:pt x="8" y="174"/>
                  </a:lnTo>
                  <a:lnTo>
                    <a:pt x="10" y="179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18" y="194"/>
                  </a:lnTo>
                  <a:lnTo>
                    <a:pt x="21" y="199"/>
                  </a:lnTo>
                  <a:lnTo>
                    <a:pt x="24" y="203"/>
                  </a:lnTo>
                  <a:lnTo>
                    <a:pt x="27" y="208"/>
                  </a:lnTo>
                  <a:lnTo>
                    <a:pt x="31" y="212"/>
                  </a:lnTo>
                  <a:lnTo>
                    <a:pt x="35" y="216"/>
                  </a:lnTo>
                  <a:lnTo>
                    <a:pt x="39" y="220"/>
                  </a:lnTo>
                  <a:lnTo>
                    <a:pt x="43" y="224"/>
                  </a:lnTo>
                  <a:lnTo>
                    <a:pt x="47" y="227"/>
                  </a:lnTo>
                  <a:lnTo>
                    <a:pt x="51" y="231"/>
                  </a:lnTo>
                  <a:lnTo>
                    <a:pt x="56" y="234"/>
                  </a:lnTo>
                  <a:lnTo>
                    <a:pt x="60" y="237"/>
                  </a:lnTo>
                  <a:lnTo>
                    <a:pt x="65" y="240"/>
                  </a:lnTo>
                  <a:lnTo>
                    <a:pt x="70" y="242"/>
                  </a:lnTo>
                  <a:lnTo>
                    <a:pt x="75" y="245"/>
                  </a:lnTo>
                  <a:lnTo>
                    <a:pt x="80" y="247"/>
                  </a:lnTo>
                  <a:lnTo>
                    <a:pt x="85" y="249"/>
                  </a:lnTo>
                  <a:lnTo>
                    <a:pt x="91" y="251"/>
                  </a:lnTo>
                  <a:lnTo>
                    <a:pt x="96" y="253"/>
                  </a:lnTo>
                  <a:lnTo>
                    <a:pt x="102" y="254"/>
                  </a:lnTo>
                  <a:lnTo>
                    <a:pt x="107" y="255"/>
                  </a:lnTo>
                  <a:lnTo>
                    <a:pt x="113" y="256"/>
                  </a:lnTo>
                  <a:lnTo>
                    <a:pt x="118" y="256"/>
                  </a:lnTo>
                  <a:lnTo>
                    <a:pt x="124" y="257"/>
                  </a:lnTo>
                  <a:lnTo>
                    <a:pt x="130" y="257"/>
                  </a:lnTo>
                  <a:lnTo>
                    <a:pt x="135" y="257"/>
                  </a:lnTo>
                  <a:lnTo>
                    <a:pt x="140" y="256"/>
                  </a:lnTo>
                  <a:lnTo>
                    <a:pt x="146" y="256"/>
                  </a:lnTo>
                  <a:lnTo>
                    <a:pt x="152" y="255"/>
                  </a:lnTo>
                  <a:lnTo>
                    <a:pt x="157" y="254"/>
                  </a:lnTo>
                  <a:lnTo>
                    <a:pt x="163" y="252"/>
                  </a:lnTo>
                  <a:lnTo>
                    <a:pt x="168" y="251"/>
                  </a:lnTo>
                  <a:lnTo>
                    <a:pt x="173" y="249"/>
                  </a:lnTo>
                  <a:lnTo>
                    <a:pt x="178" y="247"/>
                  </a:lnTo>
                  <a:lnTo>
                    <a:pt x="184" y="245"/>
                  </a:lnTo>
                  <a:lnTo>
                    <a:pt x="189" y="242"/>
                  </a:lnTo>
                  <a:lnTo>
                    <a:pt x="193" y="240"/>
                  </a:lnTo>
                  <a:lnTo>
                    <a:pt x="198" y="237"/>
                  </a:lnTo>
                  <a:lnTo>
                    <a:pt x="203" y="234"/>
                  </a:lnTo>
                  <a:lnTo>
                    <a:pt x="208" y="230"/>
                  </a:lnTo>
                  <a:lnTo>
                    <a:pt x="212" y="227"/>
                  </a:lnTo>
                  <a:lnTo>
                    <a:pt x="216" y="223"/>
                  </a:lnTo>
                  <a:lnTo>
                    <a:pt x="220" y="219"/>
                  </a:lnTo>
                  <a:lnTo>
                    <a:pt x="224" y="215"/>
                  </a:lnTo>
                  <a:lnTo>
                    <a:pt x="228" y="211"/>
                  </a:lnTo>
                  <a:lnTo>
                    <a:pt x="231" y="207"/>
                  </a:lnTo>
                  <a:lnTo>
                    <a:pt x="235" y="203"/>
                  </a:lnTo>
                  <a:lnTo>
                    <a:pt x="238" y="198"/>
                  </a:lnTo>
                  <a:lnTo>
                    <a:pt x="241" y="193"/>
                  </a:lnTo>
                  <a:lnTo>
                    <a:pt x="244" y="188"/>
                  </a:lnTo>
                  <a:lnTo>
                    <a:pt x="246" y="183"/>
                  </a:lnTo>
                  <a:lnTo>
                    <a:pt x="248" y="178"/>
                  </a:lnTo>
                  <a:lnTo>
                    <a:pt x="250" y="173"/>
                  </a:lnTo>
                  <a:lnTo>
                    <a:pt x="252" y="168"/>
                  </a:lnTo>
                  <a:lnTo>
                    <a:pt x="254" y="162"/>
                  </a:lnTo>
                  <a:lnTo>
                    <a:pt x="255" y="157"/>
                  </a:lnTo>
                  <a:lnTo>
                    <a:pt x="256" y="151"/>
                  </a:lnTo>
                  <a:lnTo>
                    <a:pt x="257" y="146"/>
                  </a:lnTo>
                  <a:lnTo>
                    <a:pt x="258" y="141"/>
                  </a:lnTo>
                  <a:lnTo>
                    <a:pt x="258" y="135"/>
                  </a:lnTo>
                  <a:lnTo>
                    <a:pt x="258" y="130"/>
                  </a:lnTo>
                  <a:lnTo>
                    <a:pt x="258" y="128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4" name="Freeform 199"/>
            <p:cNvSpPr>
              <a:spLocks/>
            </p:cNvSpPr>
            <p:nvPr/>
          </p:nvSpPr>
          <p:spPr bwMode="auto">
            <a:xfrm>
              <a:off x="5634661" y="4287584"/>
              <a:ext cx="411163" cy="407988"/>
            </a:xfrm>
            <a:custGeom>
              <a:avLst/>
              <a:gdLst>
                <a:gd name="T0" fmla="*/ 409575 w 259"/>
                <a:gd name="T1" fmla="*/ 185738 h 257"/>
                <a:gd name="T2" fmla="*/ 406400 w 259"/>
                <a:gd name="T3" fmla="*/ 160338 h 257"/>
                <a:gd name="T4" fmla="*/ 398463 w 259"/>
                <a:gd name="T5" fmla="*/ 134938 h 257"/>
                <a:gd name="T6" fmla="*/ 387350 w 259"/>
                <a:gd name="T7" fmla="*/ 111125 h 257"/>
                <a:gd name="T8" fmla="*/ 374650 w 259"/>
                <a:gd name="T9" fmla="*/ 87313 h 257"/>
                <a:gd name="T10" fmla="*/ 357188 w 259"/>
                <a:gd name="T11" fmla="*/ 66675 h 257"/>
                <a:gd name="T12" fmla="*/ 338138 w 259"/>
                <a:gd name="T13" fmla="*/ 49213 h 257"/>
                <a:gd name="T14" fmla="*/ 317500 w 259"/>
                <a:gd name="T15" fmla="*/ 33338 h 257"/>
                <a:gd name="T16" fmla="*/ 293688 w 259"/>
                <a:gd name="T17" fmla="*/ 20638 h 257"/>
                <a:gd name="T18" fmla="*/ 269875 w 259"/>
                <a:gd name="T19" fmla="*/ 9525 h 257"/>
                <a:gd name="T20" fmla="*/ 242888 w 259"/>
                <a:gd name="T21" fmla="*/ 3175 h 257"/>
                <a:gd name="T22" fmla="*/ 217488 w 259"/>
                <a:gd name="T23" fmla="*/ 0 h 257"/>
                <a:gd name="T24" fmla="*/ 190500 w 259"/>
                <a:gd name="T25" fmla="*/ 0 h 257"/>
                <a:gd name="T26" fmla="*/ 163513 w 259"/>
                <a:gd name="T27" fmla="*/ 4763 h 257"/>
                <a:gd name="T28" fmla="*/ 138113 w 259"/>
                <a:gd name="T29" fmla="*/ 11113 h 257"/>
                <a:gd name="T30" fmla="*/ 114300 w 259"/>
                <a:gd name="T31" fmla="*/ 20638 h 257"/>
                <a:gd name="T32" fmla="*/ 90488 w 259"/>
                <a:gd name="T33" fmla="*/ 34925 h 257"/>
                <a:gd name="T34" fmla="*/ 69850 w 259"/>
                <a:gd name="T35" fmla="*/ 50800 h 257"/>
                <a:gd name="T36" fmla="*/ 50800 w 259"/>
                <a:gd name="T37" fmla="*/ 69850 h 257"/>
                <a:gd name="T38" fmla="*/ 34925 w 259"/>
                <a:gd name="T39" fmla="*/ 90488 h 257"/>
                <a:gd name="T40" fmla="*/ 22225 w 259"/>
                <a:gd name="T41" fmla="*/ 112713 h 257"/>
                <a:gd name="T42" fmla="*/ 11113 w 259"/>
                <a:gd name="T43" fmla="*/ 138113 h 257"/>
                <a:gd name="T44" fmla="*/ 4763 w 259"/>
                <a:gd name="T45" fmla="*/ 163513 h 257"/>
                <a:gd name="T46" fmla="*/ 0 w 259"/>
                <a:gd name="T47" fmla="*/ 190500 h 257"/>
                <a:gd name="T48" fmla="*/ 0 w 259"/>
                <a:gd name="T49" fmla="*/ 215900 h 257"/>
                <a:gd name="T50" fmla="*/ 4763 w 259"/>
                <a:gd name="T51" fmla="*/ 242888 h 257"/>
                <a:gd name="T52" fmla="*/ 11113 w 259"/>
                <a:gd name="T53" fmla="*/ 268288 h 257"/>
                <a:gd name="T54" fmla="*/ 20638 w 259"/>
                <a:gd name="T55" fmla="*/ 292100 h 257"/>
                <a:gd name="T56" fmla="*/ 33338 w 259"/>
                <a:gd name="T57" fmla="*/ 315913 h 257"/>
                <a:gd name="T58" fmla="*/ 49213 w 259"/>
                <a:gd name="T59" fmla="*/ 336550 h 257"/>
                <a:gd name="T60" fmla="*/ 68263 w 259"/>
                <a:gd name="T61" fmla="*/ 355600 h 257"/>
                <a:gd name="T62" fmla="*/ 88900 w 259"/>
                <a:gd name="T63" fmla="*/ 371475 h 257"/>
                <a:gd name="T64" fmla="*/ 112713 w 259"/>
                <a:gd name="T65" fmla="*/ 384175 h 257"/>
                <a:gd name="T66" fmla="*/ 136525 w 259"/>
                <a:gd name="T67" fmla="*/ 395288 h 257"/>
                <a:gd name="T68" fmla="*/ 161925 w 259"/>
                <a:gd name="T69" fmla="*/ 403225 h 257"/>
                <a:gd name="T70" fmla="*/ 188913 w 259"/>
                <a:gd name="T71" fmla="*/ 406400 h 257"/>
                <a:gd name="T72" fmla="*/ 214313 w 259"/>
                <a:gd name="T73" fmla="*/ 407988 h 257"/>
                <a:gd name="T74" fmla="*/ 241300 w 259"/>
                <a:gd name="T75" fmla="*/ 404813 h 257"/>
                <a:gd name="T76" fmla="*/ 266700 w 259"/>
                <a:gd name="T77" fmla="*/ 398463 h 257"/>
                <a:gd name="T78" fmla="*/ 292100 w 259"/>
                <a:gd name="T79" fmla="*/ 388938 h 257"/>
                <a:gd name="T80" fmla="*/ 315913 w 259"/>
                <a:gd name="T81" fmla="*/ 376238 h 257"/>
                <a:gd name="T82" fmla="*/ 336550 w 259"/>
                <a:gd name="T83" fmla="*/ 360363 h 257"/>
                <a:gd name="T84" fmla="*/ 355600 w 259"/>
                <a:gd name="T85" fmla="*/ 341313 h 257"/>
                <a:gd name="T86" fmla="*/ 373063 w 259"/>
                <a:gd name="T87" fmla="*/ 322263 h 257"/>
                <a:gd name="T88" fmla="*/ 387350 w 259"/>
                <a:gd name="T89" fmla="*/ 298450 h 257"/>
                <a:gd name="T90" fmla="*/ 398463 w 259"/>
                <a:gd name="T91" fmla="*/ 274638 h 257"/>
                <a:gd name="T92" fmla="*/ 404813 w 259"/>
                <a:gd name="T93" fmla="*/ 249238 h 257"/>
                <a:gd name="T94" fmla="*/ 409575 w 259"/>
                <a:gd name="T95" fmla="*/ 223838 h 257"/>
                <a:gd name="T96" fmla="*/ 411163 w 259"/>
                <a:gd name="T97" fmla="*/ 203200 h 2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9"/>
                <a:gd name="T148" fmla="*/ 0 h 257"/>
                <a:gd name="T149" fmla="*/ 259 w 259"/>
                <a:gd name="T150" fmla="*/ 257 h 25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9" h="257">
                  <a:moveTo>
                    <a:pt x="259" y="128"/>
                  </a:moveTo>
                  <a:lnTo>
                    <a:pt x="258" y="123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57" y="106"/>
                  </a:lnTo>
                  <a:lnTo>
                    <a:pt x="256" y="101"/>
                  </a:lnTo>
                  <a:lnTo>
                    <a:pt x="255" y="96"/>
                  </a:lnTo>
                  <a:lnTo>
                    <a:pt x="253" y="90"/>
                  </a:lnTo>
                  <a:lnTo>
                    <a:pt x="251" y="85"/>
                  </a:lnTo>
                  <a:lnTo>
                    <a:pt x="249" y="80"/>
                  </a:lnTo>
                  <a:lnTo>
                    <a:pt x="247" y="75"/>
                  </a:lnTo>
                  <a:lnTo>
                    <a:pt x="244" y="70"/>
                  </a:lnTo>
                  <a:lnTo>
                    <a:pt x="242" y="65"/>
                  </a:lnTo>
                  <a:lnTo>
                    <a:pt x="239" y="60"/>
                  </a:lnTo>
                  <a:lnTo>
                    <a:pt x="236" y="55"/>
                  </a:lnTo>
                  <a:lnTo>
                    <a:pt x="233" y="51"/>
                  </a:lnTo>
                  <a:lnTo>
                    <a:pt x="229" y="46"/>
                  </a:lnTo>
                  <a:lnTo>
                    <a:pt x="225" y="42"/>
                  </a:lnTo>
                  <a:lnTo>
                    <a:pt x="221" y="38"/>
                  </a:lnTo>
                  <a:lnTo>
                    <a:pt x="217" y="34"/>
                  </a:lnTo>
                  <a:lnTo>
                    <a:pt x="213" y="31"/>
                  </a:lnTo>
                  <a:lnTo>
                    <a:pt x="209" y="27"/>
                  </a:lnTo>
                  <a:lnTo>
                    <a:pt x="204" y="24"/>
                  </a:lnTo>
                  <a:lnTo>
                    <a:pt x="200" y="21"/>
                  </a:lnTo>
                  <a:lnTo>
                    <a:pt x="195" y="18"/>
                  </a:lnTo>
                  <a:lnTo>
                    <a:pt x="190" y="15"/>
                  </a:lnTo>
                  <a:lnTo>
                    <a:pt x="185" y="13"/>
                  </a:lnTo>
                  <a:lnTo>
                    <a:pt x="180" y="10"/>
                  </a:lnTo>
                  <a:lnTo>
                    <a:pt x="175" y="8"/>
                  </a:lnTo>
                  <a:lnTo>
                    <a:pt x="170" y="6"/>
                  </a:lnTo>
                  <a:lnTo>
                    <a:pt x="164" y="5"/>
                  </a:lnTo>
                  <a:lnTo>
                    <a:pt x="159" y="3"/>
                  </a:lnTo>
                  <a:lnTo>
                    <a:pt x="153" y="2"/>
                  </a:lnTo>
                  <a:lnTo>
                    <a:pt x="148" y="1"/>
                  </a:lnTo>
                  <a:lnTo>
                    <a:pt x="142" y="1"/>
                  </a:lnTo>
                  <a:lnTo>
                    <a:pt x="137" y="0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0" y="0"/>
                  </a:lnTo>
                  <a:lnTo>
                    <a:pt x="115" y="1"/>
                  </a:lnTo>
                  <a:lnTo>
                    <a:pt x="109" y="1"/>
                  </a:lnTo>
                  <a:lnTo>
                    <a:pt x="103" y="3"/>
                  </a:lnTo>
                  <a:lnTo>
                    <a:pt x="98" y="4"/>
                  </a:lnTo>
                  <a:lnTo>
                    <a:pt x="93" y="5"/>
                  </a:lnTo>
                  <a:lnTo>
                    <a:pt x="87" y="7"/>
                  </a:lnTo>
                  <a:lnTo>
                    <a:pt x="82" y="9"/>
                  </a:lnTo>
                  <a:lnTo>
                    <a:pt x="77" y="11"/>
                  </a:lnTo>
                  <a:lnTo>
                    <a:pt x="72" y="13"/>
                  </a:lnTo>
                  <a:lnTo>
                    <a:pt x="67" y="16"/>
                  </a:lnTo>
                  <a:lnTo>
                    <a:pt x="62" y="19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0" y="36"/>
                  </a:lnTo>
                  <a:lnTo>
                    <a:pt x="36" y="40"/>
                  </a:lnTo>
                  <a:lnTo>
                    <a:pt x="32" y="44"/>
                  </a:lnTo>
                  <a:lnTo>
                    <a:pt x="28" y="48"/>
                  </a:lnTo>
                  <a:lnTo>
                    <a:pt x="25" y="53"/>
                  </a:lnTo>
                  <a:lnTo>
                    <a:pt x="22" y="57"/>
                  </a:lnTo>
                  <a:lnTo>
                    <a:pt x="19" y="62"/>
                  </a:lnTo>
                  <a:lnTo>
                    <a:pt x="16" y="67"/>
                  </a:lnTo>
                  <a:lnTo>
                    <a:pt x="14" y="71"/>
                  </a:lnTo>
                  <a:lnTo>
                    <a:pt x="11" y="76"/>
                  </a:lnTo>
                  <a:lnTo>
                    <a:pt x="9" y="82"/>
                  </a:lnTo>
                  <a:lnTo>
                    <a:pt x="7" y="87"/>
                  </a:lnTo>
                  <a:lnTo>
                    <a:pt x="6" y="92"/>
                  </a:lnTo>
                  <a:lnTo>
                    <a:pt x="4" y="98"/>
                  </a:lnTo>
                  <a:lnTo>
                    <a:pt x="3" y="103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20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1" y="141"/>
                  </a:lnTo>
                  <a:lnTo>
                    <a:pt x="2" y="147"/>
                  </a:lnTo>
                  <a:lnTo>
                    <a:pt x="3" y="153"/>
                  </a:lnTo>
                  <a:lnTo>
                    <a:pt x="3" y="158"/>
                  </a:lnTo>
                  <a:lnTo>
                    <a:pt x="5" y="163"/>
                  </a:lnTo>
                  <a:lnTo>
                    <a:pt x="7" y="169"/>
                  </a:lnTo>
                  <a:lnTo>
                    <a:pt x="8" y="174"/>
                  </a:lnTo>
                  <a:lnTo>
                    <a:pt x="11" y="179"/>
                  </a:lnTo>
                  <a:lnTo>
                    <a:pt x="13" y="184"/>
                  </a:lnTo>
                  <a:lnTo>
                    <a:pt x="15" y="189"/>
                  </a:lnTo>
                  <a:lnTo>
                    <a:pt x="18" y="194"/>
                  </a:lnTo>
                  <a:lnTo>
                    <a:pt x="21" y="199"/>
                  </a:lnTo>
                  <a:lnTo>
                    <a:pt x="24" y="203"/>
                  </a:lnTo>
                  <a:lnTo>
                    <a:pt x="28" y="208"/>
                  </a:lnTo>
                  <a:lnTo>
                    <a:pt x="31" y="212"/>
                  </a:lnTo>
                  <a:lnTo>
                    <a:pt x="35" y="216"/>
                  </a:lnTo>
                  <a:lnTo>
                    <a:pt x="39" y="220"/>
                  </a:lnTo>
                  <a:lnTo>
                    <a:pt x="43" y="224"/>
                  </a:lnTo>
                  <a:lnTo>
                    <a:pt x="47" y="227"/>
                  </a:lnTo>
                  <a:lnTo>
                    <a:pt x="52" y="231"/>
                  </a:lnTo>
                  <a:lnTo>
                    <a:pt x="56" y="234"/>
                  </a:lnTo>
                  <a:lnTo>
                    <a:pt x="61" y="237"/>
                  </a:lnTo>
                  <a:lnTo>
                    <a:pt x="66" y="240"/>
                  </a:lnTo>
                  <a:lnTo>
                    <a:pt x="71" y="242"/>
                  </a:lnTo>
                  <a:lnTo>
                    <a:pt x="76" y="245"/>
                  </a:lnTo>
                  <a:lnTo>
                    <a:pt x="81" y="247"/>
                  </a:lnTo>
                  <a:lnTo>
                    <a:pt x="86" y="249"/>
                  </a:lnTo>
                  <a:lnTo>
                    <a:pt x="91" y="251"/>
                  </a:lnTo>
                  <a:lnTo>
                    <a:pt x="97" y="253"/>
                  </a:lnTo>
                  <a:lnTo>
                    <a:pt x="102" y="254"/>
                  </a:lnTo>
                  <a:lnTo>
                    <a:pt x="108" y="255"/>
                  </a:lnTo>
                  <a:lnTo>
                    <a:pt x="113" y="256"/>
                  </a:lnTo>
                  <a:lnTo>
                    <a:pt x="119" y="256"/>
                  </a:lnTo>
                  <a:lnTo>
                    <a:pt x="124" y="257"/>
                  </a:lnTo>
                  <a:lnTo>
                    <a:pt x="130" y="257"/>
                  </a:lnTo>
                  <a:lnTo>
                    <a:pt x="135" y="257"/>
                  </a:lnTo>
                  <a:lnTo>
                    <a:pt x="141" y="256"/>
                  </a:lnTo>
                  <a:lnTo>
                    <a:pt x="147" y="256"/>
                  </a:lnTo>
                  <a:lnTo>
                    <a:pt x="152" y="255"/>
                  </a:lnTo>
                  <a:lnTo>
                    <a:pt x="158" y="254"/>
                  </a:lnTo>
                  <a:lnTo>
                    <a:pt x="163" y="252"/>
                  </a:lnTo>
                  <a:lnTo>
                    <a:pt x="168" y="251"/>
                  </a:lnTo>
                  <a:lnTo>
                    <a:pt x="174" y="249"/>
                  </a:lnTo>
                  <a:lnTo>
                    <a:pt x="179" y="247"/>
                  </a:lnTo>
                  <a:lnTo>
                    <a:pt x="184" y="245"/>
                  </a:lnTo>
                  <a:lnTo>
                    <a:pt x="189" y="242"/>
                  </a:lnTo>
                  <a:lnTo>
                    <a:pt x="194" y="240"/>
                  </a:lnTo>
                  <a:lnTo>
                    <a:pt x="199" y="237"/>
                  </a:lnTo>
                  <a:lnTo>
                    <a:pt x="203" y="234"/>
                  </a:lnTo>
                  <a:lnTo>
                    <a:pt x="208" y="230"/>
                  </a:lnTo>
                  <a:lnTo>
                    <a:pt x="212" y="227"/>
                  </a:lnTo>
                  <a:lnTo>
                    <a:pt x="217" y="223"/>
                  </a:lnTo>
                  <a:lnTo>
                    <a:pt x="220" y="219"/>
                  </a:lnTo>
                  <a:lnTo>
                    <a:pt x="224" y="215"/>
                  </a:lnTo>
                  <a:lnTo>
                    <a:pt x="228" y="211"/>
                  </a:lnTo>
                  <a:lnTo>
                    <a:pt x="232" y="207"/>
                  </a:lnTo>
                  <a:lnTo>
                    <a:pt x="235" y="203"/>
                  </a:lnTo>
                  <a:lnTo>
                    <a:pt x="238" y="198"/>
                  </a:lnTo>
                  <a:lnTo>
                    <a:pt x="241" y="193"/>
                  </a:lnTo>
                  <a:lnTo>
                    <a:pt x="244" y="188"/>
                  </a:lnTo>
                  <a:lnTo>
                    <a:pt x="246" y="183"/>
                  </a:lnTo>
                  <a:lnTo>
                    <a:pt x="249" y="178"/>
                  </a:lnTo>
                  <a:lnTo>
                    <a:pt x="251" y="173"/>
                  </a:lnTo>
                  <a:lnTo>
                    <a:pt x="253" y="168"/>
                  </a:lnTo>
                  <a:lnTo>
                    <a:pt x="254" y="162"/>
                  </a:lnTo>
                  <a:lnTo>
                    <a:pt x="255" y="157"/>
                  </a:lnTo>
                  <a:lnTo>
                    <a:pt x="257" y="151"/>
                  </a:lnTo>
                  <a:lnTo>
                    <a:pt x="258" y="146"/>
                  </a:lnTo>
                  <a:lnTo>
                    <a:pt x="258" y="141"/>
                  </a:lnTo>
                  <a:lnTo>
                    <a:pt x="258" y="135"/>
                  </a:lnTo>
                  <a:lnTo>
                    <a:pt x="259" y="130"/>
                  </a:lnTo>
                  <a:lnTo>
                    <a:pt x="259" y="128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5" name="Freeform 200"/>
            <p:cNvSpPr>
              <a:spLocks/>
            </p:cNvSpPr>
            <p:nvPr/>
          </p:nvSpPr>
          <p:spPr bwMode="auto">
            <a:xfrm>
              <a:off x="5637836" y="4387597"/>
              <a:ext cx="79375" cy="219075"/>
            </a:xfrm>
            <a:custGeom>
              <a:avLst/>
              <a:gdLst>
                <a:gd name="T0" fmla="*/ 31750 w 50"/>
                <a:gd name="T1" fmla="*/ 211138 h 138"/>
                <a:gd name="T2" fmla="*/ 31750 w 50"/>
                <a:gd name="T3" fmla="*/ 203200 h 138"/>
                <a:gd name="T4" fmla="*/ 31750 w 50"/>
                <a:gd name="T5" fmla="*/ 200025 h 138"/>
                <a:gd name="T6" fmla="*/ 31750 w 50"/>
                <a:gd name="T7" fmla="*/ 190500 h 138"/>
                <a:gd name="T8" fmla="*/ 36513 w 50"/>
                <a:gd name="T9" fmla="*/ 185738 h 138"/>
                <a:gd name="T10" fmla="*/ 39688 w 50"/>
                <a:gd name="T11" fmla="*/ 179388 h 138"/>
                <a:gd name="T12" fmla="*/ 36513 w 50"/>
                <a:gd name="T13" fmla="*/ 173038 h 138"/>
                <a:gd name="T14" fmla="*/ 41275 w 50"/>
                <a:gd name="T15" fmla="*/ 168275 h 138"/>
                <a:gd name="T16" fmla="*/ 46038 w 50"/>
                <a:gd name="T17" fmla="*/ 166688 h 138"/>
                <a:gd name="T18" fmla="*/ 53975 w 50"/>
                <a:gd name="T19" fmla="*/ 166688 h 138"/>
                <a:gd name="T20" fmla="*/ 58738 w 50"/>
                <a:gd name="T21" fmla="*/ 161925 h 138"/>
                <a:gd name="T22" fmla="*/ 63500 w 50"/>
                <a:gd name="T23" fmla="*/ 157163 h 138"/>
                <a:gd name="T24" fmla="*/ 65088 w 50"/>
                <a:gd name="T25" fmla="*/ 153988 h 138"/>
                <a:gd name="T26" fmla="*/ 74613 w 50"/>
                <a:gd name="T27" fmla="*/ 146050 h 138"/>
                <a:gd name="T28" fmla="*/ 76200 w 50"/>
                <a:gd name="T29" fmla="*/ 139700 h 138"/>
                <a:gd name="T30" fmla="*/ 79375 w 50"/>
                <a:gd name="T31" fmla="*/ 128588 h 138"/>
                <a:gd name="T32" fmla="*/ 73025 w 50"/>
                <a:gd name="T33" fmla="*/ 114300 h 138"/>
                <a:gd name="T34" fmla="*/ 63500 w 50"/>
                <a:gd name="T35" fmla="*/ 104775 h 138"/>
                <a:gd name="T36" fmla="*/ 58738 w 50"/>
                <a:gd name="T37" fmla="*/ 98425 h 138"/>
                <a:gd name="T38" fmla="*/ 57150 w 50"/>
                <a:gd name="T39" fmla="*/ 90488 h 138"/>
                <a:gd name="T40" fmla="*/ 57150 w 50"/>
                <a:gd name="T41" fmla="*/ 79375 h 138"/>
                <a:gd name="T42" fmla="*/ 52388 w 50"/>
                <a:gd name="T43" fmla="*/ 61913 h 138"/>
                <a:gd name="T44" fmla="*/ 52388 w 50"/>
                <a:gd name="T45" fmla="*/ 41275 h 138"/>
                <a:gd name="T46" fmla="*/ 49213 w 50"/>
                <a:gd name="T47" fmla="*/ 34925 h 138"/>
                <a:gd name="T48" fmla="*/ 47625 w 50"/>
                <a:gd name="T49" fmla="*/ 31750 h 138"/>
                <a:gd name="T50" fmla="*/ 44450 w 50"/>
                <a:gd name="T51" fmla="*/ 17463 h 138"/>
                <a:gd name="T52" fmla="*/ 36513 w 50"/>
                <a:gd name="T53" fmla="*/ 15875 h 138"/>
                <a:gd name="T54" fmla="*/ 34925 w 50"/>
                <a:gd name="T55" fmla="*/ 9525 h 138"/>
                <a:gd name="T56" fmla="*/ 31750 w 50"/>
                <a:gd name="T57" fmla="*/ 1588 h 138"/>
                <a:gd name="T58" fmla="*/ 25400 w 50"/>
                <a:gd name="T59" fmla="*/ 7938 h 138"/>
                <a:gd name="T60" fmla="*/ 22225 w 50"/>
                <a:gd name="T61" fmla="*/ 20638 h 138"/>
                <a:gd name="T62" fmla="*/ 20638 w 50"/>
                <a:gd name="T63" fmla="*/ 30163 h 138"/>
                <a:gd name="T64" fmla="*/ 12700 w 50"/>
                <a:gd name="T65" fmla="*/ 36513 h 138"/>
                <a:gd name="T66" fmla="*/ 7938 w 50"/>
                <a:gd name="T67" fmla="*/ 47625 h 138"/>
                <a:gd name="T68" fmla="*/ 1588 w 50"/>
                <a:gd name="T69" fmla="*/ 71438 h 138"/>
                <a:gd name="T70" fmla="*/ 0 w 50"/>
                <a:gd name="T71" fmla="*/ 107950 h 138"/>
                <a:gd name="T72" fmla="*/ 6350 w 50"/>
                <a:gd name="T73" fmla="*/ 112713 h 138"/>
                <a:gd name="T74" fmla="*/ 9525 w 50"/>
                <a:gd name="T75" fmla="*/ 131763 h 138"/>
                <a:gd name="T76" fmla="*/ 7938 w 50"/>
                <a:gd name="T77" fmla="*/ 149225 h 138"/>
                <a:gd name="T78" fmla="*/ 12700 w 50"/>
                <a:gd name="T79" fmla="*/ 176213 h 138"/>
                <a:gd name="T80" fmla="*/ 22225 w 50"/>
                <a:gd name="T81" fmla="*/ 200025 h 138"/>
                <a:gd name="T82" fmla="*/ 33338 w 50"/>
                <a:gd name="T83" fmla="*/ 219075 h 13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"/>
                <a:gd name="T127" fmla="*/ 0 h 138"/>
                <a:gd name="T128" fmla="*/ 50 w 50"/>
                <a:gd name="T129" fmla="*/ 138 h 13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" h="138">
                  <a:moveTo>
                    <a:pt x="21" y="138"/>
                  </a:moveTo>
                  <a:lnTo>
                    <a:pt x="20" y="133"/>
                  </a:lnTo>
                  <a:lnTo>
                    <a:pt x="20" y="130"/>
                  </a:lnTo>
                  <a:lnTo>
                    <a:pt x="20" y="128"/>
                  </a:lnTo>
                  <a:lnTo>
                    <a:pt x="20" y="127"/>
                  </a:lnTo>
                  <a:lnTo>
                    <a:pt x="20" y="126"/>
                  </a:lnTo>
                  <a:lnTo>
                    <a:pt x="20" y="121"/>
                  </a:lnTo>
                  <a:lnTo>
                    <a:pt x="20" y="120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5" y="113"/>
                  </a:lnTo>
                  <a:lnTo>
                    <a:pt x="23" y="112"/>
                  </a:lnTo>
                  <a:lnTo>
                    <a:pt x="23" y="109"/>
                  </a:lnTo>
                  <a:lnTo>
                    <a:pt x="25" y="108"/>
                  </a:lnTo>
                  <a:lnTo>
                    <a:pt x="26" y="106"/>
                  </a:lnTo>
                  <a:lnTo>
                    <a:pt x="28" y="105"/>
                  </a:lnTo>
                  <a:lnTo>
                    <a:pt x="29" y="105"/>
                  </a:lnTo>
                  <a:lnTo>
                    <a:pt x="33" y="105"/>
                  </a:lnTo>
                  <a:lnTo>
                    <a:pt x="34" y="105"/>
                  </a:lnTo>
                  <a:lnTo>
                    <a:pt x="36" y="104"/>
                  </a:lnTo>
                  <a:lnTo>
                    <a:pt x="37" y="102"/>
                  </a:lnTo>
                  <a:lnTo>
                    <a:pt x="39" y="101"/>
                  </a:lnTo>
                  <a:lnTo>
                    <a:pt x="40" y="99"/>
                  </a:lnTo>
                  <a:lnTo>
                    <a:pt x="40" y="98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47" y="92"/>
                  </a:lnTo>
                  <a:lnTo>
                    <a:pt x="48" y="91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0" y="81"/>
                  </a:lnTo>
                  <a:lnTo>
                    <a:pt x="48" y="73"/>
                  </a:lnTo>
                  <a:lnTo>
                    <a:pt x="46" y="72"/>
                  </a:lnTo>
                  <a:lnTo>
                    <a:pt x="41" y="68"/>
                  </a:lnTo>
                  <a:lnTo>
                    <a:pt x="40" y="66"/>
                  </a:lnTo>
                  <a:lnTo>
                    <a:pt x="39" y="64"/>
                  </a:lnTo>
                  <a:lnTo>
                    <a:pt x="37" y="62"/>
                  </a:lnTo>
                  <a:lnTo>
                    <a:pt x="36" y="60"/>
                  </a:lnTo>
                  <a:lnTo>
                    <a:pt x="36" y="57"/>
                  </a:lnTo>
                  <a:lnTo>
                    <a:pt x="36" y="54"/>
                  </a:lnTo>
                  <a:lnTo>
                    <a:pt x="36" y="50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7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28" y="14"/>
                  </a:lnTo>
                  <a:lnTo>
                    <a:pt x="28" y="11"/>
                  </a:lnTo>
                  <a:lnTo>
                    <a:pt x="25" y="11"/>
                  </a:lnTo>
                  <a:lnTo>
                    <a:pt x="23" y="10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6" y="5"/>
                  </a:lnTo>
                  <a:lnTo>
                    <a:pt x="12" y="11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1" y="21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5" y="30"/>
                  </a:lnTo>
                  <a:lnTo>
                    <a:pt x="4" y="35"/>
                  </a:lnTo>
                  <a:lnTo>
                    <a:pt x="1" y="45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1"/>
                  </a:lnTo>
                  <a:lnTo>
                    <a:pt x="6" y="75"/>
                  </a:lnTo>
                  <a:lnTo>
                    <a:pt x="6" y="83"/>
                  </a:lnTo>
                  <a:lnTo>
                    <a:pt x="5" y="89"/>
                  </a:lnTo>
                  <a:lnTo>
                    <a:pt x="5" y="94"/>
                  </a:lnTo>
                  <a:lnTo>
                    <a:pt x="4" y="100"/>
                  </a:lnTo>
                  <a:lnTo>
                    <a:pt x="8" y="111"/>
                  </a:lnTo>
                  <a:lnTo>
                    <a:pt x="12" y="121"/>
                  </a:lnTo>
                  <a:lnTo>
                    <a:pt x="14" y="126"/>
                  </a:lnTo>
                  <a:lnTo>
                    <a:pt x="18" y="134"/>
                  </a:lnTo>
                  <a:lnTo>
                    <a:pt x="21" y="13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6" name="Freeform 201"/>
            <p:cNvSpPr>
              <a:spLocks/>
            </p:cNvSpPr>
            <p:nvPr/>
          </p:nvSpPr>
          <p:spPr bwMode="auto">
            <a:xfrm>
              <a:off x="5699749" y="4290759"/>
              <a:ext cx="155575" cy="65088"/>
            </a:xfrm>
            <a:custGeom>
              <a:avLst/>
              <a:gdLst>
                <a:gd name="T0" fmla="*/ 9525 w 98"/>
                <a:gd name="T1" fmla="*/ 52388 h 41"/>
                <a:gd name="T2" fmla="*/ 11113 w 98"/>
                <a:gd name="T3" fmla="*/ 53975 h 41"/>
                <a:gd name="T4" fmla="*/ 6350 w 98"/>
                <a:gd name="T5" fmla="*/ 58738 h 41"/>
                <a:gd name="T6" fmla="*/ 3175 w 98"/>
                <a:gd name="T7" fmla="*/ 61913 h 41"/>
                <a:gd name="T8" fmla="*/ 4763 w 98"/>
                <a:gd name="T9" fmla="*/ 65088 h 41"/>
                <a:gd name="T10" fmla="*/ 14288 w 98"/>
                <a:gd name="T11" fmla="*/ 63500 h 41"/>
                <a:gd name="T12" fmla="*/ 22225 w 98"/>
                <a:gd name="T13" fmla="*/ 57150 h 41"/>
                <a:gd name="T14" fmla="*/ 31750 w 98"/>
                <a:gd name="T15" fmla="*/ 52388 h 41"/>
                <a:gd name="T16" fmla="*/ 44450 w 98"/>
                <a:gd name="T17" fmla="*/ 47625 h 41"/>
                <a:gd name="T18" fmla="*/ 55563 w 98"/>
                <a:gd name="T19" fmla="*/ 47625 h 41"/>
                <a:gd name="T20" fmla="*/ 63500 w 98"/>
                <a:gd name="T21" fmla="*/ 46038 h 41"/>
                <a:gd name="T22" fmla="*/ 69850 w 98"/>
                <a:gd name="T23" fmla="*/ 42863 h 41"/>
                <a:gd name="T24" fmla="*/ 73025 w 98"/>
                <a:gd name="T25" fmla="*/ 46038 h 41"/>
                <a:gd name="T26" fmla="*/ 80963 w 98"/>
                <a:gd name="T27" fmla="*/ 46038 h 41"/>
                <a:gd name="T28" fmla="*/ 80963 w 98"/>
                <a:gd name="T29" fmla="*/ 41275 h 41"/>
                <a:gd name="T30" fmla="*/ 93663 w 98"/>
                <a:gd name="T31" fmla="*/ 34925 h 41"/>
                <a:gd name="T32" fmla="*/ 100013 w 98"/>
                <a:gd name="T33" fmla="*/ 36513 h 41"/>
                <a:gd name="T34" fmla="*/ 109538 w 98"/>
                <a:gd name="T35" fmla="*/ 36513 h 41"/>
                <a:gd name="T36" fmla="*/ 120650 w 98"/>
                <a:gd name="T37" fmla="*/ 28575 h 41"/>
                <a:gd name="T38" fmla="*/ 123825 w 98"/>
                <a:gd name="T39" fmla="*/ 25400 h 41"/>
                <a:gd name="T40" fmla="*/ 131763 w 98"/>
                <a:gd name="T41" fmla="*/ 19050 h 41"/>
                <a:gd name="T42" fmla="*/ 131763 w 98"/>
                <a:gd name="T43" fmla="*/ 15875 h 41"/>
                <a:gd name="T44" fmla="*/ 127000 w 98"/>
                <a:gd name="T45" fmla="*/ 15875 h 41"/>
                <a:gd name="T46" fmla="*/ 114300 w 98"/>
                <a:gd name="T47" fmla="*/ 17463 h 41"/>
                <a:gd name="T48" fmla="*/ 100013 w 98"/>
                <a:gd name="T49" fmla="*/ 19050 h 41"/>
                <a:gd name="T50" fmla="*/ 103188 w 98"/>
                <a:gd name="T51" fmla="*/ 15875 h 41"/>
                <a:gd name="T52" fmla="*/ 114300 w 98"/>
                <a:gd name="T53" fmla="*/ 7938 h 41"/>
                <a:gd name="T54" fmla="*/ 122238 w 98"/>
                <a:gd name="T55" fmla="*/ 6350 h 41"/>
                <a:gd name="T56" fmla="*/ 127000 w 98"/>
                <a:gd name="T57" fmla="*/ 11113 h 41"/>
                <a:gd name="T58" fmla="*/ 133350 w 98"/>
                <a:gd name="T59" fmla="*/ 11113 h 41"/>
                <a:gd name="T60" fmla="*/ 138113 w 98"/>
                <a:gd name="T61" fmla="*/ 12700 h 41"/>
                <a:gd name="T62" fmla="*/ 146050 w 98"/>
                <a:gd name="T63" fmla="*/ 11113 h 41"/>
                <a:gd name="T64" fmla="*/ 153988 w 98"/>
                <a:gd name="T65" fmla="*/ 4763 h 41"/>
                <a:gd name="T66" fmla="*/ 155575 w 98"/>
                <a:gd name="T67" fmla="*/ 0 h 41"/>
                <a:gd name="T68" fmla="*/ 119063 w 98"/>
                <a:gd name="T69" fmla="*/ 1588 h 41"/>
                <a:gd name="T70" fmla="*/ 84138 w 98"/>
                <a:gd name="T71" fmla="*/ 7938 h 41"/>
                <a:gd name="T72" fmla="*/ 47625 w 98"/>
                <a:gd name="T73" fmla="*/ 22225 h 41"/>
                <a:gd name="T74" fmla="*/ 25400 w 98"/>
                <a:gd name="T75" fmla="*/ 34925 h 41"/>
                <a:gd name="T76" fmla="*/ 0 w 98"/>
                <a:gd name="T77" fmla="*/ 57150 h 4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8"/>
                <a:gd name="T118" fmla="*/ 0 h 41"/>
                <a:gd name="T119" fmla="*/ 98 w 98"/>
                <a:gd name="T120" fmla="*/ 41 h 4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8" h="41">
                  <a:moveTo>
                    <a:pt x="0" y="36"/>
                  </a:moveTo>
                  <a:lnTo>
                    <a:pt x="6" y="33"/>
                  </a:lnTo>
                  <a:lnTo>
                    <a:pt x="7" y="33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7"/>
                  </a:lnTo>
                  <a:lnTo>
                    <a:pt x="3" y="37"/>
                  </a:lnTo>
                  <a:lnTo>
                    <a:pt x="2" y="39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6" y="41"/>
                  </a:lnTo>
                  <a:lnTo>
                    <a:pt x="9" y="40"/>
                  </a:lnTo>
                  <a:lnTo>
                    <a:pt x="13" y="37"/>
                  </a:lnTo>
                  <a:lnTo>
                    <a:pt x="14" y="36"/>
                  </a:lnTo>
                  <a:lnTo>
                    <a:pt x="17" y="34"/>
                  </a:lnTo>
                  <a:lnTo>
                    <a:pt x="20" y="33"/>
                  </a:lnTo>
                  <a:lnTo>
                    <a:pt x="23" y="32"/>
                  </a:lnTo>
                  <a:lnTo>
                    <a:pt x="28" y="30"/>
                  </a:lnTo>
                  <a:lnTo>
                    <a:pt x="31" y="32"/>
                  </a:lnTo>
                  <a:lnTo>
                    <a:pt x="35" y="30"/>
                  </a:lnTo>
                  <a:lnTo>
                    <a:pt x="38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4" y="27"/>
                  </a:lnTo>
                  <a:lnTo>
                    <a:pt x="44" y="29"/>
                  </a:lnTo>
                  <a:lnTo>
                    <a:pt x="46" y="29"/>
                  </a:lnTo>
                  <a:lnTo>
                    <a:pt x="49" y="29"/>
                  </a:lnTo>
                  <a:lnTo>
                    <a:pt x="51" y="29"/>
                  </a:lnTo>
                  <a:lnTo>
                    <a:pt x="51" y="27"/>
                  </a:lnTo>
                  <a:lnTo>
                    <a:pt x="51" y="26"/>
                  </a:lnTo>
                  <a:lnTo>
                    <a:pt x="55" y="25"/>
                  </a:lnTo>
                  <a:lnTo>
                    <a:pt x="59" y="22"/>
                  </a:lnTo>
                  <a:lnTo>
                    <a:pt x="62" y="22"/>
                  </a:lnTo>
                  <a:lnTo>
                    <a:pt x="63" y="23"/>
                  </a:lnTo>
                  <a:lnTo>
                    <a:pt x="68" y="23"/>
                  </a:lnTo>
                  <a:lnTo>
                    <a:pt x="69" y="23"/>
                  </a:lnTo>
                  <a:lnTo>
                    <a:pt x="74" y="19"/>
                  </a:lnTo>
                  <a:lnTo>
                    <a:pt x="76" y="18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80" y="15"/>
                  </a:lnTo>
                  <a:lnTo>
                    <a:pt x="83" y="12"/>
                  </a:lnTo>
                  <a:lnTo>
                    <a:pt x="83" y="11"/>
                  </a:lnTo>
                  <a:lnTo>
                    <a:pt x="83" y="10"/>
                  </a:lnTo>
                  <a:lnTo>
                    <a:pt x="81" y="10"/>
                  </a:lnTo>
                  <a:lnTo>
                    <a:pt x="80" y="10"/>
                  </a:lnTo>
                  <a:lnTo>
                    <a:pt x="77" y="10"/>
                  </a:lnTo>
                  <a:lnTo>
                    <a:pt x="72" y="11"/>
                  </a:lnTo>
                  <a:lnTo>
                    <a:pt x="68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5" y="10"/>
                  </a:lnTo>
                  <a:lnTo>
                    <a:pt x="68" y="8"/>
                  </a:lnTo>
                  <a:lnTo>
                    <a:pt x="72" y="5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8" y="5"/>
                  </a:lnTo>
                  <a:lnTo>
                    <a:pt x="80" y="7"/>
                  </a:lnTo>
                  <a:lnTo>
                    <a:pt x="83" y="5"/>
                  </a:lnTo>
                  <a:lnTo>
                    <a:pt x="84" y="7"/>
                  </a:lnTo>
                  <a:lnTo>
                    <a:pt x="86" y="7"/>
                  </a:lnTo>
                  <a:lnTo>
                    <a:pt x="87" y="8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5" y="4"/>
                  </a:lnTo>
                  <a:lnTo>
                    <a:pt x="97" y="3"/>
                  </a:lnTo>
                  <a:lnTo>
                    <a:pt x="97" y="2"/>
                  </a:lnTo>
                  <a:lnTo>
                    <a:pt x="98" y="0"/>
                  </a:lnTo>
                  <a:lnTo>
                    <a:pt x="87" y="0"/>
                  </a:lnTo>
                  <a:lnTo>
                    <a:pt x="75" y="1"/>
                  </a:lnTo>
                  <a:lnTo>
                    <a:pt x="61" y="3"/>
                  </a:lnTo>
                  <a:lnTo>
                    <a:pt x="53" y="5"/>
                  </a:lnTo>
                  <a:lnTo>
                    <a:pt x="38" y="10"/>
                  </a:lnTo>
                  <a:lnTo>
                    <a:pt x="30" y="14"/>
                  </a:lnTo>
                  <a:lnTo>
                    <a:pt x="23" y="19"/>
                  </a:lnTo>
                  <a:lnTo>
                    <a:pt x="16" y="22"/>
                  </a:lnTo>
                  <a:lnTo>
                    <a:pt x="10" y="2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7" name="Freeform 202"/>
            <p:cNvSpPr>
              <a:spLocks/>
            </p:cNvSpPr>
            <p:nvPr/>
          </p:nvSpPr>
          <p:spPr bwMode="auto">
            <a:xfrm>
              <a:off x="5634661" y="4384422"/>
              <a:ext cx="79375" cy="219075"/>
            </a:xfrm>
            <a:custGeom>
              <a:avLst/>
              <a:gdLst>
                <a:gd name="T0" fmla="*/ 31750 w 50"/>
                <a:gd name="T1" fmla="*/ 211138 h 138"/>
                <a:gd name="T2" fmla="*/ 31750 w 50"/>
                <a:gd name="T3" fmla="*/ 204788 h 138"/>
                <a:gd name="T4" fmla="*/ 31750 w 50"/>
                <a:gd name="T5" fmla="*/ 200025 h 138"/>
                <a:gd name="T6" fmla="*/ 31750 w 50"/>
                <a:gd name="T7" fmla="*/ 190500 h 138"/>
                <a:gd name="T8" fmla="*/ 36513 w 50"/>
                <a:gd name="T9" fmla="*/ 187325 h 138"/>
                <a:gd name="T10" fmla="*/ 39688 w 50"/>
                <a:gd name="T11" fmla="*/ 179388 h 138"/>
                <a:gd name="T12" fmla="*/ 36513 w 50"/>
                <a:gd name="T13" fmla="*/ 173038 h 138"/>
                <a:gd name="T14" fmla="*/ 41275 w 50"/>
                <a:gd name="T15" fmla="*/ 168275 h 138"/>
                <a:gd name="T16" fmla="*/ 46038 w 50"/>
                <a:gd name="T17" fmla="*/ 166688 h 138"/>
                <a:gd name="T18" fmla="*/ 55563 w 50"/>
                <a:gd name="T19" fmla="*/ 166688 h 138"/>
                <a:gd name="T20" fmla="*/ 58738 w 50"/>
                <a:gd name="T21" fmla="*/ 161925 h 138"/>
                <a:gd name="T22" fmla="*/ 63500 w 50"/>
                <a:gd name="T23" fmla="*/ 158750 h 138"/>
                <a:gd name="T24" fmla="*/ 65088 w 50"/>
                <a:gd name="T25" fmla="*/ 153988 h 138"/>
                <a:gd name="T26" fmla="*/ 74613 w 50"/>
                <a:gd name="T27" fmla="*/ 147638 h 138"/>
                <a:gd name="T28" fmla="*/ 76200 w 50"/>
                <a:gd name="T29" fmla="*/ 141288 h 138"/>
                <a:gd name="T30" fmla="*/ 79375 w 50"/>
                <a:gd name="T31" fmla="*/ 128588 h 138"/>
                <a:gd name="T32" fmla="*/ 73025 w 50"/>
                <a:gd name="T33" fmla="*/ 114300 h 138"/>
                <a:gd name="T34" fmla="*/ 63500 w 50"/>
                <a:gd name="T35" fmla="*/ 106363 h 138"/>
                <a:gd name="T36" fmla="*/ 58738 w 50"/>
                <a:gd name="T37" fmla="*/ 100013 h 138"/>
                <a:gd name="T38" fmla="*/ 57150 w 50"/>
                <a:gd name="T39" fmla="*/ 90488 h 138"/>
                <a:gd name="T40" fmla="*/ 57150 w 50"/>
                <a:gd name="T41" fmla="*/ 79375 h 138"/>
                <a:gd name="T42" fmla="*/ 52388 w 50"/>
                <a:gd name="T43" fmla="*/ 61913 h 138"/>
                <a:gd name="T44" fmla="*/ 52388 w 50"/>
                <a:gd name="T45" fmla="*/ 42863 h 138"/>
                <a:gd name="T46" fmla="*/ 50800 w 50"/>
                <a:gd name="T47" fmla="*/ 34925 h 138"/>
                <a:gd name="T48" fmla="*/ 47625 w 50"/>
                <a:gd name="T49" fmla="*/ 31750 h 138"/>
                <a:gd name="T50" fmla="*/ 44450 w 50"/>
                <a:gd name="T51" fmla="*/ 17463 h 138"/>
                <a:gd name="T52" fmla="*/ 36513 w 50"/>
                <a:gd name="T53" fmla="*/ 15875 h 138"/>
                <a:gd name="T54" fmla="*/ 34925 w 50"/>
                <a:gd name="T55" fmla="*/ 9525 h 138"/>
                <a:gd name="T56" fmla="*/ 31750 w 50"/>
                <a:gd name="T57" fmla="*/ 3175 h 138"/>
                <a:gd name="T58" fmla="*/ 25400 w 50"/>
                <a:gd name="T59" fmla="*/ 7938 h 138"/>
                <a:gd name="T60" fmla="*/ 22225 w 50"/>
                <a:gd name="T61" fmla="*/ 20638 h 138"/>
                <a:gd name="T62" fmla="*/ 20638 w 50"/>
                <a:gd name="T63" fmla="*/ 30163 h 138"/>
                <a:gd name="T64" fmla="*/ 12700 w 50"/>
                <a:gd name="T65" fmla="*/ 36513 h 138"/>
                <a:gd name="T66" fmla="*/ 7938 w 50"/>
                <a:gd name="T67" fmla="*/ 47625 h 138"/>
                <a:gd name="T68" fmla="*/ 1588 w 50"/>
                <a:gd name="T69" fmla="*/ 71438 h 138"/>
                <a:gd name="T70" fmla="*/ 0 w 50"/>
                <a:gd name="T71" fmla="*/ 107950 h 138"/>
                <a:gd name="T72" fmla="*/ 6350 w 50"/>
                <a:gd name="T73" fmla="*/ 112713 h 138"/>
                <a:gd name="T74" fmla="*/ 9525 w 50"/>
                <a:gd name="T75" fmla="*/ 131763 h 138"/>
                <a:gd name="T76" fmla="*/ 7938 w 50"/>
                <a:gd name="T77" fmla="*/ 149225 h 138"/>
                <a:gd name="T78" fmla="*/ 12700 w 50"/>
                <a:gd name="T79" fmla="*/ 176213 h 138"/>
                <a:gd name="T80" fmla="*/ 22225 w 50"/>
                <a:gd name="T81" fmla="*/ 200025 h 138"/>
                <a:gd name="T82" fmla="*/ 33338 w 50"/>
                <a:gd name="T83" fmla="*/ 219075 h 13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"/>
                <a:gd name="T127" fmla="*/ 0 h 138"/>
                <a:gd name="T128" fmla="*/ 50 w 50"/>
                <a:gd name="T129" fmla="*/ 138 h 13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" h="138">
                  <a:moveTo>
                    <a:pt x="21" y="138"/>
                  </a:moveTo>
                  <a:lnTo>
                    <a:pt x="20" y="133"/>
                  </a:lnTo>
                  <a:lnTo>
                    <a:pt x="20" y="130"/>
                  </a:lnTo>
                  <a:lnTo>
                    <a:pt x="20" y="129"/>
                  </a:lnTo>
                  <a:lnTo>
                    <a:pt x="20" y="127"/>
                  </a:lnTo>
                  <a:lnTo>
                    <a:pt x="20" y="126"/>
                  </a:lnTo>
                  <a:lnTo>
                    <a:pt x="20" y="122"/>
                  </a:lnTo>
                  <a:lnTo>
                    <a:pt x="20" y="120"/>
                  </a:lnTo>
                  <a:lnTo>
                    <a:pt x="22" y="119"/>
                  </a:lnTo>
                  <a:lnTo>
                    <a:pt x="23" y="118"/>
                  </a:lnTo>
                  <a:lnTo>
                    <a:pt x="23" y="116"/>
                  </a:lnTo>
                  <a:lnTo>
                    <a:pt x="25" y="113"/>
                  </a:lnTo>
                  <a:lnTo>
                    <a:pt x="23" y="112"/>
                  </a:lnTo>
                  <a:lnTo>
                    <a:pt x="23" y="109"/>
                  </a:lnTo>
                  <a:lnTo>
                    <a:pt x="25" y="108"/>
                  </a:lnTo>
                  <a:lnTo>
                    <a:pt x="26" y="106"/>
                  </a:lnTo>
                  <a:lnTo>
                    <a:pt x="28" y="105"/>
                  </a:lnTo>
                  <a:lnTo>
                    <a:pt x="29" y="105"/>
                  </a:lnTo>
                  <a:lnTo>
                    <a:pt x="33" y="105"/>
                  </a:lnTo>
                  <a:lnTo>
                    <a:pt x="35" y="105"/>
                  </a:lnTo>
                  <a:lnTo>
                    <a:pt x="36" y="104"/>
                  </a:lnTo>
                  <a:lnTo>
                    <a:pt x="37" y="102"/>
                  </a:lnTo>
                  <a:lnTo>
                    <a:pt x="39" y="101"/>
                  </a:lnTo>
                  <a:lnTo>
                    <a:pt x="40" y="100"/>
                  </a:lnTo>
                  <a:lnTo>
                    <a:pt x="40" y="98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47" y="93"/>
                  </a:lnTo>
                  <a:lnTo>
                    <a:pt x="48" y="91"/>
                  </a:lnTo>
                  <a:lnTo>
                    <a:pt x="48" y="89"/>
                  </a:lnTo>
                  <a:lnTo>
                    <a:pt x="50" y="84"/>
                  </a:lnTo>
                  <a:lnTo>
                    <a:pt x="50" y="81"/>
                  </a:lnTo>
                  <a:lnTo>
                    <a:pt x="48" y="73"/>
                  </a:lnTo>
                  <a:lnTo>
                    <a:pt x="46" y="72"/>
                  </a:lnTo>
                  <a:lnTo>
                    <a:pt x="41" y="68"/>
                  </a:lnTo>
                  <a:lnTo>
                    <a:pt x="40" y="67"/>
                  </a:lnTo>
                  <a:lnTo>
                    <a:pt x="39" y="64"/>
                  </a:lnTo>
                  <a:lnTo>
                    <a:pt x="37" y="63"/>
                  </a:lnTo>
                  <a:lnTo>
                    <a:pt x="36" y="60"/>
                  </a:lnTo>
                  <a:lnTo>
                    <a:pt x="36" y="57"/>
                  </a:lnTo>
                  <a:lnTo>
                    <a:pt x="36" y="54"/>
                  </a:lnTo>
                  <a:lnTo>
                    <a:pt x="36" y="50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8"/>
                  </a:lnTo>
                  <a:lnTo>
                    <a:pt x="33" y="27"/>
                  </a:lnTo>
                  <a:lnTo>
                    <a:pt x="33" y="25"/>
                  </a:lnTo>
                  <a:lnTo>
                    <a:pt x="32" y="22"/>
                  </a:lnTo>
                  <a:lnTo>
                    <a:pt x="32" y="20"/>
                  </a:lnTo>
                  <a:lnTo>
                    <a:pt x="30" y="20"/>
                  </a:lnTo>
                  <a:lnTo>
                    <a:pt x="28" y="14"/>
                  </a:lnTo>
                  <a:lnTo>
                    <a:pt x="28" y="11"/>
                  </a:lnTo>
                  <a:lnTo>
                    <a:pt x="25" y="11"/>
                  </a:lnTo>
                  <a:lnTo>
                    <a:pt x="23" y="10"/>
                  </a:lnTo>
                  <a:lnTo>
                    <a:pt x="22" y="9"/>
                  </a:lnTo>
                  <a:lnTo>
                    <a:pt x="22" y="6"/>
                  </a:lnTo>
                  <a:lnTo>
                    <a:pt x="20" y="5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6" y="5"/>
                  </a:lnTo>
                  <a:lnTo>
                    <a:pt x="12" y="11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3" y="19"/>
                  </a:lnTo>
                  <a:lnTo>
                    <a:pt x="11" y="21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5" y="30"/>
                  </a:lnTo>
                  <a:lnTo>
                    <a:pt x="4" y="35"/>
                  </a:lnTo>
                  <a:lnTo>
                    <a:pt x="1" y="45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3" y="70"/>
                  </a:lnTo>
                  <a:lnTo>
                    <a:pt x="4" y="71"/>
                  </a:lnTo>
                  <a:lnTo>
                    <a:pt x="6" y="76"/>
                  </a:lnTo>
                  <a:lnTo>
                    <a:pt x="6" y="83"/>
                  </a:lnTo>
                  <a:lnTo>
                    <a:pt x="5" y="89"/>
                  </a:lnTo>
                  <a:lnTo>
                    <a:pt x="5" y="94"/>
                  </a:lnTo>
                  <a:lnTo>
                    <a:pt x="4" y="100"/>
                  </a:lnTo>
                  <a:lnTo>
                    <a:pt x="8" y="111"/>
                  </a:lnTo>
                  <a:lnTo>
                    <a:pt x="12" y="121"/>
                  </a:lnTo>
                  <a:lnTo>
                    <a:pt x="14" y="126"/>
                  </a:lnTo>
                  <a:lnTo>
                    <a:pt x="19" y="134"/>
                  </a:lnTo>
                  <a:lnTo>
                    <a:pt x="21" y="138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8" name="Freeform 203"/>
            <p:cNvSpPr>
              <a:spLocks/>
            </p:cNvSpPr>
            <p:nvPr/>
          </p:nvSpPr>
          <p:spPr bwMode="auto">
            <a:xfrm>
              <a:off x="5696574" y="4287584"/>
              <a:ext cx="155575" cy="65088"/>
            </a:xfrm>
            <a:custGeom>
              <a:avLst/>
              <a:gdLst>
                <a:gd name="T0" fmla="*/ 9525 w 98"/>
                <a:gd name="T1" fmla="*/ 52388 h 41"/>
                <a:gd name="T2" fmla="*/ 12700 w 98"/>
                <a:gd name="T3" fmla="*/ 53975 h 41"/>
                <a:gd name="T4" fmla="*/ 7938 w 98"/>
                <a:gd name="T5" fmla="*/ 58738 h 41"/>
                <a:gd name="T6" fmla="*/ 3175 w 98"/>
                <a:gd name="T7" fmla="*/ 61913 h 41"/>
                <a:gd name="T8" fmla="*/ 4763 w 98"/>
                <a:gd name="T9" fmla="*/ 65088 h 41"/>
                <a:gd name="T10" fmla="*/ 14288 w 98"/>
                <a:gd name="T11" fmla="*/ 63500 h 41"/>
                <a:gd name="T12" fmla="*/ 22225 w 98"/>
                <a:gd name="T13" fmla="*/ 57150 h 41"/>
                <a:gd name="T14" fmla="*/ 31750 w 98"/>
                <a:gd name="T15" fmla="*/ 52388 h 41"/>
                <a:gd name="T16" fmla="*/ 46038 w 98"/>
                <a:gd name="T17" fmla="*/ 47625 h 41"/>
                <a:gd name="T18" fmla="*/ 55563 w 98"/>
                <a:gd name="T19" fmla="*/ 47625 h 41"/>
                <a:gd name="T20" fmla="*/ 63500 w 98"/>
                <a:gd name="T21" fmla="*/ 46038 h 41"/>
                <a:gd name="T22" fmla="*/ 69850 w 98"/>
                <a:gd name="T23" fmla="*/ 42863 h 41"/>
                <a:gd name="T24" fmla="*/ 73025 w 98"/>
                <a:gd name="T25" fmla="*/ 46038 h 41"/>
                <a:gd name="T26" fmla="*/ 80963 w 98"/>
                <a:gd name="T27" fmla="*/ 46038 h 41"/>
                <a:gd name="T28" fmla="*/ 80963 w 98"/>
                <a:gd name="T29" fmla="*/ 41275 h 41"/>
                <a:gd name="T30" fmla="*/ 93663 w 98"/>
                <a:gd name="T31" fmla="*/ 34925 h 41"/>
                <a:gd name="T32" fmla="*/ 100013 w 98"/>
                <a:gd name="T33" fmla="*/ 38100 h 41"/>
                <a:gd name="T34" fmla="*/ 109538 w 98"/>
                <a:gd name="T35" fmla="*/ 38100 h 41"/>
                <a:gd name="T36" fmla="*/ 120650 w 98"/>
                <a:gd name="T37" fmla="*/ 28575 h 41"/>
                <a:gd name="T38" fmla="*/ 125413 w 98"/>
                <a:gd name="T39" fmla="*/ 26988 h 41"/>
                <a:gd name="T40" fmla="*/ 131763 w 98"/>
                <a:gd name="T41" fmla="*/ 20638 h 41"/>
                <a:gd name="T42" fmla="*/ 131763 w 98"/>
                <a:gd name="T43" fmla="*/ 15875 h 41"/>
                <a:gd name="T44" fmla="*/ 127000 w 98"/>
                <a:gd name="T45" fmla="*/ 15875 h 41"/>
                <a:gd name="T46" fmla="*/ 114300 w 98"/>
                <a:gd name="T47" fmla="*/ 17463 h 41"/>
                <a:gd name="T48" fmla="*/ 100013 w 98"/>
                <a:gd name="T49" fmla="*/ 20638 h 41"/>
                <a:gd name="T50" fmla="*/ 103188 w 98"/>
                <a:gd name="T51" fmla="*/ 15875 h 41"/>
                <a:gd name="T52" fmla="*/ 114300 w 98"/>
                <a:gd name="T53" fmla="*/ 7938 h 41"/>
                <a:gd name="T54" fmla="*/ 122238 w 98"/>
                <a:gd name="T55" fmla="*/ 6350 h 41"/>
                <a:gd name="T56" fmla="*/ 127000 w 98"/>
                <a:gd name="T57" fmla="*/ 11113 h 41"/>
                <a:gd name="T58" fmla="*/ 133350 w 98"/>
                <a:gd name="T59" fmla="*/ 11113 h 41"/>
                <a:gd name="T60" fmla="*/ 138113 w 98"/>
                <a:gd name="T61" fmla="*/ 12700 h 41"/>
                <a:gd name="T62" fmla="*/ 146050 w 98"/>
                <a:gd name="T63" fmla="*/ 11113 h 41"/>
                <a:gd name="T64" fmla="*/ 153988 w 98"/>
                <a:gd name="T65" fmla="*/ 4763 h 41"/>
                <a:gd name="T66" fmla="*/ 155575 w 98"/>
                <a:gd name="T67" fmla="*/ 0 h 41"/>
                <a:gd name="T68" fmla="*/ 119063 w 98"/>
                <a:gd name="T69" fmla="*/ 1588 h 41"/>
                <a:gd name="T70" fmla="*/ 84138 w 98"/>
                <a:gd name="T71" fmla="*/ 7938 h 41"/>
                <a:gd name="T72" fmla="*/ 47625 w 98"/>
                <a:gd name="T73" fmla="*/ 22225 h 41"/>
                <a:gd name="T74" fmla="*/ 26988 w 98"/>
                <a:gd name="T75" fmla="*/ 34925 h 41"/>
                <a:gd name="T76" fmla="*/ 0 w 98"/>
                <a:gd name="T77" fmla="*/ 57150 h 4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8"/>
                <a:gd name="T118" fmla="*/ 0 h 41"/>
                <a:gd name="T119" fmla="*/ 98 w 98"/>
                <a:gd name="T120" fmla="*/ 41 h 4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8" h="41">
                  <a:moveTo>
                    <a:pt x="0" y="36"/>
                  </a:moveTo>
                  <a:lnTo>
                    <a:pt x="6" y="33"/>
                  </a:lnTo>
                  <a:lnTo>
                    <a:pt x="8" y="33"/>
                  </a:lnTo>
                  <a:lnTo>
                    <a:pt x="8" y="34"/>
                  </a:lnTo>
                  <a:lnTo>
                    <a:pt x="6" y="34"/>
                  </a:lnTo>
                  <a:lnTo>
                    <a:pt x="5" y="37"/>
                  </a:lnTo>
                  <a:lnTo>
                    <a:pt x="3" y="37"/>
                  </a:lnTo>
                  <a:lnTo>
                    <a:pt x="2" y="39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6" y="41"/>
                  </a:lnTo>
                  <a:lnTo>
                    <a:pt x="9" y="40"/>
                  </a:lnTo>
                  <a:lnTo>
                    <a:pt x="13" y="37"/>
                  </a:lnTo>
                  <a:lnTo>
                    <a:pt x="14" y="36"/>
                  </a:lnTo>
                  <a:lnTo>
                    <a:pt x="17" y="34"/>
                  </a:lnTo>
                  <a:lnTo>
                    <a:pt x="20" y="33"/>
                  </a:lnTo>
                  <a:lnTo>
                    <a:pt x="23" y="32"/>
                  </a:lnTo>
                  <a:lnTo>
                    <a:pt x="29" y="30"/>
                  </a:lnTo>
                  <a:lnTo>
                    <a:pt x="31" y="32"/>
                  </a:lnTo>
                  <a:lnTo>
                    <a:pt x="35" y="30"/>
                  </a:lnTo>
                  <a:lnTo>
                    <a:pt x="38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4" y="27"/>
                  </a:lnTo>
                  <a:lnTo>
                    <a:pt x="44" y="29"/>
                  </a:lnTo>
                  <a:lnTo>
                    <a:pt x="46" y="29"/>
                  </a:lnTo>
                  <a:lnTo>
                    <a:pt x="50" y="29"/>
                  </a:lnTo>
                  <a:lnTo>
                    <a:pt x="51" y="29"/>
                  </a:lnTo>
                  <a:lnTo>
                    <a:pt x="51" y="27"/>
                  </a:lnTo>
                  <a:lnTo>
                    <a:pt x="51" y="26"/>
                  </a:lnTo>
                  <a:lnTo>
                    <a:pt x="55" y="25"/>
                  </a:lnTo>
                  <a:lnTo>
                    <a:pt x="59" y="22"/>
                  </a:lnTo>
                  <a:lnTo>
                    <a:pt x="62" y="22"/>
                  </a:lnTo>
                  <a:lnTo>
                    <a:pt x="63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5" y="19"/>
                  </a:lnTo>
                  <a:lnTo>
                    <a:pt x="76" y="18"/>
                  </a:lnTo>
                  <a:lnTo>
                    <a:pt x="77" y="17"/>
                  </a:lnTo>
                  <a:lnTo>
                    <a:pt x="79" y="17"/>
                  </a:lnTo>
                  <a:lnTo>
                    <a:pt x="80" y="15"/>
                  </a:lnTo>
                  <a:lnTo>
                    <a:pt x="83" y="13"/>
                  </a:lnTo>
                  <a:lnTo>
                    <a:pt x="83" y="11"/>
                  </a:lnTo>
                  <a:lnTo>
                    <a:pt x="83" y="10"/>
                  </a:lnTo>
                  <a:lnTo>
                    <a:pt x="82" y="10"/>
                  </a:lnTo>
                  <a:lnTo>
                    <a:pt x="80" y="10"/>
                  </a:lnTo>
                  <a:lnTo>
                    <a:pt x="77" y="10"/>
                  </a:lnTo>
                  <a:lnTo>
                    <a:pt x="72" y="11"/>
                  </a:lnTo>
                  <a:lnTo>
                    <a:pt x="68" y="13"/>
                  </a:lnTo>
                  <a:lnTo>
                    <a:pt x="63" y="13"/>
                  </a:lnTo>
                  <a:lnTo>
                    <a:pt x="62" y="13"/>
                  </a:lnTo>
                  <a:lnTo>
                    <a:pt x="65" y="10"/>
                  </a:lnTo>
                  <a:lnTo>
                    <a:pt x="68" y="8"/>
                  </a:lnTo>
                  <a:lnTo>
                    <a:pt x="72" y="5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9" y="5"/>
                  </a:lnTo>
                  <a:lnTo>
                    <a:pt x="80" y="7"/>
                  </a:lnTo>
                  <a:lnTo>
                    <a:pt x="83" y="5"/>
                  </a:lnTo>
                  <a:lnTo>
                    <a:pt x="84" y="7"/>
                  </a:lnTo>
                  <a:lnTo>
                    <a:pt x="86" y="7"/>
                  </a:lnTo>
                  <a:lnTo>
                    <a:pt x="87" y="8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5" y="4"/>
                  </a:lnTo>
                  <a:lnTo>
                    <a:pt x="97" y="3"/>
                  </a:lnTo>
                  <a:lnTo>
                    <a:pt x="97" y="2"/>
                  </a:lnTo>
                  <a:lnTo>
                    <a:pt x="98" y="0"/>
                  </a:lnTo>
                  <a:lnTo>
                    <a:pt x="87" y="0"/>
                  </a:lnTo>
                  <a:lnTo>
                    <a:pt x="75" y="1"/>
                  </a:lnTo>
                  <a:lnTo>
                    <a:pt x="61" y="3"/>
                  </a:lnTo>
                  <a:lnTo>
                    <a:pt x="53" y="5"/>
                  </a:lnTo>
                  <a:lnTo>
                    <a:pt x="38" y="10"/>
                  </a:lnTo>
                  <a:lnTo>
                    <a:pt x="30" y="14"/>
                  </a:lnTo>
                  <a:lnTo>
                    <a:pt x="23" y="19"/>
                  </a:lnTo>
                  <a:lnTo>
                    <a:pt x="17" y="22"/>
                  </a:lnTo>
                  <a:lnTo>
                    <a:pt x="10" y="27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9" name="Freeform 204"/>
            <p:cNvSpPr>
              <a:spLocks/>
            </p:cNvSpPr>
            <p:nvPr/>
          </p:nvSpPr>
          <p:spPr bwMode="auto">
            <a:xfrm>
              <a:off x="5691811" y="4359022"/>
              <a:ext cx="11113" cy="17463"/>
            </a:xfrm>
            <a:custGeom>
              <a:avLst/>
              <a:gdLst>
                <a:gd name="T0" fmla="*/ 1588 w 7"/>
                <a:gd name="T1" fmla="*/ 1588 h 11"/>
                <a:gd name="T2" fmla="*/ 1588 w 7"/>
                <a:gd name="T3" fmla="*/ 0 h 11"/>
                <a:gd name="T4" fmla="*/ 6350 w 7"/>
                <a:gd name="T5" fmla="*/ 0 h 11"/>
                <a:gd name="T6" fmla="*/ 6350 w 7"/>
                <a:gd name="T7" fmla="*/ 1588 h 11"/>
                <a:gd name="T8" fmla="*/ 7938 w 7"/>
                <a:gd name="T9" fmla="*/ 3175 h 11"/>
                <a:gd name="T10" fmla="*/ 7938 w 7"/>
                <a:gd name="T11" fmla="*/ 6350 h 11"/>
                <a:gd name="T12" fmla="*/ 7938 w 7"/>
                <a:gd name="T13" fmla="*/ 7938 h 11"/>
                <a:gd name="T14" fmla="*/ 7938 w 7"/>
                <a:gd name="T15" fmla="*/ 11113 h 11"/>
                <a:gd name="T16" fmla="*/ 11113 w 7"/>
                <a:gd name="T17" fmla="*/ 12700 h 11"/>
                <a:gd name="T18" fmla="*/ 7938 w 7"/>
                <a:gd name="T19" fmla="*/ 17463 h 11"/>
                <a:gd name="T20" fmla="*/ 6350 w 7"/>
                <a:gd name="T21" fmla="*/ 17463 h 11"/>
                <a:gd name="T22" fmla="*/ 4763 w 7"/>
                <a:gd name="T23" fmla="*/ 17463 h 11"/>
                <a:gd name="T24" fmla="*/ 4763 w 7"/>
                <a:gd name="T25" fmla="*/ 14288 h 11"/>
                <a:gd name="T26" fmla="*/ 1588 w 7"/>
                <a:gd name="T27" fmla="*/ 12700 h 11"/>
                <a:gd name="T28" fmla="*/ 1588 w 7"/>
                <a:gd name="T29" fmla="*/ 7938 h 11"/>
                <a:gd name="T30" fmla="*/ 0 w 7"/>
                <a:gd name="T31" fmla="*/ 6350 h 11"/>
                <a:gd name="T32" fmla="*/ 1588 w 7"/>
                <a:gd name="T33" fmla="*/ 3175 h 11"/>
                <a:gd name="T34" fmla="*/ 1588 w 7"/>
                <a:gd name="T35" fmla="*/ 1588 h 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"/>
                <a:gd name="T55" fmla="*/ 0 h 11"/>
                <a:gd name="T56" fmla="*/ 7 w 7"/>
                <a:gd name="T57" fmla="*/ 11 h 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" h="11">
                  <a:moveTo>
                    <a:pt x="1" y="1"/>
                  </a:moveTo>
                  <a:lnTo>
                    <a:pt x="1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0" name="Freeform 205"/>
            <p:cNvSpPr>
              <a:spLocks/>
            </p:cNvSpPr>
            <p:nvPr/>
          </p:nvSpPr>
          <p:spPr bwMode="auto">
            <a:xfrm>
              <a:off x="5831511" y="4292347"/>
              <a:ext cx="42863" cy="22225"/>
            </a:xfrm>
            <a:custGeom>
              <a:avLst/>
              <a:gdLst>
                <a:gd name="T0" fmla="*/ 1588 w 27"/>
                <a:gd name="T1" fmla="*/ 20638 h 14"/>
                <a:gd name="T2" fmla="*/ 0 w 27"/>
                <a:gd name="T3" fmla="*/ 20638 h 14"/>
                <a:gd name="T4" fmla="*/ 1588 w 27"/>
                <a:gd name="T5" fmla="*/ 17463 h 14"/>
                <a:gd name="T6" fmla="*/ 4763 w 27"/>
                <a:gd name="T7" fmla="*/ 15875 h 14"/>
                <a:gd name="T8" fmla="*/ 6350 w 27"/>
                <a:gd name="T9" fmla="*/ 14288 h 14"/>
                <a:gd name="T10" fmla="*/ 7938 w 27"/>
                <a:gd name="T11" fmla="*/ 14288 h 14"/>
                <a:gd name="T12" fmla="*/ 12700 w 27"/>
                <a:gd name="T13" fmla="*/ 14288 h 14"/>
                <a:gd name="T14" fmla="*/ 14288 w 27"/>
                <a:gd name="T15" fmla="*/ 11113 h 14"/>
                <a:gd name="T16" fmla="*/ 17463 w 27"/>
                <a:gd name="T17" fmla="*/ 9525 h 14"/>
                <a:gd name="T18" fmla="*/ 19050 w 27"/>
                <a:gd name="T19" fmla="*/ 6350 h 14"/>
                <a:gd name="T20" fmla="*/ 23813 w 27"/>
                <a:gd name="T21" fmla="*/ 6350 h 14"/>
                <a:gd name="T22" fmla="*/ 25400 w 27"/>
                <a:gd name="T23" fmla="*/ 4763 h 14"/>
                <a:gd name="T24" fmla="*/ 30163 w 27"/>
                <a:gd name="T25" fmla="*/ 0 h 14"/>
                <a:gd name="T26" fmla="*/ 31750 w 27"/>
                <a:gd name="T27" fmla="*/ 0 h 14"/>
                <a:gd name="T28" fmla="*/ 36513 w 27"/>
                <a:gd name="T29" fmla="*/ 0 h 14"/>
                <a:gd name="T30" fmla="*/ 39688 w 27"/>
                <a:gd name="T31" fmla="*/ 0 h 14"/>
                <a:gd name="T32" fmla="*/ 41275 w 27"/>
                <a:gd name="T33" fmla="*/ 0 h 14"/>
                <a:gd name="T34" fmla="*/ 41275 w 27"/>
                <a:gd name="T35" fmla="*/ 3175 h 14"/>
                <a:gd name="T36" fmla="*/ 42863 w 27"/>
                <a:gd name="T37" fmla="*/ 6350 h 14"/>
                <a:gd name="T38" fmla="*/ 41275 w 27"/>
                <a:gd name="T39" fmla="*/ 9525 h 14"/>
                <a:gd name="T40" fmla="*/ 41275 w 27"/>
                <a:gd name="T41" fmla="*/ 11113 h 14"/>
                <a:gd name="T42" fmla="*/ 39688 w 27"/>
                <a:gd name="T43" fmla="*/ 14288 h 14"/>
                <a:gd name="T44" fmla="*/ 34925 w 27"/>
                <a:gd name="T45" fmla="*/ 15875 h 14"/>
                <a:gd name="T46" fmla="*/ 28575 w 27"/>
                <a:gd name="T47" fmla="*/ 15875 h 14"/>
                <a:gd name="T48" fmla="*/ 25400 w 27"/>
                <a:gd name="T49" fmla="*/ 15875 h 14"/>
                <a:gd name="T50" fmla="*/ 22225 w 27"/>
                <a:gd name="T51" fmla="*/ 17463 h 14"/>
                <a:gd name="T52" fmla="*/ 17463 w 27"/>
                <a:gd name="T53" fmla="*/ 17463 h 14"/>
                <a:gd name="T54" fmla="*/ 6350 w 27"/>
                <a:gd name="T55" fmla="*/ 22225 h 14"/>
                <a:gd name="T56" fmla="*/ 4763 w 27"/>
                <a:gd name="T57" fmla="*/ 20638 h 14"/>
                <a:gd name="T58" fmla="*/ 1588 w 27"/>
                <a:gd name="T59" fmla="*/ 20638 h 1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7"/>
                <a:gd name="T91" fmla="*/ 0 h 14"/>
                <a:gd name="T92" fmla="*/ 27 w 27"/>
                <a:gd name="T93" fmla="*/ 14 h 1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7" h="14">
                  <a:moveTo>
                    <a:pt x="1" y="13"/>
                  </a:moveTo>
                  <a:lnTo>
                    <a:pt x="0" y="13"/>
                  </a:lnTo>
                  <a:lnTo>
                    <a:pt x="1" y="11"/>
                  </a:lnTo>
                  <a:lnTo>
                    <a:pt x="3" y="10"/>
                  </a:lnTo>
                  <a:lnTo>
                    <a:pt x="4" y="9"/>
                  </a:lnTo>
                  <a:lnTo>
                    <a:pt x="5" y="9"/>
                  </a:lnTo>
                  <a:lnTo>
                    <a:pt x="8" y="9"/>
                  </a:lnTo>
                  <a:lnTo>
                    <a:pt x="9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5" y="9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1" name="Freeform 206"/>
            <p:cNvSpPr>
              <a:spLocks/>
            </p:cNvSpPr>
            <p:nvPr/>
          </p:nvSpPr>
          <p:spPr bwMode="auto">
            <a:xfrm>
              <a:off x="5688636" y="4355847"/>
              <a:ext cx="11113" cy="17463"/>
            </a:xfrm>
            <a:custGeom>
              <a:avLst/>
              <a:gdLst>
                <a:gd name="T0" fmla="*/ 1588 w 7"/>
                <a:gd name="T1" fmla="*/ 1588 h 11"/>
                <a:gd name="T2" fmla="*/ 1588 w 7"/>
                <a:gd name="T3" fmla="*/ 0 h 11"/>
                <a:gd name="T4" fmla="*/ 6350 w 7"/>
                <a:gd name="T5" fmla="*/ 0 h 11"/>
                <a:gd name="T6" fmla="*/ 6350 w 7"/>
                <a:gd name="T7" fmla="*/ 1588 h 11"/>
                <a:gd name="T8" fmla="*/ 9525 w 7"/>
                <a:gd name="T9" fmla="*/ 4763 h 11"/>
                <a:gd name="T10" fmla="*/ 9525 w 7"/>
                <a:gd name="T11" fmla="*/ 6350 h 11"/>
                <a:gd name="T12" fmla="*/ 9525 w 7"/>
                <a:gd name="T13" fmla="*/ 9525 h 11"/>
                <a:gd name="T14" fmla="*/ 9525 w 7"/>
                <a:gd name="T15" fmla="*/ 11113 h 11"/>
                <a:gd name="T16" fmla="*/ 11113 w 7"/>
                <a:gd name="T17" fmla="*/ 12700 h 11"/>
                <a:gd name="T18" fmla="*/ 9525 w 7"/>
                <a:gd name="T19" fmla="*/ 17463 h 11"/>
                <a:gd name="T20" fmla="*/ 6350 w 7"/>
                <a:gd name="T21" fmla="*/ 17463 h 11"/>
                <a:gd name="T22" fmla="*/ 4763 w 7"/>
                <a:gd name="T23" fmla="*/ 17463 h 11"/>
                <a:gd name="T24" fmla="*/ 4763 w 7"/>
                <a:gd name="T25" fmla="*/ 15875 h 11"/>
                <a:gd name="T26" fmla="*/ 1588 w 7"/>
                <a:gd name="T27" fmla="*/ 12700 h 11"/>
                <a:gd name="T28" fmla="*/ 1588 w 7"/>
                <a:gd name="T29" fmla="*/ 9525 h 11"/>
                <a:gd name="T30" fmla="*/ 0 w 7"/>
                <a:gd name="T31" fmla="*/ 6350 h 11"/>
                <a:gd name="T32" fmla="*/ 1588 w 7"/>
                <a:gd name="T33" fmla="*/ 4763 h 11"/>
                <a:gd name="T34" fmla="*/ 1588 w 7"/>
                <a:gd name="T35" fmla="*/ 1588 h 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"/>
                <a:gd name="T55" fmla="*/ 0 h 11"/>
                <a:gd name="T56" fmla="*/ 7 w 7"/>
                <a:gd name="T57" fmla="*/ 11 h 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" h="11">
                  <a:moveTo>
                    <a:pt x="1" y="1"/>
                  </a:moveTo>
                  <a:lnTo>
                    <a:pt x="1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7"/>
                  </a:lnTo>
                  <a:lnTo>
                    <a:pt x="7" y="8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2" name="Freeform 208"/>
            <p:cNvSpPr>
              <a:spLocks/>
            </p:cNvSpPr>
            <p:nvPr/>
          </p:nvSpPr>
          <p:spPr bwMode="auto">
            <a:xfrm>
              <a:off x="5828336" y="4289171"/>
              <a:ext cx="44450" cy="22225"/>
            </a:xfrm>
            <a:custGeom>
              <a:avLst/>
              <a:gdLst>
                <a:gd name="T0" fmla="*/ 2147483647 w 28"/>
                <a:gd name="T1" fmla="*/ 2147483647 h 14"/>
                <a:gd name="T2" fmla="*/ 0 w 28"/>
                <a:gd name="T3" fmla="*/ 2147483647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2147483647 w 28"/>
                <a:gd name="T11" fmla="*/ 2147483647 h 14"/>
                <a:gd name="T12" fmla="*/ 2147483647 w 28"/>
                <a:gd name="T13" fmla="*/ 2147483647 h 14"/>
                <a:gd name="T14" fmla="*/ 2147483647 w 28"/>
                <a:gd name="T15" fmla="*/ 2147483647 h 14"/>
                <a:gd name="T16" fmla="*/ 2147483647 w 28"/>
                <a:gd name="T17" fmla="*/ 2147483647 h 14"/>
                <a:gd name="T18" fmla="*/ 2147483647 w 28"/>
                <a:gd name="T19" fmla="*/ 2147483647 h 14"/>
                <a:gd name="T20" fmla="*/ 2147483647 w 28"/>
                <a:gd name="T21" fmla="*/ 2147483647 h 14"/>
                <a:gd name="T22" fmla="*/ 2147483647 w 28"/>
                <a:gd name="T23" fmla="*/ 2147483647 h 14"/>
                <a:gd name="T24" fmla="*/ 2147483647 w 28"/>
                <a:gd name="T25" fmla="*/ 0 h 14"/>
                <a:gd name="T26" fmla="*/ 2147483647 w 28"/>
                <a:gd name="T27" fmla="*/ 0 h 14"/>
                <a:gd name="T28" fmla="*/ 2147483647 w 28"/>
                <a:gd name="T29" fmla="*/ 0 h 14"/>
                <a:gd name="T30" fmla="*/ 2147483647 w 28"/>
                <a:gd name="T31" fmla="*/ 0 h 14"/>
                <a:gd name="T32" fmla="*/ 2147483647 w 28"/>
                <a:gd name="T33" fmla="*/ 0 h 14"/>
                <a:gd name="T34" fmla="*/ 2147483647 w 28"/>
                <a:gd name="T35" fmla="*/ 2147483647 h 14"/>
                <a:gd name="T36" fmla="*/ 2147483647 w 28"/>
                <a:gd name="T37" fmla="*/ 2147483647 h 14"/>
                <a:gd name="T38" fmla="*/ 2147483647 w 28"/>
                <a:gd name="T39" fmla="*/ 2147483647 h 14"/>
                <a:gd name="T40" fmla="*/ 2147483647 w 28"/>
                <a:gd name="T41" fmla="*/ 2147483647 h 14"/>
                <a:gd name="T42" fmla="*/ 2147483647 w 28"/>
                <a:gd name="T43" fmla="*/ 2147483647 h 14"/>
                <a:gd name="T44" fmla="*/ 2147483647 w 28"/>
                <a:gd name="T45" fmla="*/ 2147483647 h 14"/>
                <a:gd name="T46" fmla="*/ 2147483647 w 28"/>
                <a:gd name="T47" fmla="*/ 2147483647 h 14"/>
                <a:gd name="T48" fmla="*/ 2147483647 w 28"/>
                <a:gd name="T49" fmla="*/ 2147483647 h 14"/>
                <a:gd name="T50" fmla="*/ 2147483647 w 28"/>
                <a:gd name="T51" fmla="*/ 2147483647 h 14"/>
                <a:gd name="T52" fmla="*/ 2147483647 w 28"/>
                <a:gd name="T53" fmla="*/ 2147483647 h 14"/>
                <a:gd name="T54" fmla="*/ 2147483647 w 28"/>
                <a:gd name="T55" fmla="*/ 2147483647 h 14"/>
                <a:gd name="T56" fmla="*/ 2147483647 w 28"/>
                <a:gd name="T57" fmla="*/ 2147483647 h 14"/>
                <a:gd name="T58" fmla="*/ 2147483647 w 28"/>
                <a:gd name="T59" fmla="*/ 2147483647 h 1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8"/>
                <a:gd name="T91" fmla="*/ 0 h 14"/>
                <a:gd name="T92" fmla="*/ 28 w 28"/>
                <a:gd name="T93" fmla="*/ 14 h 1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8" h="14">
                  <a:moveTo>
                    <a:pt x="1" y="13"/>
                  </a:moveTo>
                  <a:lnTo>
                    <a:pt x="0" y="13"/>
                  </a:lnTo>
                  <a:lnTo>
                    <a:pt x="1" y="12"/>
                  </a:lnTo>
                  <a:lnTo>
                    <a:pt x="3" y="10"/>
                  </a:lnTo>
                  <a:lnTo>
                    <a:pt x="4" y="9"/>
                  </a:lnTo>
                  <a:lnTo>
                    <a:pt x="5" y="9"/>
                  </a:lnTo>
                  <a:lnTo>
                    <a:pt x="8" y="9"/>
                  </a:lnTo>
                  <a:lnTo>
                    <a:pt x="9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5" y="9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1" y="13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3" name="Freeform 209"/>
            <p:cNvSpPr>
              <a:spLocks/>
            </p:cNvSpPr>
            <p:nvPr/>
          </p:nvSpPr>
          <p:spPr bwMode="auto">
            <a:xfrm>
              <a:off x="5882311" y="4295521"/>
              <a:ext cx="26988" cy="7938"/>
            </a:xfrm>
            <a:custGeom>
              <a:avLst/>
              <a:gdLst>
                <a:gd name="T0" fmla="*/ 2147483647 w 17"/>
                <a:gd name="T1" fmla="*/ 0 h 5"/>
                <a:gd name="T2" fmla="*/ 2147483647 w 17"/>
                <a:gd name="T3" fmla="*/ 0 h 5"/>
                <a:gd name="T4" fmla="*/ 0 w 17"/>
                <a:gd name="T5" fmla="*/ 0 h 5"/>
                <a:gd name="T6" fmla="*/ 2147483647 w 17"/>
                <a:gd name="T7" fmla="*/ 2147483647 h 5"/>
                <a:gd name="T8" fmla="*/ 0 w 17"/>
                <a:gd name="T9" fmla="*/ 2147483647 h 5"/>
                <a:gd name="T10" fmla="*/ 0 w 17"/>
                <a:gd name="T11" fmla="*/ 2147483647 h 5"/>
                <a:gd name="T12" fmla="*/ 0 w 17"/>
                <a:gd name="T13" fmla="*/ 2147483647 h 5"/>
                <a:gd name="T14" fmla="*/ 0 w 17"/>
                <a:gd name="T15" fmla="*/ 2147483647 h 5"/>
                <a:gd name="T16" fmla="*/ 2147483647 w 17"/>
                <a:gd name="T17" fmla="*/ 2147483647 h 5"/>
                <a:gd name="T18" fmla="*/ 2147483647 w 17"/>
                <a:gd name="T19" fmla="*/ 2147483647 h 5"/>
                <a:gd name="T20" fmla="*/ 2147483647 w 17"/>
                <a:gd name="T21" fmla="*/ 2147483647 h 5"/>
                <a:gd name="T22" fmla="*/ 2147483647 w 17"/>
                <a:gd name="T23" fmla="*/ 2147483647 h 5"/>
                <a:gd name="T24" fmla="*/ 2147483647 w 17"/>
                <a:gd name="T25" fmla="*/ 2147483647 h 5"/>
                <a:gd name="T26" fmla="*/ 2147483647 w 17"/>
                <a:gd name="T27" fmla="*/ 2147483647 h 5"/>
                <a:gd name="T28" fmla="*/ 2147483647 w 17"/>
                <a:gd name="T29" fmla="*/ 2147483647 h 5"/>
                <a:gd name="T30" fmla="*/ 2147483647 w 17"/>
                <a:gd name="T31" fmla="*/ 2147483647 h 5"/>
                <a:gd name="T32" fmla="*/ 2147483647 w 17"/>
                <a:gd name="T33" fmla="*/ 2147483647 h 5"/>
                <a:gd name="T34" fmla="*/ 2147483647 w 17"/>
                <a:gd name="T35" fmla="*/ 2147483647 h 5"/>
                <a:gd name="T36" fmla="*/ 2147483647 w 17"/>
                <a:gd name="T37" fmla="*/ 2147483647 h 5"/>
                <a:gd name="T38" fmla="*/ 2147483647 w 17"/>
                <a:gd name="T39" fmla="*/ 0 h 5"/>
                <a:gd name="T40" fmla="*/ 2147483647 w 17"/>
                <a:gd name="T41" fmla="*/ 0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5"/>
                <a:gd name="T65" fmla="*/ 17 w 17"/>
                <a:gd name="T66" fmla="*/ 5 h 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5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4" y="3"/>
                  </a:lnTo>
                  <a:lnTo>
                    <a:pt x="9" y="1"/>
                  </a:lnTo>
                  <a:lnTo>
                    <a:pt x="4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4" name="Freeform 210"/>
            <p:cNvSpPr>
              <a:spLocks/>
            </p:cNvSpPr>
            <p:nvPr/>
          </p:nvSpPr>
          <p:spPr bwMode="auto">
            <a:xfrm>
              <a:off x="5837861" y="4306634"/>
              <a:ext cx="76200" cy="25400"/>
            </a:xfrm>
            <a:custGeom>
              <a:avLst/>
              <a:gdLst>
                <a:gd name="T0" fmla="*/ 0 w 48"/>
                <a:gd name="T1" fmla="*/ 2147483647 h 16"/>
                <a:gd name="T2" fmla="*/ 2147483647 w 48"/>
                <a:gd name="T3" fmla="*/ 2147483647 h 16"/>
                <a:gd name="T4" fmla="*/ 2147483647 w 48"/>
                <a:gd name="T5" fmla="*/ 2147483647 h 16"/>
                <a:gd name="T6" fmla="*/ 2147483647 w 48"/>
                <a:gd name="T7" fmla="*/ 2147483647 h 16"/>
                <a:gd name="T8" fmla="*/ 2147483647 w 48"/>
                <a:gd name="T9" fmla="*/ 2147483647 h 16"/>
                <a:gd name="T10" fmla="*/ 2147483647 w 48"/>
                <a:gd name="T11" fmla="*/ 2147483647 h 16"/>
                <a:gd name="T12" fmla="*/ 2147483647 w 48"/>
                <a:gd name="T13" fmla="*/ 2147483647 h 16"/>
                <a:gd name="T14" fmla="*/ 2147483647 w 48"/>
                <a:gd name="T15" fmla="*/ 2147483647 h 16"/>
                <a:gd name="T16" fmla="*/ 2147483647 w 48"/>
                <a:gd name="T17" fmla="*/ 2147483647 h 16"/>
                <a:gd name="T18" fmla="*/ 2147483647 w 48"/>
                <a:gd name="T19" fmla="*/ 2147483647 h 16"/>
                <a:gd name="T20" fmla="*/ 2147483647 w 48"/>
                <a:gd name="T21" fmla="*/ 2147483647 h 16"/>
                <a:gd name="T22" fmla="*/ 2147483647 w 48"/>
                <a:gd name="T23" fmla="*/ 2147483647 h 16"/>
                <a:gd name="T24" fmla="*/ 2147483647 w 48"/>
                <a:gd name="T25" fmla="*/ 2147483647 h 16"/>
                <a:gd name="T26" fmla="*/ 2147483647 w 48"/>
                <a:gd name="T27" fmla="*/ 2147483647 h 16"/>
                <a:gd name="T28" fmla="*/ 2147483647 w 48"/>
                <a:gd name="T29" fmla="*/ 0 h 16"/>
                <a:gd name="T30" fmla="*/ 2147483647 w 48"/>
                <a:gd name="T31" fmla="*/ 0 h 16"/>
                <a:gd name="T32" fmla="*/ 2147483647 w 48"/>
                <a:gd name="T33" fmla="*/ 0 h 16"/>
                <a:gd name="T34" fmla="*/ 2147483647 w 48"/>
                <a:gd name="T35" fmla="*/ 2147483647 h 16"/>
                <a:gd name="T36" fmla="*/ 2147483647 w 48"/>
                <a:gd name="T37" fmla="*/ 2147483647 h 16"/>
                <a:gd name="T38" fmla="*/ 2147483647 w 48"/>
                <a:gd name="T39" fmla="*/ 2147483647 h 16"/>
                <a:gd name="T40" fmla="*/ 2147483647 w 48"/>
                <a:gd name="T41" fmla="*/ 2147483647 h 16"/>
                <a:gd name="T42" fmla="*/ 2147483647 w 48"/>
                <a:gd name="T43" fmla="*/ 2147483647 h 16"/>
                <a:gd name="T44" fmla="*/ 2147483647 w 48"/>
                <a:gd name="T45" fmla="*/ 2147483647 h 16"/>
                <a:gd name="T46" fmla="*/ 2147483647 w 48"/>
                <a:gd name="T47" fmla="*/ 2147483647 h 16"/>
                <a:gd name="T48" fmla="*/ 2147483647 w 48"/>
                <a:gd name="T49" fmla="*/ 2147483647 h 16"/>
                <a:gd name="T50" fmla="*/ 2147483647 w 48"/>
                <a:gd name="T51" fmla="*/ 2147483647 h 16"/>
                <a:gd name="T52" fmla="*/ 2147483647 w 48"/>
                <a:gd name="T53" fmla="*/ 2147483647 h 16"/>
                <a:gd name="T54" fmla="*/ 2147483647 w 48"/>
                <a:gd name="T55" fmla="*/ 2147483647 h 16"/>
                <a:gd name="T56" fmla="*/ 2147483647 w 48"/>
                <a:gd name="T57" fmla="*/ 2147483647 h 16"/>
                <a:gd name="T58" fmla="*/ 2147483647 w 48"/>
                <a:gd name="T59" fmla="*/ 2147483647 h 16"/>
                <a:gd name="T60" fmla="*/ 2147483647 w 48"/>
                <a:gd name="T61" fmla="*/ 2147483647 h 16"/>
                <a:gd name="T62" fmla="*/ 2147483647 w 48"/>
                <a:gd name="T63" fmla="*/ 2147483647 h 16"/>
                <a:gd name="T64" fmla="*/ 2147483647 w 48"/>
                <a:gd name="T65" fmla="*/ 2147483647 h 16"/>
                <a:gd name="T66" fmla="*/ 2147483647 w 48"/>
                <a:gd name="T67" fmla="*/ 2147483647 h 16"/>
                <a:gd name="T68" fmla="*/ 2147483647 w 48"/>
                <a:gd name="T69" fmla="*/ 2147483647 h 16"/>
                <a:gd name="T70" fmla="*/ 2147483647 w 48"/>
                <a:gd name="T71" fmla="*/ 2147483647 h 16"/>
                <a:gd name="T72" fmla="*/ 2147483647 w 48"/>
                <a:gd name="T73" fmla="*/ 2147483647 h 16"/>
                <a:gd name="T74" fmla="*/ 2147483647 w 48"/>
                <a:gd name="T75" fmla="*/ 2147483647 h 16"/>
                <a:gd name="T76" fmla="*/ 2147483647 w 48"/>
                <a:gd name="T77" fmla="*/ 2147483647 h 16"/>
                <a:gd name="T78" fmla="*/ 2147483647 w 48"/>
                <a:gd name="T79" fmla="*/ 2147483647 h 16"/>
                <a:gd name="T80" fmla="*/ 2147483647 w 48"/>
                <a:gd name="T81" fmla="*/ 2147483647 h 16"/>
                <a:gd name="T82" fmla="*/ 0 w 48"/>
                <a:gd name="T83" fmla="*/ 2147483647 h 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"/>
                <a:gd name="T127" fmla="*/ 0 h 16"/>
                <a:gd name="T128" fmla="*/ 48 w 48"/>
                <a:gd name="T129" fmla="*/ 16 h 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" h="16">
                  <a:moveTo>
                    <a:pt x="0" y="12"/>
                  </a:moveTo>
                  <a:lnTo>
                    <a:pt x="1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1"/>
                  </a:lnTo>
                  <a:lnTo>
                    <a:pt x="26" y="1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40" y="1"/>
                  </a:lnTo>
                  <a:lnTo>
                    <a:pt x="40" y="2"/>
                  </a:lnTo>
                  <a:lnTo>
                    <a:pt x="44" y="2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7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39" y="12"/>
                  </a:lnTo>
                  <a:lnTo>
                    <a:pt x="36" y="13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26" y="13"/>
                  </a:lnTo>
                  <a:lnTo>
                    <a:pt x="23" y="13"/>
                  </a:lnTo>
                  <a:lnTo>
                    <a:pt x="20" y="13"/>
                  </a:lnTo>
                  <a:lnTo>
                    <a:pt x="18" y="15"/>
                  </a:lnTo>
                  <a:lnTo>
                    <a:pt x="15" y="13"/>
                  </a:lnTo>
                  <a:lnTo>
                    <a:pt x="10" y="16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3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5" name="Freeform 211"/>
            <p:cNvSpPr>
              <a:spLocks/>
            </p:cNvSpPr>
            <p:nvPr/>
          </p:nvSpPr>
          <p:spPr bwMode="auto">
            <a:xfrm>
              <a:off x="5879136" y="4292346"/>
              <a:ext cx="26988" cy="7938"/>
            </a:xfrm>
            <a:custGeom>
              <a:avLst/>
              <a:gdLst>
                <a:gd name="T0" fmla="*/ 2147483647 w 17"/>
                <a:gd name="T1" fmla="*/ 0 h 5"/>
                <a:gd name="T2" fmla="*/ 2147483647 w 17"/>
                <a:gd name="T3" fmla="*/ 0 h 5"/>
                <a:gd name="T4" fmla="*/ 0 w 17"/>
                <a:gd name="T5" fmla="*/ 0 h 5"/>
                <a:gd name="T6" fmla="*/ 2147483647 w 17"/>
                <a:gd name="T7" fmla="*/ 2147483647 h 5"/>
                <a:gd name="T8" fmla="*/ 0 w 17"/>
                <a:gd name="T9" fmla="*/ 2147483647 h 5"/>
                <a:gd name="T10" fmla="*/ 0 w 17"/>
                <a:gd name="T11" fmla="*/ 2147483647 h 5"/>
                <a:gd name="T12" fmla="*/ 0 w 17"/>
                <a:gd name="T13" fmla="*/ 2147483647 h 5"/>
                <a:gd name="T14" fmla="*/ 0 w 17"/>
                <a:gd name="T15" fmla="*/ 2147483647 h 5"/>
                <a:gd name="T16" fmla="*/ 2147483647 w 17"/>
                <a:gd name="T17" fmla="*/ 2147483647 h 5"/>
                <a:gd name="T18" fmla="*/ 2147483647 w 17"/>
                <a:gd name="T19" fmla="*/ 2147483647 h 5"/>
                <a:gd name="T20" fmla="*/ 2147483647 w 17"/>
                <a:gd name="T21" fmla="*/ 2147483647 h 5"/>
                <a:gd name="T22" fmla="*/ 2147483647 w 17"/>
                <a:gd name="T23" fmla="*/ 2147483647 h 5"/>
                <a:gd name="T24" fmla="*/ 2147483647 w 17"/>
                <a:gd name="T25" fmla="*/ 2147483647 h 5"/>
                <a:gd name="T26" fmla="*/ 2147483647 w 17"/>
                <a:gd name="T27" fmla="*/ 2147483647 h 5"/>
                <a:gd name="T28" fmla="*/ 2147483647 w 17"/>
                <a:gd name="T29" fmla="*/ 2147483647 h 5"/>
                <a:gd name="T30" fmla="*/ 2147483647 w 17"/>
                <a:gd name="T31" fmla="*/ 2147483647 h 5"/>
                <a:gd name="T32" fmla="*/ 2147483647 w 17"/>
                <a:gd name="T33" fmla="*/ 2147483647 h 5"/>
                <a:gd name="T34" fmla="*/ 2147483647 w 17"/>
                <a:gd name="T35" fmla="*/ 2147483647 h 5"/>
                <a:gd name="T36" fmla="*/ 2147483647 w 17"/>
                <a:gd name="T37" fmla="*/ 2147483647 h 5"/>
                <a:gd name="T38" fmla="*/ 2147483647 w 17"/>
                <a:gd name="T39" fmla="*/ 0 h 5"/>
                <a:gd name="T40" fmla="*/ 2147483647 w 17"/>
                <a:gd name="T41" fmla="*/ 0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5"/>
                <a:gd name="T65" fmla="*/ 17 w 17"/>
                <a:gd name="T66" fmla="*/ 5 h 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5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4" y="3"/>
                  </a:lnTo>
                  <a:lnTo>
                    <a:pt x="9" y="2"/>
                  </a:lnTo>
                  <a:lnTo>
                    <a:pt x="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6" name="Freeform 212"/>
            <p:cNvSpPr>
              <a:spLocks/>
            </p:cNvSpPr>
            <p:nvPr/>
          </p:nvSpPr>
          <p:spPr bwMode="auto">
            <a:xfrm>
              <a:off x="5834686" y="4303459"/>
              <a:ext cx="77788" cy="25400"/>
            </a:xfrm>
            <a:custGeom>
              <a:avLst/>
              <a:gdLst>
                <a:gd name="T0" fmla="*/ 0 w 49"/>
                <a:gd name="T1" fmla="*/ 2147483647 h 16"/>
                <a:gd name="T2" fmla="*/ 2147483647 w 49"/>
                <a:gd name="T3" fmla="*/ 2147483647 h 16"/>
                <a:gd name="T4" fmla="*/ 2147483647 w 49"/>
                <a:gd name="T5" fmla="*/ 2147483647 h 16"/>
                <a:gd name="T6" fmla="*/ 2147483647 w 49"/>
                <a:gd name="T7" fmla="*/ 2147483647 h 16"/>
                <a:gd name="T8" fmla="*/ 2147483647 w 49"/>
                <a:gd name="T9" fmla="*/ 2147483647 h 16"/>
                <a:gd name="T10" fmla="*/ 2147483647 w 49"/>
                <a:gd name="T11" fmla="*/ 2147483647 h 16"/>
                <a:gd name="T12" fmla="*/ 2147483647 w 49"/>
                <a:gd name="T13" fmla="*/ 2147483647 h 16"/>
                <a:gd name="T14" fmla="*/ 2147483647 w 49"/>
                <a:gd name="T15" fmla="*/ 2147483647 h 16"/>
                <a:gd name="T16" fmla="*/ 2147483647 w 49"/>
                <a:gd name="T17" fmla="*/ 2147483647 h 16"/>
                <a:gd name="T18" fmla="*/ 2147483647 w 49"/>
                <a:gd name="T19" fmla="*/ 2147483647 h 16"/>
                <a:gd name="T20" fmla="*/ 2147483647 w 49"/>
                <a:gd name="T21" fmla="*/ 2147483647 h 16"/>
                <a:gd name="T22" fmla="*/ 2147483647 w 49"/>
                <a:gd name="T23" fmla="*/ 2147483647 h 16"/>
                <a:gd name="T24" fmla="*/ 2147483647 w 49"/>
                <a:gd name="T25" fmla="*/ 2147483647 h 16"/>
                <a:gd name="T26" fmla="*/ 2147483647 w 49"/>
                <a:gd name="T27" fmla="*/ 2147483647 h 16"/>
                <a:gd name="T28" fmla="*/ 2147483647 w 49"/>
                <a:gd name="T29" fmla="*/ 0 h 16"/>
                <a:gd name="T30" fmla="*/ 2147483647 w 49"/>
                <a:gd name="T31" fmla="*/ 0 h 16"/>
                <a:gd name="T32" fmla="*/ 2147483647 w 49"/>
                <a:gd name="T33" fmla="*/ 0 h 16"/>
                <a:gd name="T34" fmla="*/ 2147483647 w 49"/>
                <a:gd name="T35" fmla="*/ 2147483647 h 16"/>
                <a:gd name="T36" fmla="*/ 2147483647 w 49"/>
                <a:gd name="T37" fmla="*/ 2147483647 h 16"/>
                <a:gd name="T38" fmla="*/ 2147483647 w 49"/>
                <a:gd name="T39" fmla="*/ 2147483647 h 16"/>
                <a:gd name="T40" fmla="*/ 2147483647 w 49"/>
                <a:gd name="T41" fmla="*/ 2147483647 h 16"/>
                <a:gd name="T42" fmla="*/ 2147483647 w 49"/>
                <a:gd name="T43" fmla="*/ 2147483647 h 16"/>
                <a:gd name="T44" fmla="*/ 2147483647 w 49"/>
                <a:gd name="T45" fmla="*/ 2147483647 h 16"/>
                <a:gd name="T46" fmla="*/ 2147483647 w 49"/>
                <a:gd name="T47" fmla="*/ 2147483647 h 16"/>
                <a:gd name="T48" fmla="*/ 2147483647 w 49"/>
                <a:gd name="T49" fmla="*/ 2147483647 h 16"/>
                <a:gd name="T50" fmla="*/ 2147483647 w 49"/>
                <a:gd name="T51" fmla="*/ 2147483647 h 16"/>
                <a:gd name="T52" fmla="*/ 2147483647 w 49"/>
                <a:gd name="T53" fmla="*/ 2147483647 h 16"/>
                <a:gd name="T54" fmla="*/ 2147483647 w 49"/>
                <a:gd name="T55" fmla="*/ 2147483647 h 16"/>
                <a:gd name="T56" fmla="*/ 2147483647 w 49"/>
                <a:gd name="T57" fmla="*/ 2147483647 h 16"/>
                <a:gd name="T58" fmla="*/ 2147483647 w 49"/>
                <a:gd name="T59" fmla="*/ 2147483647 h 16"/>
                <a:gd name="T60" fmla="*/ 2147483647 w 49"/>
                <a:gd name="T61" fmla="*/ 2147483647 h 16"/>
                <a:gd name="T62" fmla="*/ 2147483647 w 49"/>
                <a:gd name="T63" fmla="*/ 2147483647 h 16"/>
                <a:gd name="T64" fmla="*/ 2147483647 w 49"/>
                <a:gd name="T65" fmla="*/ 2147483647 h 16"/>
                <a:gd name="T66" fmla="*/ 2147483647 w 49"/>
                <a:gd name="T67" fmla="*/ 2147483647 h 16"/>
                <a:gd name="T68" fmla="*/ 2147483647 w 49"/>
                <a:gd name="T69" fmla="*/ 2147483647 h 16"/>
                <a:gd name="T70" fmla="*/ 2147483647 w 49"/>
                <a:gd name="T71" fmla="*/ 2147483647 h 16"/>
                <a:gd name="T72" fmla="*/ 2147483647 w 49"/>
                <a:gd name="T73" fmla="*/ 2147483647 h 16"/>
                <a:gd name="T74" fmla="*/ 2147483647 w 49"/>
                <a:gd name="T75" fmla="*/ 2147483647 h 16"/>
                <a:gd name="T76" fmla="*/ 2147483647 w 49"/>
                <a:gd name="T77" fmla="*/ 2147483647 h 16"/>
                <a:gd name="T78" fmla="*/ 2147483647 w 49"/>
                <a:gd name="T79" fmla="*/ 2147483647 h 16"/>
                <a:gd name="T80" fmla="*/ 2147483647 w 49"/>
                <a:gd name="T81" fmla="*/ 2147483647 h 16"/>
                <a:gd name="T82" fmla="*/ 0 w 49"/>
                <a:gd name="T83" fmla="*/ 2147483647 h 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9"/>
                <a:gd name="T127" fmla="*/ 0 h 16"/>
                <a:gd name="T128" fmla="*/ 49 w 49"/>
                <a:gd name="T129" fmla="*/ 16 h 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9" h="16">
                  <a:moveTo>
                    <a:pt x="0" y="12"/>
                  </a:moveTo>
                  <a:lnTo>
                    <a:pt x="1" y="11"/>
                  </a:lnTo>
                  <a:lnTo>
                    <a:pt x="4" y="9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40" y="1"/>
                  </a:lnTo>
                  <a:lnTo>
                    <a:pt x="40" y="3"/>
                  </a:lnTo>
                  <a:lnTo>
                    <a:pt x="45" y="3"/>
                  </a:lnTo>
                  <a:lnTo>
                    <a:pt x="47" y="5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49" y="9"/>
                  </a:lnTo>
                  <a:lnTo>
                    <a:pt x="47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39" y="12"/>
                  </a:lnTo>
                  <a:lnTo>
                    <a:pt x="36" y="14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18" y="15"/>
                  </a:lnTo>
                  <a:lnTo>
                    <a:pt x="15" y="14"/>
                  </a:lnTo>
                  <a:lnTo>
                    <a:pt x="10" y="16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3" y="15"/>
                  </a:lnTo>
                  <a:lnTo>
                    <a:pt x="0" y="12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7" name="Line 213"/>
            <p:cNvSpPr>
              <a:spLocks noChangeShapeType="1"/>
            </p:cNvSpPr>
            <p:nvPr/>
          </p:nvSpPr>
          <p:spPr bwMode="auto">
            <a:xfrm flipV="1">
              <a:off x="5921999" y="4274884"/>
              <a:ext cx="15875" cy="36512"/>
            </a:xfrm>
            <a:prstGeom prst="line">
              <a:avLst/>
            </a:pr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8" name="Freeform 214"/>
            <p:cNvSpPr>
              <a:spLocks/>
            </p:cNvSpPr>
            <p:nvPr/>
          </p:nvSpPr>
          <p:spPr bwMode="auto">
            <a:xfrm>
              <a:off x="5782299" y="4341559"/>
              <a:ext cx="265112" cy="322262"/>
            </a:xfrm>
            <a:custGeom>
              <a:avLst/>
              <a:gdLst>
                <a:gd name="T0" fmla="*/ 2147483647 w 167"/>
                <a:gd name="T1" fmla="*/ 2147483647 h 203"/>
                <a:gd name="T2" fmla="*/ 2147483647 w 167"/>
                <a:gd name="T3" fmla="*/ 2147483647 h 203"/>
                <a:gd name="T4" fmla="*/ 2147483647 w 167"/>
                <a:gd name="T5" fmla="*/ 2147483647 h 203"/>
                <a:gd name="T6" fmla="*/ 2147483647 w 167"/>
                <a:gd name="T7" fmla="*/ 2147483647 h 203"/>
                <a:gd name="T8" fmla="*/ 2147483647 w 167"/>
                <a:gd name="T9" fmla="*/ 2147483647 h 203"/>
                <a:gd name="T10" fmla="*/ 2147483647 w 167"/>
                <a:gd name="T11" fmla="*/ 2147483647 h 203"/>
                <a:gd name="T12" fmla="*/ 2147483647 w 167"/>
                <a:gd name="T13" fmla="*/ 2147483647 h 203"/>
                <a:gd name="T14" fmla="*/ 2147483647 w 167"/>
                <a:gd name="T15" fmla="*/ 2147483647 h 203"/>
                <a:gd name="T16" fmla="*/ 2147483647 w 167"/>
                <a:gd name="T17" fmla="*/ 2147483647 h 203"/>
                <a:gd name="T18" fmla="*/ 2147483647 w 167"/>
                <a:gd name="T19" fmla="*/ 2147483647 h 203"/>
                <a:gd name="T20" fmla="*/ 2147483647 w 167"/>
                <a:gd name="T21" fmla="*/ 2147483647 h 203"/>
                <a:gd name="T22" fmla="*/ 2147483647 w 167"/>
                <a:gd name="T23" fmla="*/ 2147483647 h 203"/>
                <a:gd name="T24" fmla="*/ 2147483647 w 167"/>
                <a:gd name="T25" fmla="*/ 2147483647 h 203"/>
                <a:gd name="T26" fmla="*/ 2147483647 w 167"/>
                <a:gd name="T27" fmla="*/ 2147483647 h 203"/>
                <a:gd name="T28" fmla="*/ 2147483647 w 167"/>
                <a:gd name="T29" fmla="*/ 2147483647 h 203"/>
                <a:gd name="T30" fmla="*/ 2147483647 w 167"/>
                <a:gd name="T31" fmla="*/ 2147483647 h 203"/>
                <a:gd name="T32" fmla="*/ 2147483647 w 167"/>
                <a:gd name="T33" fmla="*/ 2147483647 h 203"/>
                <a:gd name="T34" fmla="*/ 2147483647 w 167"/>
                <a:gd name="T35" fmla="*/ 2147483647 h 203"/>
                <a:gd name="T36" fmla="*/ 2147483647 w 167"/>
                <a:gd name="T37" fmla="*/ 2147483647 h 203"/>
                <a:gd name="T38" fmla="*/ 2147483647 w 167"/>
                <a:gd name="T39" fmla="*/ 2147483647 h 203"/>
                <a:gd name="T40" fmla="*/ 2147483647 w 167"/>
                <a:gd name="T41" fmla="*/ 2147483647 h 203"/>
                <a:gd name="T42" fmla="*/ 2147483647 w 167"/>
                <a:gd name="T43" fmla="*/ 2147483647 h 203"/>
                <a:gd name="T44" fmla="*/ 2147483647 w 167"/>
                <a:gd name="T45" fmla="*/ 2147483647 h 203"/>
                <a:gd name="T46" fmla="*/ 2147483647 w 167"/>
                <a:gd name="T47" fmla="*/ 2147483647 h 203"/>
                <a:gd name="T48" fmla="*/ 2147483647 w 167"/>
                <a:gd name="T49" fmla="*/ 2147483647 h 203"/>
                <a:gd name="T50" fmla="*/ 2147483647 w 167"/>
                <a:gd name="T51" fmla="*/ 2147483647 h 203"/>
                <a:gd name="T52" fmla="*/ 2147483647 w 167"/>
                <a:gd name="T53" fmla="*/ 2147483647 h 203"/>
                <a:gd name="T54" fmla="*/ 2147483647 w 167"/>
                <a:gd name="T55" fmla="*/ 2147483647 h 203"/>
                <a:gd name="T56" fmla="*/ 2147483647 w 167"/>
                <a:gd name="T57" fmla="*/ 2147483647 h 203"/>
                <a:gd name="T58" fmla="*/ 2147483647 w 167"/>
                <a:gd name="T59" fmla="*/ 2147483647 h 203"/>
                <a:gd name="T60" fmla="*/ 2147483647 w 167"/>
                <a:gd name="T61" fmla="*/ 2147483647 h 203"/>
                <a:gd name="T62" fmla="*/ 2147483647 w 167"/>
                <a:gd name="T63" fmla="*/ 2147483647 h 203"/>
                <a:gd name="T64" fmla="*/ 2147483647 w 167"/>
                <a:gd name="T65" fmla="*/ 2147483647 h 203"/>
                <a:gd name="T66" fmla="*/ 2147483647 w 167"/>
                <a:gd name="T67" fmla="*/ 2147483647 h 203"/>
                <a:gd name="T68" fmla="*/ 2147483647 w 167"/>
                <a:gd name="T69" fmla="*/ 2147483647 h 203"/>
                <a:gd name="T70" fmla="*/ 2147483647 w 167"/>
                <a:gd name="T71" fmla="*/ 2147483647 h 203"/>
                <a:gd name="T72" fmla="*/ 2147483647 w 167"/>
                <a:gd name="T73" fmla="*/ 2147483647 h 203"/>
                <a:gd name="T74" fmla="*/ 2147483647 w 167"/>
                <a:gd name="T75" fmla="*/ 2147483647 h 203"/>
                <a:gd name="T76" fmla="*/ 2147483647 w 167"/>
                <a:gd name="T77" fmla="*/ 2147483647 h 203"/>
                <a:gd name="T78" fmla="*/ 2147483647 w 167"/>
                <a:gd name="T79" fmla="*/ 2147483647 h 203"/>
                <a:gd name="T80" fmla="*/ 2147483647 w 167"/>
                <a:gd name="T81" fmla="*/ 2147483647 h 203"/>
                <a:gd name="T82" fmla="*/ 2147483647 w 167"/>
                <a:gd name="T83" fmla="*/ 2147483647 h 203"/>
                <a:gd name="T84" fmla="*/ 2147483647 w 167"/>
                <a:gd name="T85" fmla="*/ 2147483647 h 203"/>
                <a:gd name="T86" fmla="*/ 2147483647 w 167"/>
                <a:gd name="T87" fmla="*/ 2147483647 h 203"/>
                <a:gd name="T88" fmla="*/ 2147483647 w 167"/>
                <a:gd name="T89" fmla="*/ 2147483647 h 203"/>
                <a:gd name="T90" fmla="*/ 2147483647 w 167"/>
                <a:gd name="T91" fmla="*/ 2147483647 h 203"/>
                <a:gd name="T92" fmla="*/ 2147483647 w 167"/>
                <a:gd name="T93" fmla="*/ 2147483647 h 203"/>
                <a:gd name="T94" fmla="*/ 2147483647 w 167"/>
                <a:gd name="T95" fmla="*/ 2147483647 h 203"/>
                <a:gd name="T96" fmla="*/ 2147483647 w 167"/>
                <a:gd name="T97" fmla="*/ 2147483647 h 203"/>
                <a:gd name="T98" fmla="*/ 2147483647 w 167"/>
                <a:gd name="T99" fmla="*/ 2147483647 h 203"/>
                <a:gd name="T100" fmla="*/ 2147483647 w 167"/>
                <a:gd name="T101" fmla="*/ 2147483647 h 203"/>
                <a:gd name="T102" fmla="*/ 2147483647 w 167"/>
                <a:gd name="T103" fmla="*/ 2147483647 h 203"/>
                <a:gd name="T104" fmla="*/ 2147483647 w 167"/>
                <a:gd name="T105" fmla="*/ 2147483647 h 203"/>
                <a:gd name="T106" fmla="*/ 2147483647 w 167"/>
                <a:gd name="T107" fmla="*/ 2147483647 h 203"/>
                <a:gd name="T108" fmla="*/ 2147483647 w 167"/>
                <a:gd name="T109" fmla="*/ 2147483647 h 203"/>
                <a:gd name="T110" fmla="*/ 2147483647 w 167"/>
                <a:gd name="T111" fmla="*/ 2147483647 h 203"/>
                <a:gd name="T112" fmla="*/ 2147483647 w 167"/>
                <a:gd name="T113" fmla="*/ 2147483647 h 203"/>
                <a:gd name="T114" fmla="*/ 2147483647 w 167"/>
                <a:gd name="T115" fmla="*/ 2147483647 h 203"/>
                <a:gd name="T116" fmla="*/ 2147483647 w 167"/>
                <a:gd name="T117" fmla="*/ 2147483647 h 203"/>
                <a:gd name="T118" fmla="*/ 2147483647 w 167"/>
                <a:gd name="T119" fmla="*/ 2147483647 h 2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7"/>
                <a:gd name="T181" fmla="*/ 0 h 203"/>
                <a:gd name="T182" fmla="*/ 167 w 167"/>
                <a:gd name="T183" fmla="*/ 203 h 20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7" h="203">
                  <a:moveTo>
                    <a:pt x="126" y="81"/>
                  </a:moveTo>
                  <a:lnTo>
                    <a:pt x="124" y="83"/>
                  </a:lnTo>
                  <a:lnTo>
                    <a:pt x="123" y="83"/>
                  </a:lnTo>
                  <a:lnTo>
                    <a:pt x="119" y="83"/>
                  </a:lnTo>
                  <a:lnTo>
                    <a:pt x="116" y="83"/>
                  </a:lnTo>
                  <a:lnTo>
                    <a:pt x="112" y="83"/>
                  </a:lnTo>
                  <a:lnTo>
                    <a:pt x="109" y="83"/>
                  </a:lnTo>
                  <a:lnTo>
                    <a:pt x="109" y="81"/>
                  </a:lnTo>
                  <a:lnTo>
                    <a:pt x="106" y="80"/>
                  </a:lnTo>
                  <a:lnTo>
                    <a:pt x="106" y="78"/>
                  </a:lnTo>
                  <a:lnTo>
                    <a:pt x="105" y="77"/>
                  </a:lnTo>
                  <a:lnTo>
                    <a:pt x="102" y="77"/>
                  </a:lnTo>
                  <a:lnTo>
                    <a:pt x="99" y="77"/>
                  </a:lnTo>
                  <a:lnTo>
                    <a:pt x="99" y="78"/>
                  </a:lnTo>
                  <a:lnTo>
                    <a:pt x="98" y="80"/>
                  </a:lnTo>
                  <a:lnTo>
                    <a:pt x="95" y="80"/>
                  </a:lnTo>
                  <a:lnTo>
                    <a:pt x="95" y="78"/>
                  </a:lnTo>
                  <a:lnTo>
                    <a:pt x="95" y="76"/>
                  </a:lnTo>
                  <a:lnTo>
                    <a:pt x="94" y="74"/>
                  </a:lnTo>
                  <a:lnTo>
                    <a:pt x="92" y="74"/>
                  </a:lnTo>
                  <a:lnTo>
                    <a:pt x="92" y="73"/>
                  </a:lnTo>
                  <a:lnTo>
                    <a:pt x="91" y="71"/>
                  </a:lnTo>
                  <a:lnTo>
                    <a:pt x="88" y="71"/>
                  </a:lnTo>
                  <a:lnTo>
                    <a:pt x="87" y="71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5"/>
                  </a:lnTo>
                  <a:lnTo>
                    <a:pt x="87" y="63"/>
                  </a:lnTo>
                  <a:lnTo>
                    <a:pt x="85" y="61"/>
                  </a:lnTo>
                  <a:lnTo>
                    <a:pt x="84" y="61"/>
                  </a:lnTo>
                  <a:lnTo>
                    <a:pt x="82" y="59"/>
                  </a:lnTo>
                  <a:lnTo>
                    <a:pt x="80" y="58"/>
                  </a:lnTo>
                  <a:lnTo>
                    <a:pt x="77" y="58"/>
                  </a:lnTo>
                  <a:lnTo>
                    <a:pt x="75" y="59"/>
                  </a:lnTo>
                  <a:lnTo>
                    <a:pt x="73" y="59"/>
                  </a:lnTo>
                  <a:lnTo>
                    <a:pt x="71" y="58"/>
                  </a:lnTo>
                  <a:lnTo>
                    <a:pt x="70" y="58"/>
                  </a:lnTo>
                  <a:lnTo>
                    <a:pt x="67" y="56"/>
                  </a:lnTo>
                  <a:lnTo>
                    <a:pt x="64" y="56"/>
                  </a:lnTo>
                  <a:lnTo>
                    <a:pt x="63" y="56"/>
                  </a:lnTo>
                  <a:lnTo>
                    <a:pt x="60" y="56"/>
                  </a:lnTo>
                  <a:lnTo>
                    <a:pt x="59" y="55"/>
                  </a:lnTo>
                  <a:lnTo>
                    <a:pt x="57" y="55"/>
                  </a:lnTo>
                  <a:lnTo>
                    <a:pt x="56" y="53"/>
                  </a:lnTo>
                  <a:lnTo>
                    <a:pt x="55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0" y="53"/>
                  </a:lnTo>
                  <a:lnTo>
                    <a:pt x="47" y="52"/>
                  </a:lnTo>
                  <a:lnTo>
                    <a:pt x="47" y="53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5"/>
                  </a:lnTo>
                  <a:lnTo>
                    <a:pt x="39" y="56"/>
                  </a:lnTo>
                  <a:lnTo>
                    <a:pt x="38" y="58"/>
                  </a:lnTo>
                  <a:lnTo>
                    <a:pt x="37" y="59"/>
                  </a:lnTo>
                  <a:lnTo>
                    <a:pt x="35" y="59"/>
                  </a:lnTo>
                  <a:lnTo>
                    <a:pt x="32" y="59"/>
                  </a:lnTo>
                  <a:lnTo>
                    <a:pt x="31" y="59"/>
                  </a:lnTo>
                  <a:lnTo>
                    <a:pt x="30" y="59"/>
                  </a:lnTo>
                  <a:lnTo>
                    <a:pt x="30" y="61"/>
                  </a:lnTo>
                  <a:lnTo>
                    <a:pt x="28" y="61"/>
                  </a:lnTo>
                  <a:lnTo>
                    <a:pt x="27" y="61"/>
                  </a:lnTo>
                  <a:lnTo>
                    <a:pt x="25" y="62"/>
                  </a:lnTo>
                  <a:lnTo>
                    <a:pt x="22" y="63"/>
                  </a:lnTo>
                  <a:lnTo>
                    <a:pt x="21" y="63"/>
                  </a:lnTo>
                  <a:lnTo>
                    <a:pt x="20" y="65"/>
                  </a:lnTo>
                  <a:lnTo>
                    <a:pt x="17" y="65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3" y="67"/>
                  </a:lnTo>
                  <a:lnTo>
                    <a:pt x="12" y="69"/>
                  </a:lnTo>
                  <a:lnTo>
                    <a:pt x="10" y="70"/>
                  </a:lnTo>
                  <a:lnTo>
                    <a:pt x="10" y="73"/>
                  </a:lnTo>
                  <a:lnTo>
                    <a:pt x="10" y="74"/>
                  </a:lnTo>
                  <a:lnTo>
                    <a:pt x="9" y="77"/>
                  </a:lnTo>
                  <a:lnTo>
                    <a:pt x="9" y="78"/>
                  </a:lnTo>
                  <a:lnTo>
                    <a:pt x="9" y="80"/>
                  </a:lnTo>
                  <a:lnTo>
                    <a:pt x="6" y="81"/>
                  </a:lnTo>
                  <a:lnTo>
                    <a:pt x="4" y="83"/>
                  </a:lnTo>
                  <a:lnTo>
                    <a:pt x="3" y="84"/>
                  </a:lnTo>
                  <a:lnTo>
                    <a:pt x="2" y="85"/>
                  </a:lnTo>
                  <a:lnTo>
                    <a:pt x="2" y="87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2" y="94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3" y="98"/>
                  </a:lnTo>
                  <a:lnTo>
                    <a:pt x="3" y="99"/>
                  </a:lnTo>
                  <a:lnTo>
                    <a:pt x="4" y="100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6" y="104"/>
                  </a:lnTo>
                  <a:lnTo>
                    <a:pt x="7" y="106"/>
                  </a:lnTo>
                  <a:lnTo>
                    <a:pt x="9" y="107"/>
                  </a:lnTo>
                  <a:lnTo>
                    <a:pt x="9" y="108"/>
                  </a:lnTo>
                  <a:lnTo>
                    <a:pt x="10" y="110"/>
                  </a:lnTo>
                  <a:lnTo>
                    <a:pt x="12" y="111"/>
                  </a:lnTo>
                  <a:lnTo>
                    <a:pt x="13" y="114"/>
                  </a:lnTo>
                  <a:lnTo>
                    <a:pt x="14" y="115"/>
                  </a:lnTo>
                  <a:lnTo>
                    <a:pt x="17" y="117"/>
                  </a:lnTo>
                  <a:lnTo>
                    <a:pt x="18" y="118"/>
                  </a:lnTo>
                  <a:lnTo>
                    <a:pt x="21" y="119"/>
                  </a:lnTo>
                  <a:lnTo>
                    <a:pt x="22" y="119"/>
                  </a:lnTo>
                  <a:lnTo>
                    <a:pt x="28" y="121"/>
                  </a:lnTo>
                  <a:lnTo>
                    <a:pt x="30" y="122"/>
                  </a:lnTo>
                  <a:lnTo>
                    <a:pt x="31" y="124"/>
                  </a:lnTo>
                  <a:lnTo>
                    <a:pt x="32" y="124"/>
                  </a:lnTo>
                  <a:lnTo>
                    <a:pt x="34" y="125"/>
                  </a:lnTo>
                  <a:lnTo>
                    <a:pt x="35" y="125"/>
                  </a:lnTo>
                  <a:lnTo>
                    <a:pt x="38" y="124"/>
                  </a:lnTo>
                  <a:lnTo>
                    <a:pt x="39" y="124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3" y="124"/>
                  </a:lnTo>
                  <a:lnTo>
                    <a:pt x="43" y="125"/>
                  </a:lnTo>
                  <a:lnTo>
                    <a:pt x="45" y="127"/>
                  </a:lnTo>
                  <a:lnTo>
                    <a:pt x="45" y="128"/>
                  </a:lnTo>
                  <a:lnTo>
                    <a:pt x="46" y="129"/>
                  </a:lnTo>
                  <a:lnTo>
                    <a:pt x="47" y="129"/>
                  </a:lnTo>
                  <a:lnTo>
                    <a:pt x="49" y="131"/>
                  </a:lnTo>
                  <a:lnTo>
                    <a:pt x="50" y="131"/>
                  </a:lnTo>
                  <a:lnTo>
                    <a:pt x="52" y="131"/>
                  </a:lnTo>
                  <a:lnTo>
                    <a:pt x="53" y="132"/>
                  </a:lnTo>
                  <a:lnTo>
                    <a:pt x="55" y="132"/>
                  </a:lnTo>
                  <a:lnTo>
                    <a:pt x="56" y="133"/>
                  </a:lnTo>
                  <a:lnTo>
                    <a:pt x="55" y="136"/>
                  </a:lnTo>
                  <a:lnTo>
                    <a:pt x="55" y="137"/>
                  </a:lnTo>
                  <a:lnTo>
                    <a:pt x="52" y="137"/>
                  </a:lnTo>
                  <a:lnTo>
                    <a:pt x="50" y="139"/>
                  </a:lnTo>
                  <a:lnTo>
                    <a:pt x="49" y="140"/>
                  </a:lnTo>
                  <a:lnTo>
                    <a:pt x="47" y="142"/>
                  </a:lnTo>
                  <a:lnTo>
                    <a:pt x="47" y="143"/>
                  </a:lnTo>
                  <a:lnTo>
                    <a:pt x="49" y="146"/>
                  </a:lnTo>
                  <a:lnTo>
                    <a:pt x="50" y="147"/>
                  </a:lnTo>
                  <a:lnTo>
                    <a:pt x="50" y="150"/>
                  </a:lnTo>
                  <a:lnTo>
                    <a:pt x="52" y="151"/>
                  </a:lnTo>
                  <a:lnTo>
                    <a:pt x="52" y="154"/>
                  </a:lnTo>
                  <a:lnTo>
                    <a:pt x="52" y="156"/>
                  </a:lnTo>
                  <a:lnTo>
                    <a:pt x="52" y="158"/>
                  </a:lnTo>
                  <a:lnTo>
                    <a:pt x="50" y="161"/>
                  </a:lnTo>
                  <a:lnTo>
                    <a:pt x="50" y="162"/>
                  </a:lnTo>
                  <a:lnTo>
                    <a:pt x="49" y="164"/>
                  </a:lnTo>
                  <a:lnTo>
                    <a:pt x="47" y="165"/>
                  </a:lnTo>
                  <a:lnTo>
                    <a:pt x="45" y="166"/>
                  </a:lnTo>
                  <a:lnTo>
                    <a:pt x="43" y="168"/>
                  </a:lnTo>
                  <a:lnTo>
                    <a:pt x="42" y="169"/>
                  </a:lnTo>
                  <a:lnTo>
                    <a:pt x="42" y="171"/>
                  </a:lnTo>
                  <a:lnTo>
                    <a:pt x="41" y="172"/>
                  </a:lnTo>
                  <a:lnTo>
                    <a:pt x="39" y="173"/>
                  </a:lnTo>
                  <a:lnTo>
                    <a:pt x="39" y="178"/>
                  </a:lnTo>
                  <a:lnTo>
                    <a:pt x="39" y="179"/>
                  </a:lnTo>
                  <a:lnTo>
                    <a:pt x="39" y="182"/>
                  </a:lnTo>
                  <a:lnTo>
                    <a:pt x="39" y="183"/>
                  </a:lnTo>
                  <a:lnTo>
                    <a:pt x="39" y="186"/>
                  </a:lnTo>
                  <a:lnTo>
                    <a:pt x="38" y="187"/>
                  </a:lnTo>
                  <a:lnTo>
                    <a:pt x="37" y="190"/>
                  </a:lnTo>
                  <a:lnTo>
                    <a:pt x="35" y="193"/>
                  </a:lnTo>
                  <a:lnTo>
                    <a:pt x="35" y="194"/>
                  </a:lnTo>
                  <a:lnTo>
                    <a:pt x="35" y="196"/>
                  </a:lnTo>
                  <a:lnTo>
                    <a:pt x="35" y="197"/>
                  </a:lnTo>
                  <a:lnTo>
                    <a:pt x="35" y="198"/>
                  </a:lnTo>
                  <a:lnTo>
                    <a:pt x="35" y="200"/>
                  </a:lnTo>
                  <a:lnTo>
                    <a:pt x="37" y="201"/>
                  </a:lnTo>
                  <a:lnTo>
                    <a:pt x="38" y="201"/>
                  </a:lnTo>
                  <a:lnTo>
                    <a:pt x="41" y="203"/>
                  </a:lnTo>
                  <a:lnTo>
                    <a:pt x="42" y="203"/>
                  </a:lnTo>
                  <a:lnTo>
                    <a:pt x="47" y="201"/>
                  </a:lnTo>
                  <a:lnTo>
                    <a:pt x="49" y="201"/>
                  </a:lnTo>
                  <a:lnTo>
                    <a:pt x="52" y="201"/>
                  </a:lnTo>
                  <a:lnTo>
                    <a:pt x="53" y="201"/>
                  </a:lnTo>
                  <a:lnTo>
                    <a:pt x="56" y="201"/>
                  </a:lnTo>
                  <a:lnTo>
                    <a:pt x="57" y="201"/>
                  </a:lnTo>
                  <a:lnTo>
                    <a:pt x="59" y="201"/>
                  </a:lnTo>
                  <a:lnTo>
                    <a:pt x="60" y="201"/>
                  </a:lnTo>
                  <a:lnTo>
                    <a:pt x="63" y="201"/>
                  </a:lnTo>
                  <a:lnTo>
                    <a:pt x="64" y="201"/>
                  </a:lnTo>
                  <a:lnTo>
                    <a:pt x="67" y="201"/>
                  </a:lnTo>
                  <a:lnTo>
                    <a:pt x="70" y="200"/>
                  </a:lnTo>
                  <a:lnTo>
                    <a:pt x="71" y="200"/>
                  </a:lnTo>
                  <a:lnTo>
                    <a:pt x="71" y="198"/>
                  </a:lnTo>
                  <a:lnTo>
                    <a:pt x="73" y="197"/>
                  </a:lnTo>
                  <a:lnTo>
                    <a:pt x="74" y="196"/>
                  </a:lnTo>
                  <a:lnTo>
                    <a:pt x="75" y="196"/>
                  </a:lnTo>
                  <a:lnTo>
                    <a:pt x="77" y="196"/>
                  </a:lnTo>
                  <a:lnTo>
                    <a:pt x="80" y="194"/>
                  </a:lnTo>
                  <a:lnTo>
                    <a:pt x="81" y="194"/>
                  </a:lnTo>
                  <a:lnTo>
                    <a:pt x="82" y="191"/>
                  </a:lnTo>
                  <a:lnTo>
                    <a:pt x="82" y="190"/>
                  </a:lnTo>
                  <a:lnTo>
                    <a:pt x="84" y="189"/>
                  </a:lnTo>
                  <a:lnTo>
                    <a:pt x="85" y="189"/>
                  </a:lnTo>
                  <a:lnTo>
                    <a:pt x="87" y="187"/>
                  </a:lnTo>
                  <a:lnTo>
                    <a:pt x="90" y="186"/>
                  </a:lnTo>
                  <a:lnTo>
                    <a:pt x="91" y="186"/>
                  </a:lnTo>
                  <a:lnTo>
                    <a:pt x="94" y="186"/>
                  </a:lnTo>
                  <a:lnTo>
                    <a:pt x="96" y="186"/>
                  </a:lnTo>
                  <a:lnTo>
                    <a:pt x="98" y="185"/>
                  </a:lnTo>
                  <a:lnTo>
                    <a:pt x="100" y="183"/>
                  </a:lnTo>
                  <a:lnTo>
                    <a:pt x="102" y="182"/>
                  </a:lnTo>
                  <a:lnTo>
                    <a:pt x="105" y="180"/>
                  </a:lnTo>
                  <a:lnTo>
                    <a:pt x="105" y="178"/>
                  </a:lnTo>
                  <a:lnTo>
                    <a:pt x="106" y="176"/>
                  </a:lnTo>
                  <a:lnTo>
                    <a:pt x="108" y="176"/>
                  </a:lnTo>
                  <a:lnTo>
                    <a:pt x="108" y="175"/>
                  </a:lnTo>
                  <a:lnTo>
                    <a:pt x="108" y="173"/>
                  </a:lnTo>
                  <a:lnTo>
                    <a:pt x="108" y="172"/>
                  </a:lnTo>
                  <a:lnTo>
                    <a:pt x="108" y="169"/>
                  </a:lnTo>
                  <a:lnTo>
                    <a:pt x="108" y="168"/>
                  </a:lnTo>
                  <a:lnTo>
                    <a:pt x="108" y="166"/>
                  </a:lnTo>
                  <a:lnTo>
                    <a:pt x="109" y="165"/>
                  </a:lnTo>
                  <a:lnTo>
                    <a:pt x="110" y="164"/>
                  </a:lnTo>
                  <a:lnTo>
                    <a:pt x="116" y="160"/>
                  </a:lnTo>
                  <a:lnTo>
                    <a:pt x="118" y="158"/>
                  </a:lnTo>
                  <a:lnTo>
                    <a:pt x="119" y="156"/>
                  </a:lnTo>
                  <a:lnTo>
                    <a:pt x="130" y="148"/>
                  </a:lnTo>
                  <a:lnTo>
                    <a:pt x="131" y="147"/>
                  </a:lnTo>
                  <a:lnTo>
                    <a:pt x="133" y="146"/>
                  </a:lnTo>
                  <a:lnTo>
                    <a:pt x="134" y="145"/>
                  </a:lnTo>
                  <a:lnTo>
                    <a:pt x="135" y="143"/>
                  </a:lnTo>
                  <a:lnTo>
                    <a:pt x="137" y="142"/>
                  </a:lnTo>
                  <a:lnTo>
                    <a:pt x="138" y="142"/>
                  </a:lnTo>
                  <a:lnTo>
                    <a:pt x="140" y="140"/>
                  </a:lnTo>
                  <a:lnTo>
                    <a:pt x="141" y="139"/>
                  </a:lnTo>
                  <a:lnTo>
                    <a:pt x="143" y="137"/>
                  </a:lnTo>
                  <a:lnTo>
                    <a:pt x="144" y="135"/>
                  </a:lnTo>
                  <a:lnTo>
                    <a:pt x="144" y="133"/>
                  </a:lnTo>
                  <a:lnTo>
                    <a:pt x="145" y="132"/>
                  </a:lnTo>
                  <a:lnTo>
                    <a:pt x="143" y="132"/>
                  </a:lnTo>
                  <a:lnTo>
                    <a:pt x="141" y="132"/>
                  </a:lnTo>
                  <a:lnTo>
                    <a:pt x="138" y="133"/>
                  </a:lnTo>
                  <a:lnTo>
                    <a:pt x="137" y="133"/>
                  </a:lnTo>
                  <a:lnTo>
                    <a:pt x="134" y="133"/>
                  </a:lnTo>
                  <a:lnTo>
                    <a:pt x="134" y="132"/>
                  </a:lnTo>
                  <a:lnTo>
                    <a:pt x="133" y="129"/>
                  </a:lnTo>
                  <a:lnTo>
                    <a:pt x="133" y="128"/>
                  </a:lnTo>
                  <a:lnTo>
                    <a:pt x="131" y="125"/>
                  </a:lnTo>
                  <a:lnTo>
                    <a:pt x="130" y="124"/>
                  </a:lnTo>
                  <a:lnTo>
                    <a:pt x="129" y="121"/>
                  </a:lnTo>
                  <a:lnTo>
                    <a:pt x="129" y="118"/>
                  </a:lnTo>
                  <a:lnTo>
                    <a:pt x="129" y="114"/>
                  </a:lnTo>
                  <a:lnTo>
                    <a:pt x="127" y="110"/>
                  </a:lnTo>
                  <a:lnTo>
                    <a:pt x="124" y="107"/>
                  </a:lnTo>
                  <a:lnTo>
                    <a:pt x="124" y="104"/>
                  </a:lnTo>
                  <a:lnTo>
                    <a:pt x="124" y="103"/>
                  </a:lnTo>
                  <a:lnTo>
                    <a:pt x="124" y="102"/>
                  </a:lnTo>
                  <a:lnTo>
                    <a:pt x="121" y="99"/>
                  </a:lnTo>
                  <a:lnTo>
                    <a:pt x="120" y="98"/>
                  </a:lnTo>
                  <a:lnTo>
                    <a:pt x="121" y="95"/>
                  </a:lnTo>
                  <a:lnTo>
                    <a:pt x="123" y="94"/>
                  </a:lnTo>
                  <a:lnTo>
                    <a:pt x="124" y="95"/>
                  </a:lnTo>
                  <a:lnTo>
                    <a:pt x="126" y="96"/>
                  </a:lnTo>
                  <a:lnTo>
                    <a:pt x="127" y="99"/>
                  </a:lnTo>
                  <a:lnTo>
                    <a:pt x="127" y="100"/>
                  </a:lnTo>
                  <a:lnTo>
                    <a:pt x="129" y="102"/>
                  </a:lnTo>
                  <a:lnTo>
                    <a:pt x="129" y="104"/>
                  </a:lnTo>
                  <a:lnTo>
                    <a:pt x="130" y="106"/>
                  </a:lnTo>
                  <a:lnTo>
                    <a:pt x="130" y="107"/>
                  </a:lnTo>
                  <a:lnTo>
                    <a:pt x="131" y="110"/>
                  </a:lnTo>
                  <a:lnTo>
                    <a:pt x="131" y="111"/>
                  </a:lnTo>
                  <a:lnTo>
                    <a:pt x="131" y="114"/>
                  </a:lnTo>
                  <a:lnTo>
                    <a:pt x="133" y="117"/>
                  </a:lnTo>
                  <a:lnTo>
                    <a:pt x="133" y="118"/>
                  </a:lnTo>
                  <a:lnTo>
                    <a:pt x="133" y="119"/>
                  </a:lnTo>
                  <a:lnTo>
                    <a:pt x="134" y="121"/>
                  </a:lnTo>
                  <a:lnTo>
                    <a:pt x="134" y="124"/>
                  </a:lnTo>
                  <a:lnTo>
                    <a:pt x="134" y="125"/>
                  </a:lnTo>
                  <a:lnTo>
                    <a:pt x="134" y="128"/>
                  </a:lnTo>
                  <a:lnTo>
                    <a:pt x="135" y="129"/>
                  </a:lnTo>
                  <a:lnTo>
                    <a:pt x="141" y="129"/>
                  </a:lnTo>
                  <a:lnTo>
                    <a:pt x="143" y="128"/>
                  </a:lnTo>
                  <a:lnTo>
                    <a:pt x="144" y="127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49" y="124"/>
                  </a:lnTo>
                  <a:lnTo>
                    <a:pt x="151" y="124"/>
                  </a:lnTo>
                  <a:lnTo>
                    <a:pt x="155" y="122"/>
                  </a:lnTo>
                  <a:lnTo>
                    <a:pt x="155" y="121"/>
                  </a:lnTo>
                  <a:lnTo>
                    <a:pt x="156" y="119"/>
                  </a:lnTo>
                  <a:lnTo>
                    <a:pt x="158" y="117"/>
                  </a:lnTo>
                  <a:lnTo>
                    <a:pt x="159" y="114"/>
                  </a:lnTo>
                  <a:lnTo>
                    <a:pt x="158" y="113"/>
                  </a:lnTo>
                  <a:lnTo>
                    <a:pt x="158" y="110"/>
                  </a:lnTo>
                  <a:lnTo>
                    <a:pt x="158" y="108"/>
                  </a:lnTo>
                  <a:lnTo>
                    <a:pt x="158" y="107"/>
                  </a:lnTo>
                  <a:lnTo>
                    <a:pt x="156" y="104"/>
                  </a:lnTo>
                  <a:lnTo>
                    <a:pt x="155" y="103"/>
                  </a:lnTo>
                  <a:lnTo>
                    <a:pt x="154" y="102"/>
                  </a:lnTo>
                  <a:lnTo>
                    <a:pt x="152" y="103"/>
                  </a:lnTo>
                  <a:lnTo>
                    <a:pt x="148" y="103"/>
                  </a:lnTo>
                  <a:lnTo>
                    <a:pt x="149" y="100"/>
                  </a:lnTo>
                  <a:lnTo>
                    <a:pt x="149" y="99"/>
                  </a:lnTo>
                  <a:lnTo>
                    <a:pt x="148" y="96"/>
                  </a:lnTo>
                  <a:lnTo>
                    <a:pt x="145" y="94"/>
                  </a:lnTo>
                  <a:lnTo>
                    <a:pt x="144" y="92"/>
                  </a:lnTo>
                  <a:lnTo>
                    <a:pt x="145" y="91"/>
                  </a:lnTo>
                  <a:lnTo>
                    <a:pt x="147" y="92"/>
                  </a:lnTo>
                  <a:lnTo>
                    <a:pt x="148" y="94"/>
                  </a:lnTo>
                  <a:lnTo>
                    <a:pt x="149" y="95"/>
                  </a:lnTo>
                  <a:lnTo>
                    <a:pt x="151" y="96"/>
                  </a:lnTo>
                  <a:lnTo>
                    <a:pt x="151" y="98"/>
                  </a:lnTo>
                  <a:lnTo>
                    <a:pt x="154" y="99"/>
                  </a:lnTo>
                  <a:lnTo>
                    <a:pt x="156" y="98"/>
                  </a:lnTo>
                  <a:lnTo>
                    <a:pt x="158" y="99"/>
                  </a:lnTo>
                  <a:lnTo>
                    <a:pt x="161" y="99"/>
                  </a:lnTo>
                  <a:lnTo>
                    <a:pt x="164" y="100"/>
                  </a:lnTo>
                  <a:lnTo>
                    <a:pt x="164" y="101"/>
                  </a:lnTo>
                  <a:lnTo>
                    <a:pt x="164" y="103"/>
                  </a:lnTo>
                  <a:lnTo>
                    <a:pt x="165" y="104"/>
                  </a:lnTo>
                  <a:lnTo>
                    <a:pt x="164" y="107"/>
                  </a:lnTo>
                  <a:lnTo>
                    <a:pt x="164" y="109"/>
                  </a:lnTo>
                  <a:lnTo>
                    <a:pt x="166" y="111"/>
                  </a:lnTo>
                  <a:lnTo>
                    <a:pt x="167" y="105"/>
                  </a:lnTo>
                  <a:lnTo>
                    <a:pt x="167" y="99"/>
                  </a:lnTo>
                  <a:lnTo>
                    <a:pt x="167" y="86"/>
                  </a:lnTo>
                  <a:lnTo>
                    <a:pt x="165" y="73"/>
                  </a:lnTo>
                  <a:lnTo>
                    <a:pt x="162" y="60"/>
                  </a:lnTo>
                  <a:lnTo>
                    <a:pt x="157" y="47"/>
                  </a:lnTo>
                  <a:lnTo>
                    <a:pt x="151" y="33"/>
                  </a:lnTo>
                  <a:lnTo>
                    <a:pt x="144" y="22"/>
                  </a:lnTo>
                  <a:lnTo>
                    <a:pt x="139" y="16"/>
                  </a:lnTo>
                  <a:lnTo>
                    <a:pt x="134" y="11"/>
                  </a:lnTo>
                  <a:lnTo>
                    <a:pt x="123" y="0"/>
                  </a:lnTo>
                  <a:lnTo>
                    <a:pt x="125" y="10"/>
                  </a:lnTo>
                  <a:lnTo>
                    <a:pt x="124" y="12"/>
                  </a:lnTo>
                  <a:lnTo>
                    <a:pt x="123" y="13"/>
                  </a:lnTo>
                  <a:lnTo>
                    <a:pt x="121" y="13"/>
                  </a:lnTo>
                  <a:lnTo>
                    <a:pt x="120" y="13"/>
                  </a:lnTo>
                  <a:lnTo>
                    <a:pt x="120" y="15"/>
                  </a:lnTo>
                  <a:lnTo>
                    <a:pt x="118" y="16"/>
                  </a:lnTo>
                  <a:lnTo>
                    <a:pt x="118" y="18"/>
                  </a:lnTo>
                  <a:lnTo>
                    <a:pt x="116" y="18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6" y="15"/>
                  </a:lnTo>
                  <a:lnTo>
                    <a:pt x="118" y="13"/>
                  </a:lnTo>
                  <a:lnTo>
                    <a:pt x="118" y="12"/>
                  </a:lnTo>
                  <a:lnTo>
                    <a:pt x="116" y="11"/>
                  </a:lnTo>
                  <a:lnTo>
                    <a:pt x="113" y="9"/>
                  </a:lnTo>
                  <a:lnTo>
                    <a:pt x="109" y="7"/>
                  </a:lnTo>
                  <a:lnTo>
                    <a:pt x="106" y="7"/>
                  </a:lnTo>
                  <a:lnTo>
                    <a:pt x="103" y="5"/>
                  </a:lnTo>
                  <a:lnTo>
                    <a:pt x="102" y="5"/>
                  </a:lnTo>
                  <a:lnTo>
                    <a:pt x="98" y="5"/>
                  </a:lnTo>
                  <a:lnTo>
                    <a:pt x="98" y="7"/>
                  </a:lnTo>
                  <a:lnTo>
                    <a:pt x="96" y="7"/>
                  </a:lnTo>
                  <a:lnTo>
                    <a:pt x="95" y="8"/>
                  </a:lnTo>
                  <a:lnTo>
                    <a:pt x="94" y="8"/>
                  </a:lnTo>
                  <a:lnTo>
                    <a:pt x="92" y="11"/>
                  </a:lnTo>
                  <a:lnTo>
                    <a:pt x="91" y="11"/>
                  </a:lnTo>
                  <a:lnTo>
                    <a:pt x="88" y="12"/>
                  </a:lnTo>
                  <a:lnTo>
                    <a:pt x="88" y="13"/>
                  </a:lnTo>
                  <a:lnTo>
                    <a:pt x="87" y="16"/>
                  </a:lnTo>
                  <a:lnTo>
                    <a:pt x="87" y="18"/>
                  </a:lnTo>
                  <a:lnTo>
                    <a:pt x="88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2" y="19"/>
                  </a:lnTo>
                  <a:lnTo>
                    <a:pt x="92" y="22"/>
                  </a:lnTo>
                  <a:lnTo>
                    <a:pt x="91" y="23"/>
                  </a:lnTo>
                  <a:lnTo>
                    <a:pt x="92" y="24"/>
                  </a:lnTo>
                  <a:lnTo>
                    <a:pt x="94" y="24"/>
                  </a:lnTo>
                  <a:lnTo>
                    <a:pt x="95" y="24"/>
                  </a:lnTo>
                  <a:lnTo>
                    <a:pt x="98" y="26"/>
                  </a:lnTo>
                  <a:lnTo>
                    <a:pt x="99" y="24"/>
                  </a:lnTo>
                  <a:lnTo>
                    <a:pt x="100" y="23"/>
                  </a:lnTo>
                  <a:lnTo>
                    <a:pt x="102" y="22"/>
                  </a:lnTo>
                  <a:lnTo>
                    <a:pt x="102" y="20"/>
                  </a:lnTo>
                  <a:lnTo>
                    <a:pt x="102" y="18"/>
                  </a:lnTo>
                  <a:lnTo>
                    <a:pt x="103" y="16"/>
                  </a:lnTo>
                  <a:lnTo>
                    <a:pt x="105" y="15"/>
                  </a:lnTo>
                  <a:lnTo>
                    <a:pt x="106" y="15"/>
                  </a:lnTo>
                  <a:lnTo>
                    <a:pt x="106" y="16"/>
                  </a:lnTo>
                  <a:lnTo>
                    <a:pt x="106" y="18"/>
                  </a:lnTo>
                  <a:lnTo>
                    <a:pt x="106" y="19"/>
                  </a:lnTo>
                  <a:lnTo>
                    <a:pt x="106" y="22"/>
                  </a:lnTo>
                  <a:lnTo>
                    <a:pt x="108" y="23"/>
                  </a:lnTo>
                  <a:lnTo>
                    <a:pt x="112" y="23"/>
                  </a:lnTo>
                  <a:lnTo>
                    <a:pt x="112" y="24"/>
                  </a:lnTo>
                  <a:lnTo>
                    <a:pt x="110" y="24"/>
                  </a:lnTo>
                  <a:lnTo>
                    <a:pt x="109" y="26"/>
                  </a:lnTo>
                  <a:lnTo>
                    <a:pt x="106" y="26"/>
                  </a:lnTo>
                  <a:lnTo>
                    <a:pt x="105" y="27"/>
                  </a:lnTo>
                  <a:lnTo>
                    <a:pt x="103" y="29"/>
                  </a:lnTo>
                  <a:lnTo>
                    <a:pt x="103" y="30"/>
                  </a:lnTo>
                  <a:lnTo>
                    <a:pt x="102" y="32"/>
                  </a:lnTo>
                  <a:lnTo>
                    <a:pt x="102" y="30"/>
                  </a:lnTo>
                  <a:lnTo>
                    <a:pt x="100" y="30"/>
                  </a:lnTo>
                  <a:lnTo>
                    <a:pt x="100" y="29"/>
                  </a:lnTo>
                  <a:lnTo>
                    <a:pt x="98" y="29"/>
                  </a:lnTo>
                  <a:lnTo>
                    <a:pt x="95" y="30"/>
                  </a:lnTo>
                  <a:lnTo>
                    <a:pt x="94" y="30"/>
                  </a:lnTo>
                  <a:lnTo>
                    <a:pt x="92" y="29"/>
                  </a:lnTo>
                  <a:lnTo>
                    <a:pt x="92" y="27"/>
                  </a:lnTo>
                  <a:lnTo>
                    <a:pt x="92" y="26"/>
                  </a:lnTo>
                  <a:lnTo>
                    <a:pt x="91" y="24"/>
                  </a:lnTo>
                  <a:lnTo>
                    <a:pt x="88" y="24"/>
                  </a:lnTo>
                  <a:lnTo>
                    <a:pt x="87" y="26"/>
                  </a:lnTo>
                  <a:lnTo>
                    <a:pt x="84" y="27"/>
                  </a:lnTo>
                  <a:lnTo>
                    <a:pt x="82" y="27"/>
                  </a:lnTo>
                  <a:lnTo>
                    <a:pt x="80" y="27"/>
                  </a:lnTo>
                  <a:lnTo>
                    <a:pt x="78" y="27"/>
                  </a:lnTo>
                  <a:lnTo>
                    <a:pt x="75" y="29"/>
                  </a:lnTo>
                  <a:lnTo>
                    <a:pt x="74" y="30"/>
                  </a:lnTo>
                  <a:lnTo>
                    <a:pt x="71" y="30"/>
                  </a:lnTo>
                  <a:lnTo>
                    <a:pt x="69" y="29"/>
                  </a:lnTo>
                  <a:lnTo>
                    <a:pt x="67" y="29"/>
                  </a:lnTo>
                  <a:lnTo>
                    <a:pt x="66" y="30"/>
                  </a:lnTo>
                  <a:lnTo>
                    <a:pt x="64" y="32"/>
                  </a:lnTo>
                  <a:lnTo>
                    <a:pt x="66" y="32"/>
                  </a:lnTo>
                  <a:lnTo>
                    <a:pt x="67" y="33"/>
                  </a:lnTo>
                  <a:lnTo>
                    <a:pt x="67" y="36"/>
                  </a:lnTo>
                  <a:lnTo>
                    <a:pt x="67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1" y="36"/>
                  </a:lnTo>
                  <a:lnTo>
                    <a:pt x="60" y="34"/>
                  </a:lnTo>
                  <a:lnTo>
                    <a:pt x="59" y="34"/>
                  </a:lnTo>
                  <a:lnTo>
                    <a:pt x="57" y="34"/>
                  </a:lnTo>
                  <a:lnTo>
                    <a:pt x="57" y="36"/>
                  </a:lnTo>
                  <a:lnTo>
                    <a:pt x="54" y="37"/>
                  </a:lnTo>
                  <a:lnTo>
                    <a:pt x="52" y="40"/>
                  </a:lnTo>
                  <a:lnTo>
                    <a:pt x="50" y="41"/>
                  </a:lnTo>
                  <a:lnTo>
                    <a:pt x="49" y="42"/>
                  </a:lnTo>
                  <a:lnTo>
                    <a:pt x="49" y="44"/>
                  </a:lnTo>
                  <a:lnTo>
                    <a:pt x="49" y="46"/>
                  </a:lnTo>
                  <a:lnTo>
                    <a:pt x="50" y="48"/>
                  </a:lnTo>
                  <a:lnTo>
                    <a:pt x="50" y="49"/>
                  </a:lnTo>
                  <a:lnTo>
                    <a:pt x="52" y="49"/>
                  </a:lnTo>
                  <a:lnTo>
                    <a:pt x="52" y="51"/>
                  </a:lnTo>
                  <a:lnTo>
                    <a:pt x="53" y="52"/>
                  </a:lnTo>
                  <a:lnTo>
                    <a:pt x="55" y="52"/>
                  </a:lnTo>
                  <a:lnTo>
                    <a:pt x="55" y="51"/>
                  </a:lnTo>
                  <a:lnTo>
                    <a:pt x="57" y="52"/>
                  </a:lnTo>
                  <a:lnTo>
                    <a:pt x="59" y="52"/>
                  </a:lnTo>
                  <a:lnTo>
                    <a:pt x="61" y="53"/>
                  </a:lnTo>
                  <a:lnTo>
                    <a:pt x="65" y="53"/>
                  </a:lnTo>
                  <a:lnTo>
                    <a:pt x="67" y="52"/>
                  </a:lnTo>
                  <a:lnTo>
                    <a:pt x="69" y="51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75" y="48"/>
                  </a:lnTo>
                  <a:lnTo>
                    <a:pt x="77" y="46"/>
                  </a:lnTo>
                  <a:lnTo>
                    <a:pt x="82" y="46"/>
                  </a:lnTo>
                  <a:lnTo>
                    <a:pt x="84" y="46"/>
                  </a:lnTo>
                  <a:lnTo>
                    <a:pt x="84" y="48"/>
                  </a:lnTo>
                  <a:lnTo>
                    <a:pt x="87" y="51"/>
                  </a:lnTo>
                  <a:lnTo>
                    <a:pt x="87" y="52"/>
                  </a:lnTo>
                  <a:lnTo>
                    <a:pt x="88" y="53"/>
                  </a:lnTo>
                  <a:lnTo>
                    <a:pt x="90" y="55"/>
                  </a:lnTo>
                  <a:lnTo>
                    <a:pt x="91" y="56"/>
                  </a:lnTo>
                  <a:lnTo>
                    <a:pt x="92" y="58"/>
                  </a:lnTo>
                  <a:lnTo>
                    <a:pt x="92" y="59"/>
                  </a:lnTo>
                  <a:lnTo>
                    <a:pt x="91" y="61"/>
                  </a:lnTo>
                  <a:lnTo>
                    <a:pt x="91" y="62"/>
                  </a:lnTo>
                  <a:lnTo>
                    <a:pt x="93" y="62"/>
                  </a:lnTo>
                  <a:lnTo>
                    <a:pt x="95" y="61"/>
                  </a:lnTo>
                  <a:lnTo>
                    <a:pt x="97" y="60"/>
                  </a:lnTo>
                  <a:lnTo>
                    <a:pt x="98" y="61"/>
                  </a:lnTo>
                  <a:lnTo>
                    <a:pt x="99" y="58"/>
                  </a:lnTo>
                  <a:lnTo>
                    <a:pt x="98" y="58"/>
                  </a:lnTo>
                  <a:lnTo>
                    <a:pt x="96" y="56"/>
                  </a:lnTo>
                  <a:lnTo>
                    <a:pt x="95" y="55"/>
                  </a:lnTo>
                  <a:lnTo>
                    <a:pt x="94" y="53"/>
                  </a:lnTo>
                  <a:lnTo>
                    <a:pt x="94" y="51"/>
                  </a:lnTo>
                  <a:lnTo>
                    <a:pt x="92" y="49"/>
                  </a:lnTo>
                  <a:lnTo>
                    <a:pt x="92" y="48"/>
                  </a:lnTo>
                  <a:lnTo>
                    <a:pt x="95" y="48"/>
                  </a:lnTo>
                  <a:lnTo>
                    <a:pt x="95" y="49"/>
                  </a:lnTo>
                  <a:lnTo>
                    <a:pt x="96" y="51"/>
                  </a:lnTo>
                  <a:lnTo>
                    <a:pt x="98" y="53"/>
                  </a:lnTo>
                  <a:lnTo>
                    <a:pt x="100" y="56"/>
                  </a:lnTo>
                  <a:lnTo>
                    <a:pt x="102" y="58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3"/>
                  </a:lnTo>
                  <a:lnTo>
                    <a:pt x="102" y="65"/>
                  </a:lnTo>
                  <a:lnTo>
                    <a:pt x="102" y="66"/>
                  </a:lnTo>
                  <a:lnTo>
                    <a:pt x="103" y="67"/>
                  </a:lnTo>
                  <a:lnTo>
                    <a:pt x="105" y="66"/>
                  </a:lnTo>
                  <a:lnTo>
                    <a:pt x="106" y="65"/>
                  </a:lnTo>
                  <a:lnTo>
                    <a:pt x="108" y="63"/>
                  </a:lnTo>
                  <a:lnTo>
                    <a:pt x="109" y="62"/>
                  </a:lnTo>
                  <a:lnTo>
                    <a:pt x="110" y="62"/>
                  </a:lnTo>
                  <a:lnTo>
                    <a:pt x="112" y="61"/>
                  </a:lnTo>
                  <a:lnTo>
                    <a:pt x="113" y="61"/>
                  </a:lnTo>
                  <a:lnTo>
                    <a:pt x="115" y="59"/>
                  </a:lnTo>
                  <a:lnTo>
                    <a:pt x="115" y="58"/>
                  </a:lnTo>
                  <a:lnTo>
                    <a:pt x="116" y="56"/>
                  </a:lnTo>
                  <a:lnTo>
                    <a:pt x="118" y="55"/>
                  </a:lnTo>
                  <a:lnTo>
                    <a:pt x="118" y="53"/>
                  </a:lnTo>
                  <a:lnTo>
                    <a:pt x="119" y="53"/>
                  </a:lnTo>
                  <a:lnTo>
                    <a:pt x="120" y="52"/>
                  </a:lnTo>
                  <a:lnTo>
                    <a:pt x="121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9" y="51"/>
                  </a:lnTo>
                  <a:lnTo>
                    <a:pt x="130" y="52"/>
                  </a:lnTo>
                  <a:lnTo>
                    <a:pt x="127" y="53"/>
                  </a:lnTo>
                  <a:lnTo>
                    <a:pt x="126" y="55"/>
                  </a:lnTo>
                  <a:lnTo>
                    <a:pt x="127" y="56"/>
                  </a:lnTo>
                  <a:lnTo>
                    <a:pt x="127" y="59"/>
                  </a:lnTo>
                  <a:lnTo>
                    <a:pt x="129" y="61"/>
                  </a:lnTo>
                  <a:lnTo>
                    <a:pt x="130" y="61"/>
                  </a:lnTo>
                  <a:lnTo>
                    <a:pt x="130" y="58"/>
                  </a:lnTo>
                  <a:lnTo>
                    <a:pt x="130" y="56"/>
                  </a:lnTo>
                  <a:lnTo>
                    <a:pt x="131" y="58"/>
                  </a:lnTo>
                  <a:lnTo>
                    <a:pt x="131" y="59"/>
                  </a:lnTo>
                  <a:lnTo>
                    <a:pt x="133" y="61"/>
                  </a:lnTo>
                  <a:lnTo>
                    <a:pt x="133" y="63"/>
                  </a:lnTo>
                  <a:lnTo>
                    <a:pt x="131" y="65"/>
                  </a:lnTo>
                  <a:lnTo>
                    <a:pt x="130" y="65"/>
                  </a:lnTo>
                  <a:lnTo>
                    <a:pt x="127" y="63"/>
                  </a:lnTo>
                  <a:lnTo>
                    <a:pt x="126" y="62"/>
                  </a:lnTo>
                  <a:lnTo>
                    <a:pt x="124" y="62"/>
                  </a:lnTo>
                  <a:lnTo>
                    <a:pt x="121" y="62"/>
                  </a:lnTo>
                  <a:lnTo>
                    <a:pt x="120" y="62"/>
                  </a:lnTo>
                  <a:lnTo>
                    <a:pt x="119" y="62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3" y="63"/>
                  </a:lnTo>
                  <a:lnTo>
                    <a:pt x="113" y="65"/>
                  </a:lnTo>
                  <a:lnTo>
                    <a:pt x="112" y="66"/>
                  </a:lnTo>
                  <a:lnTo>
                    <a:pt x="112" y="67"/>
                  </a:lnTo>
                  <a:lnTo>
                    <a:pt x="113" y="69"/>
                  </a:lnTo>
                  <a:lnTo>
                    <a:pt x="113" y="70"/>
                  </a:lnTo>
                  <a:lnTo>
                    <a:pt x="115" y="71"/>
                  </a:lnTo>
                  <a:lnTo>
                    <a:pt x="118" y="73"/>
                  </a:lnTo>
                  <a:lnTo>
                    <a:pt x="120" y="73"/>
                  </a:lnTo>
                  <a:lnTo>
                    <a:pt x="121" y="73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7" y="73"/>
                  </a:lnTo>
                  <a:lnTo>
                    <a:pt x="127" y="74"/>
                  </a:lnTo>
                  <a:lnTo>
                    <a:pt x="126" y="76"/>
                  </a:lnTo>
                  <a:lnTo>
                    <a:pt x="124" y="76"/>
                  </a:lnTo>
                  <a:lnTo>
                    <a:pt x="124" y="78"/>
                  </a:lnTo>
                  <a:lnTo>
                    <a:pt x="126" y="80"/>
                  </a:lnTo>
                  <a:lnTo>
                    <a:pt x="126" y="8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9" name="Freeform 215"/>
            <p:cNvSpPr>
              <a:spLocks/>
            </p:cNvSpPr>
            <p:nvPr/>
          </p:nvSpPr>
          <p:spPr bwMode="auto">
            <a:xfrm>
              <a:off x="5928349" y="4627309"/>
              <a:ext cx="36512" cy="28575"/>
            </a:xfrm>
            <a:custGeom>
              <a:avLst/>
              <a:gdLst>
                <a:gd name="T0" fmla="*/ 0 w 23"/>
                <a:gd name="T1" fmla="*/ 2147483647 h 18"/>
                <a:gd name="T2" fmla="*/ 0 w 23"/>
                <a:gd name="T3" fmla="*/ 2147483647 h 18"/>
                <a:gd name="T4" fmla="*/ 2147483647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2147483647 h 18"/>
                <a:gd name="T18" fmla="*/ 2147483647 w 23"/>
                <a:gd name="T19" fmla="*/ 2147483647 h 18"/>
                <a:gd name="T20" fmla="*/ 2147483647 w 23"/>
                <a:gd name="T21" fmla="*/ 2147483647 h 18"/>
                <a:gd name="T22" fmla="*/ 2147483647 w 23"/>
                <a:gd name="T23" fmla="*/ 2147483647 h 18"/>
                <a:gd name="T24" fmla="*/ 2147483647 w 23"/>
                <a:gd name="T25" fmla="*/ 2147483647 h 18"/>
                <a:gd name="T26" fmla="*/ 2147483647 w 23"/>
                <a:gd name="T27" fmla="*/ 2147483647 h 18"/>
                <a:gd name="T28" fmla="*/ 2147483647 w 23"/>
                <a:gd name="T29" fmla="*/ 2147483647 h 18"/>
                <a:gd name="T30" fmla="*/ 2147483647 w 23"/>
                <a:gd name="T31" fmla="*/ 2147483647 h 18"/>
                <a:gd name="T32" fmla="*/ 2147483647 w 23"/>
                <a:gd name="T33" fmla="*/ 0 h 18"/>
                <a:gd name="T34" fmla="*/ 2147483647 w 23"/>
                <a:gd name="T35" fmla="*/ 0 h 18"/>
                <a:gd name="T36" fmla="*/ 2147483647 w 23"/>
                <a:gd name="T37" fmla="*/ 2147483647 h 18"/>
                <a:gd name="T38" fmla="*/ 2147483647 w 23"/>
                <a:gd name="T39" fmla="*/ 2147483647 h 18"/>
                <a:gd name="T40" fmla="*/ 2147483647 w 23"/>
                <a:gd name="T41" fmla="*/ 2147483647 h 18"/>
                <a:gd name="T42" fmla="*/ 2147483647 w 23"/>
                <a:gd name="T43" fmla="*/ 2147483647 h 18"/>
                <a:gd name="T44" fmla="*/ 2147483647 w 23"/>
                <a:gd name="T45" fmla="*/ 2147483647 h 18"/>
                <a:gd name="T46" fmla="*/ 2147483647 w 23"/>
                <a:gd name="T47" fmla="*/ 2147483647 h 18"/>
                <a:gd name="T48" fmla="*/ 2147483647 w 23"/>
                <a:gd name="T49" fmla="*/ 2147483647 h 18"/>
                <a:gd name="T50" fmla="*/ 2147483647 w 23"/>
                <a:gd name="T51" fmla="*/ 2147483647 h 18"/>
                <a:gd name="T52" fmla="*/ 2147483647 w 23"/>
                <a:gd name="T53" fmla="*/ 2147483647 h 18"/>
                <a:gd name="T54" fmla="*/ 2147483647 w 23"/>
                <a:gd name="T55" fmla="*/ 2147483647 h 18"/>
                <a:gd name="T56" fmla="*/ 2147483647 w 23"/>
                <a:gd name="T57" fmla="*/ 2147483647 h 18"/>
                <a:gd name="T58" fmla="*/ 2147483647 w 23"/>
                <a:gd name="T59" fmla="*/ 2147483647 h 18"/>
                <a:gd name="T60" fmla="*/ 2147483647 w 23"/>
                <a:gd name="T61" fmla="*/ 2147483647 h 18"/>
                <a:gd name="T62" fmla="*/ 2147483647 w 23"/>
                <a:gd name="T63" fmla="*/ 2147483647 h 18"/>
                <a:gd name="T64" fmla="*/ 0 w 23"/>
                <a:gd name="T65" fmla="*/ 2147483647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18"/>
                <a:gd name="T101" fmla="*/ 23 w 23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18">
                  <a:moveTo>
                    <a:pt x="0" y="18"/>
                  </a:moveTo>
                  <a:lnTo>
                    <a:pt x="0" y="15"/>
                  </a:lnTo>
                  <a:lnTo>
                    <a:pt x="2" y="14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7" y="9"/>
                  </a:lnTo>
                  <a:lnTo>
                    <a:pt x="8" y="7"/>
                  </a:lnTo>
                  <a:lnTo>
                    <a:pt x="8" y="6"/>
                  </a:lnTo>
                  <a:lnTo>
                    <a:pt x="10" y="5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0" y="11"/>
                  </a:lnTo>
                  <a:lnTo>
                    <a:pt x="8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4" y="17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0" name="Freeform 216"/>
            <p:cNvSpPr>
              <a:spLocks/>
            </p:cNvSpPr>
            <p:nvPr/>
          </p:nvSpPr>
          <p:spPr bwMode="auto">
            <a:xfrm>
              <a:off x="5780711" y="4338384"/>
              <a:ext cx="263525" cy="322262"/>
            </a:xfrm>
            <a:custGeom>
              <a:avLst/>
              <a:gdLst>
                <a:gd name="T0" fmla="*/ 2147483647 w 166"/>
                <a:gd name="T1" fmla="*/ 2147483647 h 203"/>
                <a:gd name="T2" fmla="*/ 2147483647 w 166"/>
                <a:gd name="T3" fmla="*/ 2147483647 h 203"/>
                <a:gd name="T4" fmla="*/ 2147483647 w 166"/>
                <a:gd name="T5" fmla="*/ 2147483647 h 203"/>
                <a:gd name="T6" fmla="*/ 2147483647 w 166"/>
                <a:gd name="T7" fmla="*/ 2147483647 h 203"/>
                <a:gd name="T8" fmla="*/ 2147483647 w 166"/>
                <a:gd name="T9" fmla="*/ 2147483647 h 203"/>
                <a:gd name="T10" fmla="*/ 2147483647 w 166"/>
                <a:gd name="T11" fmla="*/ 2147483647 h 203"/>
                <a:gd name="T12" fmla="*/ 2147483647 w 166"/>
                <a:gd name="T13" fmla="*/ 2147483647 h 203"/>
                <a:gd name="T14" fmla="*/ 2147483647 w 166"/>
                <a:gd name="T15" fmla="*/ 2147483647 h 203"/>
                <a:gd name="T16" fmla="*/ 2147483647 w 166"/>
                <a:gd name="T17" fmla="*/ 2147483647 h 203"/>
                <a:gd name="T18" fmla="*/ 2147483647 w 166"/>
                <a:gd name="T19" fmla="*/ 2147483647 h 203"/>
                <a:gd name="T20" fmla="*/ 2147483647 w 166"/>
                <a:gd name="T21" fmla="*/ 2147483647 h 203"/>
                <a:gd name="T22" fmla="*/ 2147483647 w 166"/>
                <a:gd name="T23" fmla="*/ 2147483647 h 203"/>
                <a:gd name="T24" fmla="*/ 2147483647 w 166"/>
                <a:gd name="T25" fmla="*/ 2147483647 h 203"/>
                <a:gd name="T26" fmla="*/ 2147483647 w 166"/>
                <a:gd name="T27" fmla="*/ 2147483647 h 203"/>
                <a:gd name="T28" fmla="*/ 2147483647 w 166"/>
                <a:gd name="T29" fmla="*/ 2147483647 h 203"/>
                <a:gd name="T30" fmla="*/ 2147483647 w 166"/>
                <a:gd name="T31" fmla="*/ 2147483647 h 203"/>
                <a:gd name="T32" fmla="*/ 2147483647 w 166"/>
                <a:gd name="T33" fmla="*/ 2147483647 h 203"/>
                <a:gd name="T34" fmla="*/ 2147483647 w 166"/>
                <a:gd name="T35" fmla="*/ 2147483647 h 203"/>
                <a:gd name="T36" fmla="*/ 2147483647 w 166"/>
                <a:gd name="T37" fmla="*/ 2147483647 h 203"/>
                <a:gd name="T38" fmla="*/ 2147483647 w 166"/>
                <a:gd name="T39" fmla="*/ 2147483647 h 203"/>
                <a:gd name="T40" fmla="*/ 2147483647 w 166"/>
                <a:gd name="T41" fmla="*/ 2147483647 h 203"/>
                <a:gd name="T42" fmla="*/ 2147483647 w 166"/>
                <a:gd name="T43" fmla="*/ 2147483647 h 203"/>
                <a:gd name="T44" fmla="*/ 2147483647 w 166"/>
                <a:gd name="T45" fmla="*/ 2147483647 h 203"/>
                <a:gd name="T46" fmla="*/ 2147483647 w 166"/>
                <a:gd name="T47" fmla="*/ 2147483647 h 203"/>
                <a:gd name="T48" fmla="*/ 2147483647 w 166"/>
                <a:gd name="T49" fmla="*/ 2147483647 h 203"/>
                <a:gd name="T50" fmla="*/ 2147483647 w 166"/>
                <a:gd name="T51" fmla="*/ 2147483647 h 203"/>
                <a:gd name="T52" fmla="*/ 2147483647 w 166"/>
                <a:gd name="T53" fmla="*/ 2147483647 h 203"/>
                <a:gd name="T54" fmla="*/ 2147483647 w 166"/>
                <a:gd name="T55" fmla="*/ 2147483647 h 203"/>
                <a:gd name="T56" fmla="*/ 2147483647 w 166"/>
                <a:gd name="T57" fmla="*/ 2147483647 h 203"/>
                <a:gd name="T58" fmla="*/ 2147483647 w 166"/>
                <a:gd name="T59" fmla="*/ 2147483647 h 203"/>
                <a:gd name="T60" fmla="*/ 2147483647 w 166"/>
                <a:gd name="T61" fmla="*/ 2147483647 h 203"/>
                <a:gd name="T62" fmla="*/ 2147483647 w 166"/>
                <a:gd name="T63" fmla="*/ 2147483647 h 203"/>
                <a:gd name="T64" fmla="*/ 2147483647 w 166"/>
                <a:gd name="T65" fmla="*/ 2147483647 h 203"/>
                <a:gd name="T66" fmla="*/ 2147483647 w 166"/>
                <a:gd name="T67" fmla="*/ 2147483647 h 203"/>
                <a:gd name="T68" fmla="*/ 2147483647 w 166"/>
                <a:gd name="T69" fmla="*/ 2147483647 h 203"/>
                <a:gd name="T70" fmla="*/ 2147483647 w 166"/>
                <a:gd name="T71" fmla="*/ 2147483647 h 203"/>
                <a:gd name="T72" fmla="*/ 2147483647 w 166"/>
                <a:gd name="T73" fmla="*/ 2147483647 h 203"/>
                <a:gd name="T74" fmla="*/ 2147483647 w 166"/>
                <a:gd name="T75" fmla="*/ 2147483647 h 203"/>
                <a:gd name="T76" fmla="*/ 2147483647 w 166"/>
                <a:gd name="T77" fmla="*/ 2147483647 h 203"/>
                <a:gd name="T78" fmla="*/ 2147483647 w 166"/>
                <a:gd name="T79" fmla="*/ 2147483647 h 203"/>
                <a:gd name="T80" fmla="*/ 2147483647 w 166"/>
                <a:gd name="T81" fmla="*/ 2147483647 h 203"/>
                <a:gd name="T82" fmla="*/ 2147483647 w 166"/>
                <a:gd name="T83" fmla="*/ 2147483647 h 203"/>
                <a:gd name="T84" fmla="*/ 2147483647 w 166"/>
                <a:gd name="T85" fmla="*/ 2147483647 h 203"/>
                <a:gd name="T86" fmla="*/ 2147483647 w 166"/>
                <a:gd name="T87" fmla="*/ 2147483647 h 203"/>
                <a:gd name="T88" fmla="*/ 2147483647 w 166"/>
                <a:gd name="T89" fmla="*/ 2147483647 h 203"/>
                <a:gd name="T90" fmla="*/ 2147483647 w 166"/>
                <a:gd name="T91" fmla="*/ 2147483647 h 203"/>
                <a:gd name="T92" fmla="*/ 2147483647 w 166"/>
                <a:gd name="T93" fmla="*/ 2147483647 h 203"/>
                <a:gd name="T94" fmla="*/ 2147483647 w 166"/>
                <a:gd name="T95" fmla="*/ 2147483647 h 203"/>
                <a:gd name="T96" fmla="*/ 2147483647 w 166"/>
                <a:gd name="T97" fmla="*/ 2147483647 h 203"/>
                <a:gd name="T98" fmla="*/ 2147483647 w 166"/>
                <a:gd name="T99" fmla="*/ 2147483647 h 203"/>
                <a:gd name="T100" fmla="*/ 2147483647 w 166"/>
                <a:gd name="T101" fmla="*/ 2147483647 h 203"/>
                <a:gd name="T102" fmla="*/ 2147483647 w 166"/>
                <a:gd name="T103" fmla="*/ 2147483647 h 203"/>
                <a:gd name="T104" fmla="*/ 2147483647 w 166"/>
                <a:gd name="T105" fmla="*/ 2147483647 h 203"/>
                <a:gd name="T106" fmla="*/ 2147483647 w 166"/>
                <a:gd name="T107" fmla="*/ 2147483647 h 203"/>
                <a:gd name="T108" fmla="*/ 2147483647 w 166"/>
                <a:gd name="T109" fmla="*/ 2147483647 h 203"/>
                <a:gd name="T110" fmla="*/ 2147483647 w 166"/>
                <a:gd name="T111" fmla="*/ 2147483647 h 203"/>
                <a:gd name="T112" fmla="*/ 2147483647 w 166"/>
                <a:gd name="T113" fmla="*/ 2147483647 h 203"/>
                <a:gd name="T114" fmla="*/ 2147483647 w 166"/>
                <a:gd name="T115" fmla="*/ 2147483647 h 203"/>
                <a:gd name="T116" fmla="*/ 2147483647 w 166"/>
                <a:gd name="T117" fmla="*/ 2147483647 h 203"/>
                <a:gd name="T118" fmla="*/ 2147483647 w 166"/>
                <a:gd name="T119" fmla="*/ 2147483647 h 2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6"/>
                <a:gd name="T181" fmla="*/ 0 h 203"/>
                <a:gd name="T182" fmla="*/ 166 w 166"/>
                <a:gd name="T183" fmla="*/ 203 h 20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6" h="203">
                  <a:moveTo>
                    <a:pt x="125" y="81"/>
                  </a:moveTo>
                  <a:lnTo>
                    <a:pt x="123" y="83"/>
                  </a:lnTo>
                  <a:lnTo>
                    <a:pt x="122" y="83"/>
                  </a:lnTo>
                  <a:lnTo>
                    <a:pt x="118" y="83"/>
                  </a:lnTo>
                  <a:lnTo>
                    <a:pt x="115" y="83"/>
                  </a:lnTo>
                  <a:lnTo>
                    <a:pt x="111" y="83"/>
                  </a:lnTo>
                  <a:lnTo>
                    <a:pt x="108" y="83"/>
                  </a:lnTo>
                  <a:lnTo>
                    <a:pt x="108" y="81"/>
                  </a:lnTo>
                  <a:lnTo>
                    <a:pt x="105" y="80"/>
                  </a:lnTo>
                  <a:lnTo>
                    <a:pt x="105" y="79"/>
                  </a:lnTo>
                  <a:lnTo>
                    <a:pt x="104" y="77"/>
                  </a:lnTo>
                  <a:lnTo>
                    <a:pt x="101" y="77"/>
                  </a:lnTo>
                  <a:lnTo>
                    <a:pt x="99" y="77"/>
                  </a:lnTo>
                  <a:lnTo>
                    <a:pt x="99" y="79"/>
                  </a:lnTo>
                  <a:lnTo>
                    <a:pt x="97" y="80"/>
                  </a:lnTo>
                  <a:lnTo>
                    <a:pt x="94" y="80"/>
                  </a:lnTo>
                  <a:lnTo>
                    <a:pt x="94" y="79"/>
                  </a:lnTo>
                  <a:lnTo>
                    <a:pt x="94" y="76"/>
                  </a:lnTo>
                  <a:lnTo>
                    <a:pt x="93" y="74"/>
                  </a:lnTo>
                  <a:lnTo>
                    <a:pt x="91" y="74"/>
                  </a:lnTo>
                  <a:lnTo>
                    <a:pt x="91" y="73"/>
                  </a:lnTo>
                  <a:lnTo>
                    <a:pt x="90" y="72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0"/>
                  </a:lnTo>
                  <a:lnTo>
                    <a:pt x="86" y="69"/>
                  </a:lnTo>
                  <a:lnTo>
                    <a:pt x="86" y="67"/>
                  </a:lnTo>
                  <a:lnTo>
                    <a:pt x="86" y="66"/>
                  </a:lnTo>
                  <a:lnTo>
                    <a:pt x="86" y="65"/>
                  </a:lnTo>
                  <a:lnTo>
                    <a:pt x="86" y="63"/>
                  </a:lnTo>
                  <a:lnTo>
                    <a:pt x="84" y="61"/>
                  </a:lnTo>
                  <a:lnTo>
                    <a:pt x="83" y="61"/>
                  </a:lnTo>
                  <a:lnTo>
                    <a:pt x="82" y="59"/>
                  </a:lnTo>
                  <a:lnTo>
                    <a:pt x="79" y="58"/>
                  </a:lnTo>
                  <a:lnTo>
                    <a:pt x="76" y="58"/>
                  </a:lnTo>
                  <a:lnTo>
                    <a:pt x="75" y="59"/>
                  </a:lnTo>
                  <a:lnTo>
                    <a:pt x="72" y="59"/>
                  </a:lnTo>
                  <a:lnTo>
                    <a:pt x="70" y="58"/>
                  </a:lnTo>
                  <a:lnTo>
                    <a:pt x="69" y="58"/>
                  </a:lnTo>
                  <a:lnTo>
                    <a:pt x="66" y="56"/>
                  </a:lnTo>
                  <a:lnTo>
                    <a:pt x="63" y="56"/>
                  </a:lnTo>
                  <a:lnTo>
                    <a:pt x="62" y="56"/>
                  </a:lnTo>
                  <a:lnTo>
                    <a:pt x="59" y="56"/>
                  </a:lnTo>
                  <a:lnTo>
                    <a:pt x="58" y="55"/>
                  </a:lnTo>
                  <a:lnTo>
                    <a:pt x="56" y="55"/>
                  </a:lnTo>
                  <a:lnTo>
                    <a:pt x="55" y="54"/>
                  </a:lnTo>
                  <a:lnTo>
                    <a:pt x="54" y="52"/>
                  </a:lnTo>
                  <a:lnTo>
                    <a:pt x="52" y="52"/>
                  </a:lnTo>
                  <a:lnTo>
                    <a:pt x="51" y="52"/>
                  </a:lnTo>
                  <a:lnTo>
                    <a:pt x="50" y="54"/>
                  </a:lnTo>
                  <a:lnTo>
                    <a:pt x="47" y="52"/>
                  </a:lnTo>
                  <a:lnTo>
                    <a:pt x="47" y="54"/>
                  </a:lnTo>
                  <a:lnTo>
                    <a:pt x="42" y="54"/>
                  </a:lnTo>
                  <a:lnTo>
                    <a:pt x="41" y="54"/>
                  </a:lnTo>
                  <a:lnTo>
                    <a:pt x="40" y="55"/>
                  </a:lnTo>
                  <a:lnTo>
                    <a:pt x="38" y="56"/>
                  </a:lnTo>
                  <a:lnTo>
                    <a:pt x="37" y="58"/>
                  </a:lnTo>
                  <a:lnTo>
                    <a:pt x="36" y="59"/>
                  </a:lnTo>
                  <a:lnTo>
                    <a:pt x="34" y="59"/>
                  </a:lnTo>
                  <a:lnTo>
                    <a:pt x="31" y="59"/>
                  </a:lnTo>
                  <a:lnTo>
                    <a:pt x="30" y="59"/>
                  </a:lnTo>
                  <a:lnTo>
                    <a:pt x="29" y="59"/>
                  </a:lnTo>
                  <a:lnTo>
                    <a:pt x="29" y="61"/>
                  </a:lnTo>
                  <a:lnTo>
                    <a:pt x="27" y="61"/>
                  </a:lnTo>
                  <a:lnTo>
                    <a:pt x="26" y="61"/>
                  </a:lnTo>
                  <a:lnTo>
                    <a:pt x="25" y="62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9" y="65"/>
                  </a:lnTo>
                  <a:lnTo>
                    <a:pt x="16" y="65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12" y="67"/>
                  </a:lnTo>
                  <a:lnTo>
                    <a:pt x="11" y="69"/>
                  </a:lnTo>
                  <a:lnTo>
                    <a:pt x="9" y="70"/>
                  </a:lnTo>
                  <a:lnTo>
                    <a:pt x="9" y="73"/>
                  </a:lnTo>
                  <a:lnTo>
                    <a:pt x="9" y="74"/>
                  </a:lnTo>
                  <a:lnTo>
                    <a:pt x="8" y="77"/>
                  </a:lnTo>
                  <a:lnTo>
                    <a:pt x="8" y="79"/>
                  </a:lnTo>
                  <a:lnTo>
                    <a:pt x="8" y="80"/>
                  </a:lnTo>
                  <a:lnTo>
                    <a:pt x="5" y="81"/>
                  </a:lnTo>
                  <a:lnTo>
                    <a:pt x="4" y="83"/>
                  </a:lnTo>
                  <a:lnTo>
                    <a:pt x="2" y="84"/>
                  </a:lnTo>
                  <a:lnTo>
                    <a:pt x="1" y="85"/>
                  </a:lnTo>
                  <a:lnTo>
                    <a:pt x="1" y="87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2" y="98"/>
                  </a:lnTo>
                  <a:lnTo>
                    <a:pt x="2" y="99"/>
                  </a:lnTo>
                  <a:lnTo>
                    <a:pt x="4" y="101"/>
                  </a:lnTo>
                  <a:lnTo>
                    <a:pt x="4" y="102"/>
                  </a:lnTo>
                  <a:lnTo>
                    <a:pt x="5" y="103"/>
                  </a:lnTo>
                  <a:lnTo>
                    <a:pt x="5" y="105"/>
                  </a:lnTo>
                  <a:lnTo>
                    <a:pt x="6" y="106"/>
                  </a:lnTo>
                  <a:lnTo>
                    <a:pt x="8" y="107"/>
                  </a:lnTo>
                  <a:lnTo>
                    <a:pt x="8" y="109"/>
                  </a:lnTo>
                  <a:lnTo>
                    <a:pt x="9" y="110"/>
                  </a:lnTo>
                  <a:lnTo>
                    <a:pt x="11" y="112"/>
                  </a:lnTo>
                  <a:lnTo>
                    <a:pt x="12" y="114"/>
                  </a:lnTo>
                  <a:lnTo>
                    <a:pt x="13" y="115"/>
                  </a:lnTo>
                  <a:lnTo>
                    <a:pt x="16" y="117"/>
                  </a:lnTo>
                  <a:lnTo>
                    <a:pt x="18" y="118"/>
                  </a:lnTo>
                  <a:lnTo>
                    <a:pt x="20" y="119"/>
                  </a:lnTo>
                  <a:lnTo>
                    <a:pt x="22" y="119"/>
                  </a:lnTo>
                  <a:lnTo>
                    <a:pt x="27" y="121"/>
                  </a:lnTo>
                  <a:lnTo>
                    <a:pt x="29" y="122"/>
                  </a:lnTo>
                  <a:lnTo>
                    <a:pt x="30" y="124"/>
                  </a:lnTo>
                  <a:lnTo>
                    <a:pt x="31" y="124"/>
                  </a:lnTo>
                  <a:lnTo>
                    <a:pt x="33" y="125"/>
                  </a:lnTo>
                  <a:lnTo>
                    <a:pt x="34" y="125"/>
                  </a:lnTo>
                  <a:lnTo>
                    <a:pt x="37" y="124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2" y="125"/>
                  </a:lnTo>
                  <a:lnTo>
                    <a:pt x="44" y="127"/>
                  </a:lnTo>
                  <a:lnTo>
                    <a:pt x="44" y="128"/>
                  </a:lnTo>
                  <a:lnTo>
                    <a:pt x="45" y="129"/>
                  </a:lnTo>
                  <a:lnTo>
                    <a:pt x="47" y="129"/>
                  </a:lnTo>
                  <a:lnTo>
                    <a:pt x="48" y="131"/>
                  </a:lnTo>
                  <a:lnTo>
                    <a:pt x="50" y="131"/>
                  </a:lnTo>
                  <a:lnTo>
                    <a:pt x="51" y="131"/>
                  </a:lnTo>
                  <a:lnTo>
                    <a:pt x="52" y="132"/>
                  </a:lnTo>
                  <a:lnTo>
                    <a:pt x="54" y="132"/>
                  </a:lnTo>
                  <a:lnTo>
                    <a:pt x="55" y="134"/>
                  </a:lnTo>
                  <a:lnTo>
                    <a:pt x="54" y="136"/>
                  </a:lnTo>
                  <a:lnTo>
                    <a:pt x="54" y="138"/>
                  </a:lnTo>
                  <a:lnTo>
                    <a:pt x="51" y="138"/>
                  </a:lnTo>
                  <a:lnTo>
                    <a:pt x="50" y="139"/>
                  </a:lnTo>
                  <a:lnTo>
                    <a:pt x="48" y="141"/>
                  </a:lnTo>
                  <a:lnTo>
                    <a:pt x="47" y="142"/>
                  </a:lnTo>
                  <a:lnTo>
                    <a:pt x="47" y="143"/>
                  </a:lnTo>
                  <a:lnTo>
                    <a:pt x="48" y="146"/>
                  </a:lnTo>
                  <a:lnTo>
                    <a:pt x="50" y="147"/>
                  </a:lnTo>
                  <a:lnTo>
                    <a:pt x="50" y="150"/>
                  </a:lnTo>
                  <a:lnTo>
                    <a:pt x="51" y="151"/>
                  </a:lnTo>
                  <a:lnTo>
                    <a:pt x="51" y="154"/>
                  </a:lnTo>
                  <a:lnTo>
                    <a:pt x="51" y="156"/>
                  </a:lnTo>
                  <a:lnTo>
                    <a:pt x="51" y="158"/>
                  </a:lnTo>
                  <a:lnTo>
                    <a:pt x="50" y="161"/>
                  </a:lnTo>
                  <a:lnTo>
                    <a:pt x="50" y="163"/>
                  </a:lnTo>
                  <a:lnTo>
                    <a:pt x="48" y="164"/>
                  </a:lnTo>
                  <a:lnTo>
                    <a:pt x="47" y="165"/>
                  </a:lnTo>
                  <a:lnTo>
                    <a:pt x="44" y="167"/>
                  </a:lnTo>
                  <a:lnTo>
                    <a:pt x="42" y="168"/>
                  </a:lnTo>
                  <a:lnTo>
                    <a:pt x="41" y="170"/>
                  </a:lnTo>
                  <a:lnTo>
                    <a:pt x="41" y="171"/>
                  </a:lnTo>
                  <a:lnTo>
                    <a:pt x="40" y="172"/>
                  </a:lnTo>
                  <a:lnTo>
                    <a:pt x="38" y="174"/>
                  </a:lnTo>
                  <a:lnTo>
                    <a:pt x="38" y="178"/>
                  </a:lnTo>
                  <a:lnTo>
                    <a:pt x="38" y="179"/>
                  </a:lnTo>
                  <a:lnTo>
                    <a:pt x="38" y="182"/>
                  </a:lnTo>
                  <a:lnTo>
                    <a:pt x="38" y="183"/>
                  </a:lnTo>
                  <a:lnTo>
                    <a:pt x="38" y="186"/>
                  </a:lnTo>
                  <a:lnTo>
                    <a:pt x="37" y="187"/>
                  </a:lnTo>
                  <a:lnTo>
                    <a:pt x="36" y="190"/>
                  </a:lnTo>
                  <a:lnTo>
                    <a:pt x="34" y="193"/>
                  </a:lnTo>
                  <a:lnTo>
                    <a:pt x="34" y="195"/>
                  </a:lnTo>
                  <a:lnTo>
                    <a:pt x="34" y="196"/>
                  </a:lnTo>
                  <a:lnTo>
                    <a:pt x="34" y="197"/>
                  </a:lnTo>
                  <a:lnTo>
                    <a:pt x="34" y="199"/>
                  </a:lnTo>
                  <a:lnTo>
                    <a:pt x="34" y="200"/>
                  </a:lnTo>
                  <a:lnTo>
                    <a:pt x="36" y="201"/>
                  </a:lnTo>
                  <a:lnTo>
                    <a:pt x="37" y="201"/>
                  </a:lnTo>
                  <a:lnTo>
                    <a:pt x="40" y="203"/>
                  </a:lnTo>
                  <a:lnTo>
                    <a:pt x="41" y="203"/>
                  </a:lnTo>
                  <a:lnTo>
                    <a:pt x="47" y="201"/>
                  </a:lnTo>
                  <a:lnTo>
                    <a:pt x="48" y="201"/>
                  </a:lnTo>
                  <a:lnTo>
                    <a:pt x="51" y="201"/>
                  </a:lnTo>
                  <a:lnTo>
                    <a:pt x="52" y="201"/>
                  </a:lnTo>
                  <a:lnTo>
                    <a:pt x="55" y="201"/>
                  </a:lnTo>
                  <a:lnTo>
                    <a:pt x="56" y="201"/>
                  </a:lnTo>
                  <a:lnTo>
                    <a:pt x="58" y="201"/>
                  </a:lnTo>
                  <a:lnTo>
                    <a:pt x="59" y="201"/>
                  </a:lnTo>
                  <a:lnTo>
                    <a:pt x="62" y="201"/>
                  </a:lnTo>
                  <a:lnTo>
                    <a:pt x="63" y="201"/>
                  </a:lnTo>
                  <a:lnTo>
                    <a:pt x="66" y="201"/>
                  </a:lnTo>
                  <a:lnTo>
                    <a:pt x="69" y="200"/>
                  </a:lnTo>
                  <a:lnTo>
                    <a:pt x="70" y="200"/>
                  </a:lnTo>
                  <a:lnTo>
                    <a:pt x="70" y="199"/>
                  </a:lnTo>
                  <a:lnTo>
                    <a:pt x="72" y="197"/>
                  </a:lnTo>
                  <a:lnTo>
                    <a:pt x="73" y="196"/>
                  </a:lnTo>
                  <a:lnTo>
                    <a:pt x="75" y="196"/>
                  </a:lnTo>
                  <a:lnTo>
                    <a:pt x="76" y="196"/>
                  </a:lnTo>
                  <a:lnTo>
                    <a:pt x="79" y="195"/>
                  </a:lnTo>
                  <a:lnTo>
                    <a:pt x="80" y="195"/>
                  </a:lnTo>
                  <a:lnTo>
                    <a:pt x="82" y="192"/>
                  </a:lnTo>
                  <a:lnTo>
                    <a:pt x="82" y="190"/>
                  </a:lnTo>
                  <a:lnTo>
                    <a:pt x="83" y="189"/>
                  </a:lnTo>
                  <a:lnTo>
                    <a:pt x="84" y="189"/>
                  </a:lnTo>
                  <a:lnTo>
                    <a:pt x="86" y="187"/>
                  </a:lnTo>
                  <a:lnTo>
                    <a:pt x="89" y="186"/>
                  </a:lnTo>
                  <a:lnTo>
                    <a:pt x="90" y="186"/>
                  </a:lnTo>
                  <a:lnTo>
                    <a:pt x="93" y="186"/>
                  </a:lnTo>
                  <a:lnTo>
                    <a:pt x="95" y="186"/>
                  </a:lnTo>
                  <a:lnTo>
                    <a:pt x="97" y="185"/>
                  </a:lnTo>
                  <a:lnTo>
                    <a:pt x="100" y="183"/>
                  </a:lnTo>
                  <a:lnTo>
                    <a:pt x="101" y="182"/>
                  </a:lnTo>
                  <a:lnTo>
                    <a:pt x="104" y="180"/>
                  </a:lnTo>
                  <a:lnTo>
                    <a:pt x="104" y="178"/>
                  </a:lnTo>
                  <a:lnTo>
                    <a:pt x="105" y="176"/>
                  </a:lnTo>
                  <a:lnTo>
                    <a:pt x="107" y="176"/>
                  </a:lnTo>
                  <a:lnTo>
                    <a:pt x="107" y="175"/>
                  </a:lnTo>
                  <a:lnTo>
                    <a:pt x="107" y="174"/>
                  </a:lnTo>
                  <a:lnTo>
                    <a:pt x="107" y="172"/>
                  </a:lnTo>
                  <a:lnTo>
                    <a:pt x="107" y="170"/>
                  </a:lnTo>
                  <a:lnTo>
                    <a:pt x="107" y="168"/>
                  </a:lnTo>
                  <a:lnTo>
                    <a:pt x="107" y="167"/>
                  </a:lnTo>
                  <a:lnTo>
                    <a:pt x="108" y="165"/>
                  </a:lnTo>
                  <a:lnTo>
                    <a:pt x="109" y="164"/>
                  </a:lnTo>
                  <a:lnTo>
                    <a:pt x="115" y="160"/>
                  </a:lnTo>
                  <a:lnTo>
                    <a:pt x="117" y="158"/>
                  </a:lnTo>
                  <a:lnTo>
                    <a:pt x="118" y="156"/>
                  </a:lnTo>
                  <a:lnTo>
                    <a:pt x="129" y="148"/>
                  </a:lnTo>
                  <a:lnTo>
                    <a:pt x="130" y="147"/>
                  </a:lnTo>
                  <a:lnTo>
                    <a:pt x="132" y="146"/>
                  </a:lnTo>
                  <a:lnTo>
                    <a:pt x="133" y="145"/>
                  </a:lnTo>
                  <a:lnTo>
                    <a:pt x="134" y="143"/>
                  </a:lnTo>
                  <a:lnTo>
                    <a:pt x="136" y="142"/>
                  </a:lnTo>
                  <a:lnTo>
                    <a:pt x="137" y="142"/>
                  </a:lnTo>
                  <a:lnTo>
                    <a:pt x="139" y="141"/>
                  </a:lnTo>
                  <a:lnTo>
                    <a:pt x="140" y="139"/>
                  </a:lnTo>
                  <a:lnTo>
                    <a:pt x="142" y="138"/>
                  </a:lnTo>
                  <a:lnTo>
                    <a:pt x="143" y="135"/>
                  </a:lnTo>
                  <a:lnTo>
                    <a:pt x="143" y="134"/>
                  </a:lnTo>
                  <a:lnTo>
                    <a:pt x="145" y="132"/>
                  </a:lnTo>
                  <a:lnTo>
                    <a:pt x="142" y="132"/>
                  </a:lnTo>
                  <a:lnTo>
                    <a:pt x="140" y="132"/>
                  </a:lnTo>
                  <a:lnTo>
                    <a:pt x="137" y="134"/>
                  </a:lnTo>
                  <a:lnTo>
                    <a:pt x="136" y="134"/>
                  </a:lnTo>
                  <a:lnTo>
                    <a:pt x="133" y="134"/>
                  </a:lnTo>
                  <a:lnTo>
                    <a:pt x="133" y="132"/>
                  </a:lnTo>
                  <a:lnTo>
                    <a:pt x="132" y="129"/>
                  </a:lnTo>
                  <a:lnTo>
                    <a:pt x="132" y="128"/>
                  </a:lnTo>
                  <a:lnTo>
                    <a:pt x="130" y="125"/>
                  </a:lnTo>
                  <a:lnTo>
                    <a:pt x="129" y="124"/>
                  </a:lnTo>
                  <a:lnTo>
                    <a:pt x="128" y="121"/>
                  </a:lnTo>
                  <a:lnTo>
                    <a:pt x="128" y="118"/>
                  </a:lnTo>
                  <a:lnTo>
                    <a:pt x="128" y="114"/>
                  </a:lnTo>
                  <a:lnTo>
                    <a:pt x="126" y="110"/>
                  </a:lnTo>
                  <a:lnTo>
                    <a:pt x="123" y="107"/>
                  </a:lnTo>
                  <a:lnTo>
                    <a:pt x="123" y="105"/>
                  </a:lnTo>
                  <a:lnTo>
                    <a:pt x="123" y="103"/>
                  </a:lnTo>
                  <a:lnTo>
                    <a:pt x="123" y="102"/>
                  </a:lnTo>
                  <a:lnTo>
                    <a:pt x="121" y="99"/>
                  </a:lnTo>
                  <a:lnTo>
                    <a:pt x="119" y="98"/>
                  </a:lnTo>
                  <a:lnTo>
                    <a:pt x="121" y="95"/>
                  </a:lnTo>
                  <a:lnTo>
                    <a:pt x="122" y="94"/>
                  </a:lnTo>
                  <a:lnTo>
                    <a:pt x="123" y="95"/>
                  </a:lnTo>
                  <a:lnTo>
                    <a:pt x="125" y="96"/>
                  </a:lnTo>
                  <a:lnTo>
                    <a:pt x="126" y="99"/>
                  </a:lnTo>
                  <a:lnTo>
                    <a:pt x="126" y="101"/>
                  </a:lnTo>
                  <a:lnTo>
                    <a:pt x="128" y="102"/>
                  </a:lnTo>
                  <a:lnTo>
                    <a:pt x="128" y="105"/>
                  </a:lnTo>
                  <a:lnTo>
                    <a:pt x="129" y="106"/>
                  </a:lnTo>
                  <a:lnTo>
                    <a:pt x="129" y="107"/>
                  </a:lnTo>
                  <a:lnTo>
                    <a:pt x="130" y="110"/>
                  </a:lnTo>
                  <a:lnTo>
                    <a:pt x="130" y="112"/>
                  </a:lnTo>
                  <a:lnTo>
                    <a:pt x="130" y="114"/>
                  </a:lnTo>
                  <a:lnTo>
                    <a:pt x="132" y="117"/>
                  </a:lnTo>
                  <a:lnTo>
                    <a:pt x="132" y="118"/>
                  </a:lnTo>
                  <a:lnTo>
                    <a:pt x="132" y="119"/>
                  </a:lnTo>
                  <a:lnTo>
                    <a:pt x="133" y="121"/>
                  </a:lnTo>
                  <a:lnTo>
                    <a:pt x="133" y="124"/>
                  </a:lnTo>
                  <a:lnTo>
                    <a:pt x="133" y="125"/>
                  </a:lnTo>
                  <a:lnTo>
                    <a:pt x="133" y="128"/>
                  </a:lnTo>
                  <a:lnTo>
                    <a:pt x="134" y="129"/>
                  </a:lnTo>
                  <a:lnTo>
                    <a:pt x="140" y="129"/>
                  </a:lnTo>
                  <a:lnTo>
                    <a:pt x="142" y="128"/>
                  </a:lnTo>
                  <a:lnTo>
                    <a:pt x="143" y="127"/>
                  </a:lnTo>
                  <a:lnTo>
                    <a:pt x="146" y="125"/>
                  </a:lnTo>
                  <a:lnTo>
                    <a:pt x="147" y="125"/>
                  </a:lnTo>
                  <a:lnTo>
                    <a:pt x="149" y="124"/>
                  </a:lnTo>
                  <a:lnTo>
                    <a:pt x="150" y="124"/>
                  </a:lnTo>
                  <a:lnTo>
                    <a:pt x="154" y="122"/>
                  </a:lnTo>
                  <a:lnTo>
                    <a:pt x="154" y="121"/>
                  </a:lnTo>
                  <a:lnTo>
                    <a:pt x="155" y="119"/>
                  </a:lnTo>
                  <a:lnTo>
                    <a:pt x="157" y="117"/>
                  </a:lnTo>
                  <a:lnTo>
                    <a:pt x="158" y="114"/>
                  </a:lnTo>
                  <a:lnTo>
                    <a:pt x="157" y="113"/>
                  </a:lnTo>
                  <a:lnTo>
                    <a:pt x="157" y="110"/>
                  </a:lnTo>
                  <a:lnTo>
                    <a:pt x="157" y="109"/>
                  </a:lnTo>
                  <a:lnTo>
                    <a:pt x="157" y="107"/>
                  </a:lnTo>
                  <a:lnTo>
                    <a:pt x="155" y="105"/>
                  </a:lnTo>
                  <a:lnTo>
                    <a:pt x="154" y="103"/>
                  </a:lnTo>
                  <a:lnTo>
                    <a:pt x="153" y="102"/>
                  </a:lnTo>
                  <a:lnTo>
                    <a:pt x="152" y="103"/>
                  </a:lnTo>
                  <a:lnTo>
                    <a:pt x="147" y="103"/>
                  </a:lnTo>
                  <a:lnTo>
                    <a:pt x="149" y="101"/>
                  </a:lnTo>
                  <a:lnTo>
                    <a:pt x="149" y="99"/>
                  </a:lnTo>
                  <a:lnTo>
                    <a:pt x="147" y="96"/>
                  </a:lnTo>
                  <a:lnTo>
                    <a:pt x="145" y="94"/>
                  </a:lnTo>
                  <a:lnTo>
                    <a:pt x="143" y="92"/>
                  </a:lnTo>
                  <a:lnTo>
                    <a:pt x="145" y="91"/>
                  </a:lnTo>
                  <a:lnTo>
                    <a:pt x="146" y="92"/>
                  </a:lnTo>
                  <a:lnTo>
                    <a:pt x="147" y="94"/>
                  </a:lnTo>
                  <a:lnTo>
                    <a:pt x="149" y="95"/>
                  </a:lnTo>
                  <a:lnTo>
                    <a:pt x="150" y="96"/>
                  </a:lnTo>
                  <a:lnTo>
                    <a:pt x="150" y="98"/>
                  </a:lnTo>
                  <a:lnTo>
                    <a:pt x="153" y="99"/>
                  </a:lnTo>
                  <a:lnTo>
                    <a:pt x="155" y="98"/>
                  </a:lnTo>
                  <a:lnTo>
                    <a:pt x="157" y="99"/>
                  </a:lnTo>
                  <a:lnTo>
                    <a:pt x="160" y="99"/>
                  </a:lnTo>
                  <a:lnTo>
                    <a:pt x="163" y="101"/>
                  </a:lnTo>
                  <a:lnTo>
                    <a:pt x="163" y="103"/>
                  </a:lnTo>
                  <a:lnTo>
                    <a:pt x="164" y="105"/>
                  </a:lnTo>
                  <a:lnTo>
                    <a:pt x="163" y="107"/>
                  </a:lnTo>
                  <a:lnTo>
                    <a:pt x="163" y="109"/>
                  </a:lnTo>
                  <a:lnTo>
                    <a:pt x="165" y="111"/>
                  </a:lnTo>
                  <a:lnTo>
                    <a:pt x="166" y="105"/>
                  </a:lnTo>
                  <a:lnTo>
                    <a:pt x="166" y="99"/>
                  </a:lnTo>
                  <a:lnTo>
                    <a:pt x="166" y="86"/>
                  </a:lnTo>
                  <a:lnTo>
                    <a:pt x="164" y="73"/>
                  </a:lnTo>
                  <a:lnTo>
                    <a:pt x="161" y="60"/>
                  </a:lnTo>
                  <a:lnTo>
                    <a:pt x="156" y="47"/>
                  </a:lnTo>
                  <a:lnTo>
                    <a:pt x="150" y="34"/>
                  </a:lnTo>
                  <a:lnTo>
                    <a:pt x="143" y="23"/>
                  </a:lnTo>
                  <a:lnTo>
                    <a:pt x="138" y="17"/>
                  </a:lnTo>
                  <a:lnTo>
                    <a:pt x="133" y="11"/>
                  </a:lnTo>
                  <a:lnTo>
                    <a:pt x="122" y="0"/>
                  </a:lnTo>
                  <a:lnTo>
                    <a:pt x="124" y="10"/>
                  </a:lnTo>
                  <a:lnTo>
                    <a:pt x="123" y="12"/>
                  </a:lnTo>
                  <a:lnTo>
                    <a:pt x="122" y="14"/>
                  </a:lnTo>
                  <a:lnTo>
                    <a:pt x="121" y="14"/>
                  </a:lnTo>
                  <a:lnTo>
                    <a:pt x="119" y="14"/>
                  </a:lnTo>
                  <a:lnTo>
                    <a:pt x="119" y="15"/>
                  </a:lnTo>
                  <a:lnTo>
                    <a:pt x="117" y="16"/>
                  </a:lnTo>
                  <a:lnTo>
                    <a:pt x="117" y="18"/>
                  </a:lnTo>
                  <a:lnTo>
                    <a:pt x="115" y="18"/>
                  </a:lnTo>
                  <a:lnTo>
                    <a:pt x="114" y="16"/>
                  </a:lnTo>
                  <a:lnTo>
                    <a:pt x="114" y="15"/>
                  </a:lnTo>
                  <a:lnTo>
                    <a:pt x="115" y="15"/>
                  </a:lnTo>
                  <a:lnTo>
                    <a:pt x="117" y="14"/>
                  </a:lnTo>
                  <a:lnTo>
                    <a:pt x="117" y="12"/>
                  </a:lnTo>
                  <a:lnTo>
                    <a:pt x="115" y="11"/>
                  </a:lnTo>
                  <a:lnTo>
                    <a:pt x="112" y="9"/>
                  </a:lnTo>
                  <a:lnTo>
                    <a:pt x="108" y="7"/>
                  </a:lnTo>
                  <a:lnTo>
                    <a:pt x="105" y="7"/>
                  </a:lnTo>
                  <a:lnTo>
                    <a:pt x="103" y="5"/>
                  </a:lnTo>
                  <a:lnTo>
                    <a:pt x="101" y="5"/>
                  </a:lnTo>
                  <a:lnTo>
                    <a:pt x="97" y="5"/>
                  </a:lnTo>
                  <a:lnTo>
                    <a:pt x="97" y="7"/>
                  </a:lnTo>
                  <a:lnTo>
                    <a:pt x="95" y="7"/>
                  </a:lnTo>
                  <a:lnTo>
                    <a:pt x="94" y="8"/>
                  </a:lnTo>
                  <a:lnTo>
                    <a:pt x="93" y="8"/>
                  </a:lnTo>
                  <a:lnTo>
                    <a:pt x="91" y="11"/>
                  </a:lnTo>
                  <a:lnTo>
                    <a:pt x="90" y="11"/>
                  </a:lnTo>
                  <a:lnTo>
                    <a:pt x="87" y="12"/>
                  </a:lnTo>
                  <a:lnTo>
                    <a:pt x="87" y="14"/>
                  </a:lnTo>
                  <a:lnTo>
                    <a:pt x="86" y="16"/>
                  </a:lnTo>
                  <a:lnTo>
                    <a:pt x="86" y="18"/>
                  </a:lnTo>
                  <a:lnTo>
                    <a:pt x="87" y="19"/>
                  </a:lnTo>
                  <a:lnTo>
                    <a:pt x="89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1" y="22"/>
                  </a:lnTo>
                  <a:lnTo>
                    <a:pt x="90" y="23"/>
                  </a:lnTo>
                  <a:lnTo>
                    <a:pt x="91" y="24"/>
                  </a:lnTo>
                  <a:lnTo>
                    <a:pt x="93" y="24"/>
                  </a:lnTo>
                  <a:lnTo>
                    <a:pt x="94" y="24"/>
                  </a:lnTo>
                  <a:lnTo>
                    <a:pt x="97" y="26"/>
                  </a:lnTo>
                  <a:lnTo>
                    <a:pt x="99" y="24"/>
                  </a:lnTo>
                  <a:lnTo>
                    <a:pt x="100" y="23"/>
                  </a:lnTo>
                  <a:lnTo>
                    <a:pt x="101" y="22"/>
                  </a:lnTo>
                  <a:lnTo>
                    <a:pt x="101" y="21"/>
                  </a:lnTo>
                  <a:lnTo>
                    <a:pt x="101" y="18"/>
                  </a:lnTo>
                  <a:lnTo>
                    <a:pt x="103" y="16"/>
                  </a:lnTo>
                  <a:lnTo>
                    <a:pt x="104" y="15"/>
                  </a:lnTo>
                  <a:lnTo>
                    <a:pt x="105" y="15"/>
                  </a:lnTo>
                  <a:lnTo>
                    <a:pt x="105" y="16"/>
                  </a:lnTo>
                  <a:lnTo>
                    <a:pt x="105" y="18"/>
                  </a:lnTo>
                  <a:lnTo>
                    <a:pt x="105" y="19"/>
                  </a:lnTo>
                  <a:lnTo>
                    <a:pt x="105" y="22"/>
                  </a:lnTo>
                  <a:lnTo>
                    <a:pt x="107" y="23"/>
                  </a:lnTo>
                  <a:lnTo>
                    <a:pt x="111" y="23"/>
                  </a:lnTo>
                  <a:lnTo>
                    <a:pt x="111" y="24"/>
                  </a:lnTo>
                  <a:lnTo>
                    <a:pt x="109" y="24"/>
                  </a:lnTo>
                  <a:lnTo>
                    <a:pt x="108" y="26"/>
                  </a:lnTo>
                  <a:lnTo>
                    <a:pt x="105" y="26"/>
                  </a:lnTo>
                  <a:lnTo>
                    <a:pt x="104" y="27"/>
                  </a:lnTo>
                  <a:lnTo>
                    <a:pt x="103" y="29"/>
                  </a:lnTo>
                  <a:lnTo>
                    <a:pt x="103" y="30"/>
                  </a:lnTo>
                  <a:lnTo>
                    <a:pt x="101" y="32"/>
                  </a:lnTo>
                  <a:lnTo>
                    <a:pt x="101" y="30"/>
                  </a:lnTo>
                  <a:lnTo>
                    <a:pt x="100" y="30"/>
                  </a:lnTo>
                  <a:lnTo>
                    <a:pt x="100" y="29"/>
                  </a:lnTo>
                  <a:lnTo>
                    <a:pt x="97" y="29"/>
                  </a:lnTo>
                  <a:lnTo>
                    <a:pt x="94" y="30"/>
                  </a:lnTo>
                  <a:lnTo>
                    <a:pt x="93" y="30"/>
                  </a:lnTo>
                  <a:lnTo>
                    <a:pt x="91" y="29"/>
                  </a:lnTo>
                  <a:lnTo>
                    <a:pt x="91" y="27"/>
                  </a:lnTo>
                  <a:lnTo>
                    <a:pt x="91" y="26"/>
                  </a:lnTo>
                  <a:lnTo>
                    <a:pt x="90" y="24"/>
                  </a:lnTo>
                  <a:lnTo>
                    <a:pt x="87" y="24"/>
                  </a:lnTo>
                  <a:lnTo>
                    <a:pt x="86" y="26"/>
                  </a:lnTo>
                  <a:lnTo>
                    <a:pt x="83" y="27"/>
                  </a:lnTo>
                  <a:lnTo>
                    <a:pt x="82" y="27"/>
                  </a:lnTo>
                  <a:lnTo>
                    <a:pt x="79" y="27"/>
                  </a:lnTo>
                  <a:lnTo>
                    <a:pt x="77" y="27"/>
                  </a:lnTo>
                  <a:lnTo>
                    <a:pt x="75" y="29"/>
                  </a:lnTo>
                  <a:lnTo>
                    <a:pt x="73" y="30"/>
                  </a:lnTo>
                  <a:lnTo>
                    <a:pt x="70" y="30"/>
                  </a:lnTo>
                  <a:lnTo>
                    <a:pt x="68" y="29"/>
                  </a:lnTo>
                  <a:lnTo>
                    <a:pt x="66" y="29"/>
                  </a:lnTo>
                  <a:lnTo>
                    <a:pt x="65" y="30"/>
                  </a:lnTo>
                  <a:lnTo>
                    <a:pt x="63" y="32"/>
                  </a:lnTo>
                  <a:lnTo>
                    <a:pt x="65" y="32"/>
                  </a:lnTo>
                  <a:lnTo>
                    <a:pt x="66" y="33"/>
                  </a:lnTo>
                  <a:lnTo>
                    <a:pt x="66" y="36"/>
                  </a:lnTo>
                  <a:lnTo>
                    <a:pt x="66" y="37"/>
                  </a:lnTo>
                  <a:lnTo>
                    <a:pt x="65" y="37"/>
                  </a:lnTo>
                  <a:lnTo>
                    <a:pt x="63" y="37"/>
                  </a:lnTo>
                  <a:lnTo>
                    <a:pt x="60" y="36"/>
                  </a:lnTo>
                  <a:lnTo>
                    <a:pt x="59" y="34"/>
                  </a:lnTo>
                  <a:lnTo>
                    <a:pt x="58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3" y="38"/>
                  </a:lnTo>
                  <a:lnTo>
                    <a:pt x="51" y="40"/>
                  </a:lnTo>
                  <a:lnTo>
                    <a:pt x="50" y="41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7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1" y="50"/>
                  </a:lnTo>
                  <a:lnTo>
                    <a:pt x="51" y="51"/>
                  </a:lnTo>
                  <a:lnTo>
                    <a:pt x="52" y="52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4"/>
                  </a:lnTo>
                  <a:lnTo>
                    <a:pt x="64" y="54"/>
                  </a:lnTo>
                  <a:lnTo>
                    <a:pt x="66" y="52"/>
                  </a:lnTo>
                  <a:lnTo>
                    <a:pt x="68" y="51"/>
                  </a:lnTo>
                  <a:lnTo>
                    <a:pt x="69" y="51"/>
                  </a:lnTo>
                  <a:lnTo>
                    <a:pt x="75" y="50"/>
                  </a:lnTo>
                  <a:lnTo>
                    <a:pt x="75" y="48"/>
                  </a:lnTo>
                  <a:lnTo>
                    <a:pt x="76" y="47"/>
                  </a:lnTo>
                  <a:lnTo>
                    <a:pt x="82" y="47"/>
                  </a:lnTo>
                  <a:lnTo>
                    <a:pt x="83" y="47"/>
                  </a:lnTo>
                  <a:lnTo>
                    <a:pt x="83" y="48"/>
                  </a:lnTo>
                  <a:lnTo>
                    <a:pt x="86" y="51"/>
                  </a:lnTo>
                  <a:lnTo>
                    <a:pt x="86" y="52"/>
                  </a:lnTo>
                  <a:lnTo>
                    <a:pt x="87" y="54"/>
                  </a:lnTo>
                  <a:lnTo>
                    <a:pt x="89" y="55"/>
                  </a:lnTo>
                  <a:lnTo>
                    <a:pt x="90" y="56"/>
                  </a:lnTo>
                  <a:lnTo>
                    <a:pt x="91" y="58"/>
                  </a:lnTo>
                  <a:lnTo>
                    <a:pt x="91" y="59"/>
                  </a:lnTo>
                  <a:lnTo>
                    <a:pt x="90" y="61"/>
                  </a:lnTo>
                  <a:lnTo>
                    <a:pt x="90" y="62"/>
                  </a:lnTo>
                  <a:lnTo>
                    <a:pt x="92" y="62"/>
                  </a:lnTo>
                  <a:lnTo>
                    <a:pt x="94" y="61"/>
                  </a:lnTo>
                  <a:lnTo>
                    <a:pt x="96" y="60"/>
                  </a:lnTo>
                  <a:lnTo>
                    <a:pt x="97" y="61"/>
                  </a:lnTo>
                  <a:lnTo>
                    <a:pt x="99" y="58"/>
                  </a:lnTo>
                  <a:lnTo>
                    <a:pt x="97" y="58"/>
                  </a:lnTo>
                  <a:lnTo>
                    <a:pt x="95" y="56"/>
                  </a:lnTo>
                  <a:lnTo>
                    <a:pt x="94" y="55"/>
                  </a:lnTo>
                  <a:lnTo>
                    <a:pt x="93" y="54"/>
                  </a:lnTo>
                  <a:lnTo>
                    <a:pt x="93" y="51"/>
                  </a:lnTo>
                  <a:lnTo>
                    <a:pt x="91" y="50"/>
                  </a:lnTo>
                  <a:lnTo>
                    <a:pt x="91" y="48"/>
                  </a:lnTo>
                  <a:lnTo>
                    <a:pt x="94" y="48"/>
                  </a:lnTo>
                  <a:lnTo>
                    <a:pt x="94" y="50"/>
                  </a:lnTo>
                  <a:lnTo>
                    <a:pt x="95" y="51"/>
                  </a:lnTo>
                  <a:lnTo>
                    <a:pt x="97" y="54"/>
                  </a:lnTo>
                  <a:lnTo>
                    <a:pt x="100" y="56"/>
                  </a:lnTo>
                  <a:lnTo>
                    <a:pt x="101" y="58"/>
                  </a:lnTo>
                  <a:lnTo>
                    <a:pt x="101" y="59"/>
                  </a:lnTo>
                  <a:lnTo>
                    <a:pt x="101" y="62"/>
                  </a:lnTo>
                  <a:lnTo>
                    <a:pt x="101" y="63"/>
                  </a:lnTo>
                  <a:lnTo>
                    <a:pt x="101" y="65"/>
                  </a:lnTo>
                  <a:lnTo>
                    <a:pt x="101" y="66"/>
                  </a:lnTo>
                  <a:lnTo>
                    <a:pt x="103" y="67"/>
                  </a:lnTo>
                  <a:lnTo>
                    <a:pt x="104" y="66"/>
                  </a:lnTo>
                  <a:lnTo>
                    <a:pt x="105" y="65"/>
                  </a:lnTo>
                  <a:lnTo>
                    <a:pt x="107" y="63"/>
                  </a:lnTo>
                  <a:lnTo>
                    <a:pt x="108" y="62"/>
                  </a:lnTo>
                  <a:lnTo>
                    <a:pt x="109" y="62"/>
                  </a:lnTo>
                  <a:lnTo>
                    <a:pt x="111" y="61"/>
                  </a:lnTo>
                  <a:lnTo>
                    <a:pt x="112" y="61"/>
                  </a:lnTo>
                  <a:lnTo>
                    <a:pt x="114" y="59"/>
                  </a:lnTo>
                  <a:lnTo>
                    <a:pt x="114" y="58"/>
                  </a:lnTo>
                  <a:lnTo>
                    <a:pt x="115" y="56"/>
                  </a:lnTo>
                  <a:lnTo>
                    <a:pt x="117" y="55"/>
                  </a:lnTo>
                  <a:lnTo>
                    <a:pt x="117" y="54"/>
                  </a:lnTo>
                  <a:lnTo>
                    <a:pt x="118" y="54"/>
                  </a:lnTo>
                  <a:lnTo>
                    <a:pt x="119" y="52"/>
                  </a:lnTo>
                  <a:lnTo>
                    <a:pt x="121" y="54"/>
                  </a:lnTo>
                  <a:lnTo>
                    <a:pt x="122" y="54"/>
                  </a:lnTo>
                  <a:lnTo>
                    <a:pt x="125" y="54"/>
                  </a:lnTo>
                  <a:lnTo>
                    <a:pt x="128" y="51"/>
                  </a:lnTo>
                  <a:lnTo>
                    <a:pt x="129" y="52"/>
                  </a:lnTo>
                  <a:lnTo>
                    <a:pt x="126" y="54"/>
                  </a:lnTo>
                  <a:lnTo>
                    <a:pt x="125" y="55"/>
                  </a:lnTo>
                  <a:lnTo>
                    <a:pt x="126" y="56"/>
                  </a:lnTo>
                  <a:lnTo>
                    <a:pt x="126" y="59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29" y="58"/>
                  </a:lnTo>
                  <a:lnTo>
                    <a:pt x="129" y="56"/>
                  </a:lnTo>
                  <a:lnTo>
                    <a:pt x="130" y="58"/>
                  </a:lnTo>
                  <a:lnTo>
                    <a:pt x="130" y="59"/>
                  </a:lnTo>
                  <a:lnTo>
                    <a:pt x="132" y="61"/>
                  </a:lnTo>
                  <a:lnTo>
                    <a:pt x="132" y="63"/>
                  </a:lnTo>
                  <a:lnTo>
                    <a:pt x="130" y="65"/>
                  </a:lnTo>
                  <a:lnTo>
                    <a:pt x="129" y="65"/>
                  </a:lnTo>
                  <a:lnTo>
                    <a:pt x="126" y="63"/>
                  </a:lnTo>
                  <a:lnTo>
                    <a:pt x="125" y="62"/>
                  </a:lnTo>
                  <a:lnTo>
                    <a:pt x="123" y="62"/>
                  </a:lnTo>
                  <a:lnTo>
                    <a:pt x="121" y="62"/>
                  </a:lnTo>
                  <a:lnTo>
                    <a:pt x="119" y="62"/>
                  </a:lnTo>
                  <a:lnTo>
                    <a:pt x="118" y="62"/>
                  </a:lnTo>
                  <a:lnTo>
                    <a:pt x="115" y="62"/>
                  </a:lnTo>
                  <a:lnTo>
                    <a:pt x="114" y="63"/>
                  </a:lnTo>
                  <a:lnTo>
                    <a:pt x="112" y="63"/>
                  </a:lnTo>
                  <a:lnTo>
                    <a:pt x="112" y="65"/>
                  </a:lnTo>
                  <a:lnTo>
                    <a:pt x="111" y="66"/>
                  </a:lnTo>
                  <a:lnTo>
                    <a:pt x="111" y="67"/>
                  </a:lnTo>
                  <a:lnTo>
                    <a:pt x="112" y="69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7" y="73"/>
                  </a:lnTo>
                  <a:lnTo>
                    <a:pt x="119" y="73"/>
                  </a:lnTo>
                  <a:lnTo>
                    <a:pt x="121" y="73"/>
                  </a:lnTo>
                  <a:lnTo>
                    <a:pt x="122" y="73"/>
                  </a:lnTo>
                  <a:lnTo>
                    <a:pt x="125" y="73"/>
                  </a:lnTo>
                  <a:lnTo>
                    <a:pt x="126" y="73"/>
                  </a:lnTo>
                  <a:lnTo>
                    <a:pt x="126" y="74"/>
                  </a:lnTo>
                  <a:lnTo>
                    <a:pt x="125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5" y="80"/>
                  </a:lnTo>
                  <a:lnTo>
                    <a:pt x="125" y="81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1" name="Freeform 217"/>
            <p:cNvSpPr>
              <a:spLocks/>
            </p:cNvSpPr>
            <p:nvPr/>
          </p:nvSpPr>
          <p:spPr bwMode="auto">
            <a:xfrm>
              <a:off x="5925174" y="4624134"/>
              <a:ext cx="36512" cy="28575"/>
            </a:xfrm>
            <a:custGeom>
              <a:avLst/>
              <a:gdLst>
                <a:gd name="T0" fmla="*/ 0 w 23"/>
                <a:gd name="T1" fmla="*/ 2147483647 h 18"/>
                <a:gd name="T2" fmla="*/ 0 w 23"/>
                <a:gd name="T3" fmla="*/ 2147483647 h 18"/>
                <a:gd name="T4" fmla="*/ 2147483647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2147483647 h 18"/>
                <a:gd name="T18" fmla="*/ 2147483647 w 23"/>
                <a:gd name="T19" fmla="*/ 2147483647 h 18"/>
                <a:gd name="T20" fmla="*/ 2147483647 w 23"/>
                <a:gd name="T21" fmla="*/ 2147483647 h 18"/>
                <a:gd name="T22" fmla="*/ 2147483647 w 23"/>
                <a:gd name="T23" fmla="*/ 2147483647 h 18"/>
                <a:gd name="T24" fmla="*/ 2147483647 w 23"/>
                <a:gd name="T25" fmla="*/ 2147483647 h 18"/>
                <a:gd name="T26" fmla="*/ 2147483647 w 23"/>
                <a:gd name="T27" fmla="*/ 2147483647 h 18"/>
                <a:gd name="T28" fmla="*/ 2147483647 w 23"/>
                <a:gd name="T29" fmla="*/ 2147483647 h 18"/>
                <a:gd name="T30" fmla="*/ 2147483647 w 23"/>
                <a:gd name="T31" fmla="*/ 2147483647 h 18"/>
                <a:gd name="T32" fmla="*/ 2147483647 w 23"/>
                <a:gd name="T33" fmla="*/ 0 h 18"/>
                <a:gd name="T34" fmla="*/ 2147483647 w 23"/>
                <a:gd name="T35" fmla="*/ 0 h 18"/>
                <a:gd name="T36" fmla="*/ 2147483647 w 23"/>
                <a:gd name="T37" fmla="*/ 2147483647 h 18"/>
                <a:gd name="T38" fmla="*/ 2147483647 w 23"/>
                <a:gd name="T39" fmla="*/ 2147483647 h 18"/>
                <a:gd name="T40" fmla="*/ 2147483647 w 23"/>
                <a:gd name="T41" fmla="*/ 2147483647 h 18"/>
                <a:gd name="T42" fmla="*/ 2147483647 w 23"/>
                <a:gd name="T43" fmla="*/ 2147483647 h 18"/>
                <a:gd name="T44" fmla="*/ 2147483647 w 23"/>
                <a:gd name="T45" fmla="*/ 2147483647 h 18"/>
                <a:gd name="T46" fmla="*/ 2147483647 w 23"/>
                <a:gd name="T47" fmla="*/ 2147483647 h 18"/>
                <a:gd name="T48" fmla="*/ 2147483647 w 23"/>
                <a:gd name="T49" fmla="*/ 2147483647 h 18"/>
                <a:gd name="T50" fmla="*/ 2147483647 w 23"/>
                <a:gd name="T51" fmla="*/ 2147483647 h 18"/>
                <a:gd name="T52" fmla="*/ 2147483647 w 23"/>
                <a:gd name="T53" fmla="*/ 2147483647 h 18"/>
                <a:gd name="T54" fmla="*/ 2147483647 w 23"/>
                <a:gd name="T55" fmla="*/ 2147483647 h 18"/>
                <a:gd name="T56" fmla="*/ 2147483647 w 23"/>
                <a:gd name="T57" fmla="*/ 2147483647 h 18"/>
                <a:gd name="T58" fmla="*/ 2147483647 w 23"/>
                <a:gd name="T59" fmla="*/ 2147483647 h 18"/>
                <a:gd name="T60" fmla="*/ 2147483647 w 23"/>
                <a:gd name="T61" fmla="*/ 2147483647 h 18"/>
                <a:gd name="T62" fmla="*/ 2147483647 w 23"/>
                <a:gd name="T63" fmla="*/ 2147483647 h 18"/>
                <a:gd name="T64" fmla="*/ 0 w 23"/>
                <a:gd name="T65" fmla="*/ 2147483647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18"/>
                <a:gd name="T101" fmla="*/ 23 w 23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18">
                  <a:moveTo>
                    <a:pt x="0" y="18"/>
                  </a:moveTo>
                  <a:lnTo>
                    <a:pt x="0" y="16"/>
                  </a:lnTo>
                  <a:lnTo>
                    <a:pt x="2" y="14"/>
                  </a:lnTo>
                  <a:lnTo>
                    <a:pt x="3" y="13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0"/>
                  </a:lnTo>
                  <a:lnTo>
                    <a:pt x="8" y="9"/>
                  </a:lnTo>
                  <a:lnTo>
                    <a:pt x="9" y="7"/>
                  </a:lnTo>
                  <a:lnTo>
                    <a:pt x="9" y="6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9" y="13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2" name="Freeform 218"/>
            <p:cNvSpPr>
              <a:spLocks/>
            </p:cNvSpPr>
            <p:nvPr/>
          </p:nvSpPr>
          <p:spPr bwMode="auto">
            <a:xfrm>
              <a:off x="5787061" y="4332034"/>
              <a:ext cx="12700" cy="11112"/>
            </a:xfrm>
            <a:custGeom>
              <a:avLst/>
              <a:gdLst>
                <a:gd name="T0" fmla="*/ 0 w 8"/>
                <a:gd name="T1" fmla="*/ 2147483647 h 7"/>
                <a:gd name="T2" fmla="*/ 0 w 8"/>
                <a:gd name="T3" fmla="*/ 2147483647 h 7"/>
                <a:gd name="T4" fmla="*/ 2147483647 w 8"/>
                <a:gd name="T5" fmla="*/ 0 h 7"/>
                <a:gd name="T6" fmla="*/ 2147483647 w 8"/>
                <a:gd name="T7" fmla="*/ 0 h 7"/>
                <a:gd name="T8" fmla="*/ 2147483647 w 8"/>
                <a:gd name="T9" fmla="*/ 0 h 7"/>
                <a:gd name="T10" fmla="*/ 2147483647 w 8"/>
                <a:gd name="T11" fmla="*/ 2147483647 h 7"/>
                <a:gd name="T12" fmla="*/ 2147483647 w 8"/>
                <a:gd name="T13" fmla="*/ 2147483647 h 7"/>
                <a:gd name="T14" fmla="*/ 2147483647 w 8"/>
                <a:gd name="T15" fmla="*/ 2147483647 h 7"/>
                <a:gd name="T16" fmla="*/ 2147483647 w 8"/>
                <a:gd name="T17" fmla="*/ 2147483647 h 7"/>
                <a:gd name="T18" fmla="*/ 2147483647 w 8"/>
                <a:gd name="T19" fmla="*/ 2147483647 h 7"/>
                <a:gd name="T20" fmla="*/ 2147483647 w 8"/>
                <a:gd name="T21" fmla="*/ 2147483647 h 7"/>
                <a:gd name="T22" fmla="*/ 2147483647 w 8"/>
                <a:gd name="T23" fmla="*/ 2147483647 h 7"/>
                <a:gd name="T24" fmla="*/ 2147483647 w 8"/>
                <a:gd name="T25" fmla="*/ 2147483647 h 7"/>
                <a:gd name="T26" fmla="*/ 2147483647 w 8"/>
                <a:gd name="T27" fmla="*/ 2147483647 h 7"/>
                <a:gd name="T28" fmla="*/ 2147483647 w 8"/>
                <a:gd name="T29" fmla="*/ 2147483647 h 7"/>
                <a:gd name="T30" fmla="*/ 0 w 8"/>
                <a:gd name="T31" fmla="*/ 2147483647 h 7"/>
                <a:gd name="T32" fmla="*/ 0 w 8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"/>
                <a:gd name="T52" fmla="*/ 0 h 7"/>
                <a:gd name="T53" fmla="*/ 8 w 8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" h="7">
                  <a:moveTo>
                    <a:pt x="0" y="3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7" y="6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3" name="Freeform 219"/>
            <p:cNvSpPr>
              <a:spLocks/>
            </p:cNvSpPr>
            <p:nvPr/>
          </p:nvSpPr>
          <p:spPr bwMode="auto">
            <a:xfrm>
              <a:off x="5883899" y="4332034"/>
              <a:ext cx="11112" cy="12700"/>
            </a:xfrm>
            <a:custGeom>
              <a:avLst/>
              <a:gdLst>
                <a:gd name="T0" fmla="*/ 2147483647 w 7"/>
                <a:gd name="T1" fmla="*/ 2147483647 h 8"/>
                <a:gd name="T2" fmla="*/ 2147483647 w 7"/>
                <a:gd name="T3" fmla="*/ 2147483647 h 8"/>
                <a:gd name="T4" fmla="*/ 0 w 7"/>
                <a:gd name="T5" fmla="*/ 2147483647 h 8"/>
                <a:gd name="T6" fmla="*/ 0 w 7"/>
                <a:gd name="T7" fmla="*/ 2147483647 h 8"/>
                <a:gd name="T8" fmla="*/ 0 w 7"/>
                <a:gd name="T9" fmla="*/ 2147483647 h 8"/>
                <a:gd name="T10" fmla="*/ 2147483647 w 7"/>
                <a:gd name="T11" fmla="*/ 2147483647 h 8"/>
                <a:gd name="T12" fmla="*/ 2147483647 w 7"/>
                <a:gd name="T13" fmla="*/ 0 h 8"/>
                <a:gd name="T14" fmla="*/ 2147483647 w 7"/>
                <a:gd name="T15" fmla="*/ 2147483647 h 8"/>
                <a:gd name="T16" fmla="*/ 2147483647 w 7"/>
                <a:gd name="T17" fmla="*/ 2147483647 h 8"/>
                <a:gd name="T18" fmla="*/ 2147483647 w 7"/>
                <a:gd name="T19" fmla="*/ 2147483647 h 8"/>
                <a:gd name="T20" fmla="*/ 2147483647 w 7"/>
                <a:gd name="T21" fmla="*/ 2147483647 h 8"/>
                <a:gd name="T22" fmla="*/ 2147483647 w 7"/>
                <a:gd name="T23" fmla="*/ 2147483647 h 8"/>
                <a:gd name="T24" fmla="*/ 2147483647 w 7"/>
                <a:gd name="T25" fmla="*/ 2147483647 h 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8"/>
                <a:gd name="T41" fmla="*/ 7 w 7"/>
                <a:gd name="T42" fmla="*/ 8 h 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8">
                  <a:moveTo>
                    <a:pt x="4" y="8"/>
                  </a:moveTo>
                  <a:lnTo>
                    <a:pt x="3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4" name="Freeform 220"/>
            <p:cNvSpPr>
              <a:spLocks/>
            </p:cNvSpPr>
            <p:nvPr/>
          </p:nvSpPr>
          <p:spPr bwMode="auto">
            <a:xfrm>
              <a:off x="5783886" y="4328859"/>
              <a:ext cx="12700" cy="11112"/>
            </a:xfrm>
            <a:custGeom>
              <a:avLst/>
              <a:gdLst>
                <a:gd name="T0" fmla="*/ 0 w 8"/>
                <a:gd name="T1" fmla="*/ 2147483647 h 7"/>
                <a:gd name="T2" fmla="*/ 0 w 8"/>
                <a:gd name="T3" fmla="*/ 2147483647 h 7"/>
                <a:gd name="T4" fmla="*/ 2147483647 w 8"/>
                <a:gd name="T5" fmla="*/ 0 h 7"/>
                <a:gd name="T6" fmla="*/ 2147483647 w 8"/>
                <a:gd name="T7" fmla="*/ 0 h 7"/>
                <a:gd name="T8" fmla="*/ 2147483647 w 8"/>
                <a:gd name="T9" fmla="*/ 0 h 7"/>
                <a:gd name="T10" fmla="*/ 2147483647 w 8"/>
                <a:gd name="T11" fmla="*/ 2147483647 h 7"/>
                <a:gd name="T12" fmla="*/ 2147483647 w 8"/>
                <a:gd name="T13" fmla="*/ 2147483647 h 7"/>
                <a:gd name="T14" fmla="*/ 2147483647 w 8"/>
                <a:gd name="T15" fmla="*/ 2147483647 h 7"/>
                <a:gd name="T16" fmla="*/ 2147483647 w 8"/>
                <a:gd name="T17" fmla="*/ 2147483647 h 7"/>
                <a:gd name="T18" fmla="*/ 2147483647 w 8"/>
                <a:gd name="T19" fmla="*/ 2147483647 h 7"/>
                <a:gd name="T20" fmla="*/ 2147483647 w 8"/>
                <a:gd name="T21" fmla="*/ 2147483647 h 7"/>
                <a:gd name="T22" fmla="*/ 2147483647 w 8"/>
                <a:gd name="T23" fmla="*/ 2147483647 h 7"/>
                <a:gd name="T24" fmla="*/ 2147483647 w 8"/>
                <a:gd name="T25" fmla="*/ 2147483647 h 7"/>
                <a:gd name="T26" fmla="*/ 2147483647 w 8"/>
                <a:gd name="T27" fmla="*/ 2147483647 h 7"/>
                <a:gd name="T28" fmla="*/ 2147483647 w 8"/>
                <a:gd name="T29" fmla="*/ 2147483647 h 7"/>
                <a:gd name="T30" fmla="*/ 0 w 8"/>
                <a:gd name="T31" fmla="*/ 2147483647 h 7"/>
                <a:gd name="T32" fmla="*/ 0 w 8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"/>
                <a:gd name="T52" fmla="*/ 0 h 7"/>
                <a:gd name="T53" fmla="*/ 8 w 8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" h="7">
                  <a:moveTo>
                    <a:pt x="0" y="3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7" y="6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5" name="Freeform 221"/>
            <p:cNvSpPr>
              <a:spLocks/>
            </p:cNvSpPr>
            <p:nvPr/>
          </p:nvSpPr>
          <p:spPr bwMode="auto">
            <a:xfrm>
              <a:off x="5880724" y="4328859"/>
              <a:ext cx="11112" cy="12700"/>
            </a:xfrm>
            <a:custGeom>
              <a:avLst/>
              <a:gdLst>
                <a:gd name="T0" fmla="*/ 2147483647 w 7"/>
                <a:gd name="T1" fmla="*/ 2147483647 h 8"/>
                <a:gd name="T2" fmla="*/ 2147483647 w 7"/>
                <a:gd name="T3" fmla="*/ 2147483647 h 8"/>
                <a:gd name="T4" fmla="*/ 0 w 7"/>
                <a:gd name="T5" fmla="*/ 2147483647 h 8"/>
                <a:gd name="T6" fmla="*/ 0 w 7"/>
                <a:gd name="T7" fmla="*/ 2147483647 h 8"/>
                <a:gd name="T8" fmla="*/ 0 w 7"/>
                <a:gd name="T9" fmla="*/ 2147483647 h 8"/>
                <a:gd name="T10" fmla="*/ 2147483647 w 7"/>
                <a:gd name="T11" fmla="*/ 2147483647 h 8"/>
                <a:gd name="T12" fmla="*/ 2147483647 w 7"/>
                <a:gd name="T13" fmla="*/ 0 h 8"/>
                <a:gd name="T14" fmla="*/ 2147483647 w 7"/>
                <a:gd name="T15" fmla="*/ 2147483647 h 8"/>
                <a:gd name="T16" fmla="*/ 2147483647 w 7"/>
                <a:gd name="T17" fmla="*/ 2147483647 h 8"/>
                <a:gd name="T18" fmla="*/ 2147483647 w 7"/>
                <a:gd name="T19" fmla="*/ 2147483647 h 8"/>
                <a:gd name="T20" fmla="*/ 2147483647 w 7"/>
                <a:gd name="T21" fmla="*/ 2147483647 h 8"/>
                <a:gd name="T22" fmla="*/ 2147483647 w 7"/>
                <a:gd name="T23" fmla="*/ 2147483647 h 8"/>
                <a:gd name="T24" fmla="*/ 2147483647 w 7"/>
                <a:gd name="T25" fmla="*/ 2147483647 h 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8"/>
                <a:gd name="T41" fmla="*/ 7 w 7"/>
                <a:gd name="T42" fmla="*/ 8 h 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8">
                  <a:moveTo>
                    <a:pt x="4" y="8"/>
                  </a:moveTo>
                  <a:lnTo>
                    <a:pt x="3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8"/>
                  </a:lnTo>
                  <a:lnTo>
                    <a:pt x="4" y="8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6" name="Freeform 222"/>
            <p:cNvSpPr>
              <a:spLocks/>
            </p:cNvSpPr>
            <p:nvPr/>
          </p:nvSpPr>
          <p:spPr bwMode="auto">
            <a:xfrm>
              <a:off x="5882311" y="4359021"/>
              <a:ext cx="23813" cy="25400"/>
            </a:xfrm>
            <a:custGeom>
              <a:avLst/>
              <a:gdLst>
                <a:gd name="T0" fmla="*/ 2147483647 w 15"/>
                <a:gd name="T1" fmla="*/ 2147483647 h 16"/>
                <a:gd name="T2" fmla="*/ 0 w 15"/>
                <a:gd name="T3" fmla="*/ 2147483647 h 16"/>
                <a:gd name="T4" fmla="*/ 2147483647 w 15"/>
                <a:gd name="T5" fmla="*/ 2147483647 h 16"/>
                <a:gd name="T6" fmla="*/ 2147483647 w 15"/>
                <a:gd name="T7" fmla="*/ 2147483647 h 16"/>
                <a:gd name="T8" fmla="*/ 2147483647 w 15"/>
                <a:gd name="T9" fmla="*/ 2147483647 h 16"/>
                <a:gd name="T10" fmla="*/ 2147483647 w 15"/>
                <a:gd name="T11" fmla="*/ 2147483647 h 16"/>
                <a:gd name="T12" fmla="*/ 2147483647 w 15"/>
                <a:gd name="T13" fmla="*/ 2147483647 h 16"/>
                <a:gd name="T14" fmla="*/ 2147483647 w 15"/>
                <a:gd name="T15" fmla="*/ 2147483647 h 16"/>
                <a:gd name="T16" fmla="*/ 2147483647 w 15"/>
                <a:gd name="T17" fmla="*/ 2147483647 h 16"/>
                <a:gd name="T18" fmla="*/ 2147483647 w 15"/>
                <a:gd name="T19" fmla="*/ 2147483647 h 16"/>
                <a:gd name="T20" fmla="*/ 2147483647 w 15"/>
                <a:gd name="T21" fmla="*/ 2147483647 h 16"/>
                <a:gd name="T22" fmla="*/ 2147483647 w 15"/>
                <a:gd name="T23" fmla="*/ 2147483647 h 16"/>
                <a:gd name="T24" fmla="*/ 2147483647 w 15"/>
                <a:gd name="T25" fmla="*/ 2147483647 h 16"/>
                <a:gd name="T26" fmla="*/ 2147483647 w 15"/>
                <a:gd name="T27" fmla="*/ 0 h 16"/>
                <a:gd name="T28" fmla="*/ 2147483647 w 15"/>
                <a:gd name="T29" fmla="*/ 0 h 16"/>
                <a:gd name="T30" fmla="*/ 2147483647 w 15"/>
                <a:gd name="T31" fmla="*/ 2147483647 h 16"/>
                <a:gd name="T32" fmla="*/ 2147483647 w 15"/>
                <a:gd name="T33" fmla="*/ 2147483647 h 16"/>
                <a:gd name="T34" fmla="*/ 2147483647 w 15"/>
                <a:gd name="T35" fmla="*/ 2147483647 h 16"/>
                <a:gd name="T36" fmla="*/ 2147483647 w 15"/>
                <a:gd name="T37" fmla="*/ 2147483647 h 16"/>
                <a:gd name="T38" fmla="*/ 2147483647 w 15"/>
                <a:gd name="T39" fmla="*/ 2147483647 h 16"/>
                <a:gd name="T40" fmla="*/ 2147483647 w 15"/>
                <a:gd name="T41" fmla="*/ 2147483647 h 16"/>
                <a:gd name="T42" fmla="*/ 2147483647 w 15"/>
                <a:gd name="T43" fmla="*/ 2147483647 h 16"/>
                <a:gd name="T44" fmla="*/ 2147483647 w 15"/>
                <a:gd name="T45" fmla="*/ 2147483647 h 16"/>
                <a:gd name="T46" fmla="*/ 2147483647 w 15"/>
                <a:gd name="T47" fmla="*/ 2147483647 h 16"/>
                <a:gd name="T48" fmla="*/ 2147483647 w 15"/>
                <a:gd name="T49" fmla="*/ 2147483647 h 16"/>
                <a:gd name="T50" fmla="*/ 2147483647 w 15"/>
                <a:gd name="T51" fmla="*/ 2147483647 h 16"/>
                <a:gd name="T52" fmla="*/ 2147483647 w 15"/>
                <a:gd name="T53" fmla="*/ 2147483647 h 16"/>
                <a:gd name="T54" fmla="*/ 2147483647 w 15"/>
                <a:gd name="T55" fmla="*/ 2147483647 h 16"/>
                <a:gd name="T56" fmla="*/ 2147483647 w 15"/>
                <a:gd name="T57" fmla="*/ 2147483647 h 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"/>
                <a:gd name="T88" fmla="*/ 0 h 16"/>
                <a:gd name="T89" fmla="*/ 15 w 15"/>
                <a:gd name="T90" fmla="*/ 16 h 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" h="16">
                  <a:moveTo>
                    <a:pt x="3" y="15"/>
                  </a:moveTo>
                  <a:lnTo>
                    <a:pt x="0" y="15"/>
                  </a:lnTo>
                  <a:lnTo>
                    <a:pt x="1" y="13"/>
                  </a:lnTo>
                  <a:lnTo>
                    <a:pt x="3" y="13"/>
                  </a:lnTo>
                  <a:lnTo>
                    <a:pt x="4" y="12"/>
                  </a:lnTo>
                  <a:lnTo>
                    <a:pt x="6" y="11"/>
                  </a:lnTo>
                  <a:lnTo>
                    <a:pt x="6" y="9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1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5" y="11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7" name="Freeform 223"/>
            <p:cNvSpPr>
              <a:spLocks/>
            </p:cNvSpPr>
            <p:nvPr/>
          </p:nvSpPr>
          <p:spPr bwMode="auto">
            <a:xfrm>
              <a:off x="5877549" y="4366959"/>
              <a:ext cx="15875" cy="12700"/>
            </a:xfrm>
            <a:custGeom>
              <a:avLst/>
              <a:gdLst>
                <a:gd name="T0" fmla="*/ 2147483647 w 10"/>
                <a:gd name="T1" fmla="*/ 2147483647 h 8"/>
                <a:gd name="T2" fmla="*/ 2147483647 w 10"/>
                <a:gd name="T3" fmla="*/ 2147483647 h 8"/>
                <a:gd name="T4" fmla="*/ 2147483647 w 10"/>
                <a:gd name="T5" fmla="*/ 2147483647 h 8"/>
                <a:gd name="T6" fmla="*/ 2147483647 w 10"/>
                <a:gd name="T7" fmla="*/ 2147483647 h 8"/>
                <a:gd name="T8" fmla="*/ 2147483647 w 10"/>
                <a:gd name="T9" fmla="*/ 2147483647 h 8"/>
                <a:gd name="T10" fmla="*/ 2147483647 w 10"/>
                <a:gd name="T11" fmla="*/ 2147483647 h 8"/>
                <a:gd name="T12" fmla="*/ 2147483647 w 10"/>
                <a:gd name="T13" fmla="*/ 2147483647 h 8"/>
                <a:gd name="T14" fmla="*/ 2147483647 w 10"/>
                <a:gd name="T15" fmla="*/ 2147483647 h 8"/>
                <a:gd name="T16" fmla="*/ 2147483647 w 10"/>
                <a:gd name="T17" fmla="*/ 2147483647 h 8"/>
                <a:gd name="T18" fmla="*/ 2147483647 w 10"/>
                <a:gd name="T19" fmla="*/ 2147483647 h 8"/>
                <a:gd name="T20" fmla="*/ 0 w 10"/>
                <a:gd name="T21" fmla="*/ 2147483647 h 8"/>
                <a:gd name="T22" fmla="*/ 0 w 10"/>
                <a:gd name="T23" fmla="*/ 2147483647 h 8"/>
                <a:gd name="T24" fmla="*/ 2147483647 w 10"/>
                <a:gd name="T25" fmla="*/ 2147483647 h 8"/>
                <a:gd name="T26" fmla="*/ 2147483647 w 10"/>
                <a:gd name="T27" fmla="*/ 2147483647 h 8"/>
                <a:gd name="T28" fmla="*/ 2147483647 w 10"/>
                <a:gd name="T29" fmla="*/ 2147483647 h 8"/>
                <a:gd name="T30" fmla="*/ 2147483647 w 10"/>
                <a:gd name="T31" fmla="*/ 2147483647 h 8"/>
                <a:gd name="T32" fmla="*/ 2147483647 w 10"/>
                <a:gd name="T33" fmla="*/ 0 h 8"/>
                <a:gd name="T34" fmla="*/ 2147483647 w 10"/>
                <a:gd name="T35" fmla="*/ 2147483647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"/>
                <a:gd name="T55" fmla="*/ 0 h 8"/>
                <a:gd name="T56" fmla="*/ 10 w 10"/>
                <a:gd name="T57" fmla="*/ 8 h 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" h="8">
                  <a:moveTo>
                    <a:pt x="9" y="2"/>
                  </a:moveTo>
                  <a:lnTo>
                    <a:pt x="10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8" name="Freeform 224"/>
            <p:cNvSpPr>
              <a:spLocks/>
            </p:cNvSpPr>
            <p:nvPr/>
          </p:nvSpPr>
          <p:spPr bwMode="auto">
            <a:xfrm>
              <a:off x="5879136" y="4355846"/>
              <a:ext cx="23813" cy="25400"/>
            </a:xfrm>
            <a:custGeom>
              <a:avLst/>
              <a:gdLst>
                <a:gd name="T0" fmla="*/ 2147483647 w 15"/>
                <a:gd name="T1" fmla="*/ 2147483647 h 16"/>
                <a:gd name="T2" fmla="*/ 0 w 15"/>
                <a:gd name="T3" fmla="*/ 2147483647 h 16"/>
                <a:gd name="T4" fmla="*/ 2147483647 w 15"/>
                <a:gd name="T5" fmla="*/ 2147483647 h 16"/>
                <a:gd name="T6" fmla="*/ 2147483647 w 15"/>
                <a:gd name="T7" fmla="*/ 2147483647 h 16"/>
                <a:gd name="T8" fmla="*/ 2147483647 w 15"/>
                <a:gd name="T9" fmla="*/ 2147483647 h 16"/>
                <a:gd name="T10" fmla="*/ 2147483647 w 15"/>
                <a:gd name="T11" fmla="*/ 2147483647 h 16"/>
                <a:gd name="T12" fmla="*/ 2147483647 w 15"/>
                <a:gd name="T13" fmla="*/ 2147483647 h 16"/>
                <a:gd name="T14" fmla="*/ 2147483647 w 15"/>
                <a:gd name="T15" fmla="*/ 2147483647 h 16"/>
                <a:gd name="T16" fmla="*/ 2147483647 w 15"/>
                <a:gd name="T17" fmla="*/ 2147483647 h 16"/>
                <a:gd name="T18" fmla="*/ 2147483647 w 15"/>
                <a:gd name="T19" fmla="*/ 2147483647 h 16"/>
                <a:gd name="T20" fmla="*/ 2147483647 w 15"/>
                <a:gd name="T21" fmla="*/ 2147483647 h 16"/>
                <a:gd name="T22" fmla="*/ 2147483647 w 15"/>
                <a:gd name="T23" fmla="*/ 2147483647 h 16"/>
                <a:gd name="T24" fmla="*/ 2147483647 w 15"/>
                <a:gd name="T25" fmla="*/ 2147483647 h 16"/>
                <a:gd name="T26" fmla="*/ 2147483647 w 15"/>
                <a:gd name="T27" fmla="*/ 0 h 16"/>
                <a:gd name="T28" fmla="*/ 2147483647 w 15"/>
                <a:gd name="T29" fmla="*/ 0 h 16"/>
                <a:gd name="T30" fmla="*/ 2147483647 w 15"/>
                <a:gd name="T31" fmla="*/ 2147483647 h 16"/>
                <a:gd name="T32" fmla="*/ 2147483647 w 15"/>
                <a:gd name="T33" fmla="*/ 2147483647 h 16"/>
                <a:gd name="T34" fmla="*/ 2147483647 w 15"/>
                <a:gd name="T35" fmla="*/ 2147483647 h 16"/>
                <a:gd name="T36" fmla="*/ 2147483647 w 15"/>
                <a:gd name="T37" fmla="*/ 2147483647 h 16"/>
                <a:gd name="T38" fmla="*/ 2147483647 w 15"/>
                <a:gd name="T39" fmla="*/ 2147483647 h 16"/>
                <a:gd name="T40" fmla="*/ 2147483647 w 15"/>
                <a:gd name="T41" fmla="*/ 2147483647 h 16"/>
                <a:gd name="T42" fmla="*/ 2147483647 w 15"/>
                <a:gd name="T43" fmla="*/ 2147483647 h 16"/>
                <a:gd name="T44" fmla="*/ 2147483647 w 15"/>
                <a:gd name="T45" fmla="*/ 2147483647 h 16"/>
                <a:gd name="T46" fmla="*/ 2147483647 w 15"/>
                <a:gd name="T47" fmla="*/ 2147483647 h 16"/>
                <a:gd name="T48" fmla="*/ 2147483647 w 15"/>
                <a:gd name="T49" fmla="*/ 2147483647 h 16"/>
                <a:gd name="T50" fmla="*/ 2147483647 w 15"/>
                <a:gd name="T51" fmla="*/ 2147483647 h 16"/>
                <a:gd name="T52" fmla="*/ 2147483647 w 15"/>
                <a:gd name="T53" fmla="*/ 2147483647 h 16"/>
                <a:gd name="T54" fmla="*/ 2147483647 w 15"/>
                <a:gd name="T55" fmla="*/ 2147483647 h 16"/>
                <a:gd name="T56" fmla="*/ 2147483647 w 15"/>
                <a:gd name="T57" fmla="*/ 2147483647 h 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"/>
                <a:gd name="T88" fmla="*/ 0 h 16"/>
                <a:gd name="T89" fmla="*/ 15 w 15"/>
                <a:gd name="T90" fmla="*/ 16 h 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" h="16">
                  <a:moveTo>
                    <a:pt x="3" y="15"/>
                  </a:moveTo>
                  <a:lnTo>
                    <a:pt x="0" y="15"/>
                  </a:lnTo>
                  <a:lnTo>
                    <a:pt x="1" y="13"/>
                  </a:lnTo>
                  <a:lnTo>
                    <a:pt x="3" y="13"/>
                  </a:lnTo>
                  <a:lnTo>
                    <a:pt x="4" y="12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5" y="8"/>
                  </a:lnTo>
                  <a:lnTo>
                    <a:pt x="14" y="10"/>
                  </a:lnTo>
                  <a:lnTo>
                    <a:pt x="15" y="11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3" y="15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3" y="15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9" name="Freeform 225"/>
            <p:cNvSpPr>
              <a:spLocks/>
            </p:cNvSpPr>
            <p:nvPr/>
          </p:nvSpPr>
          <p:spPr bwMode="auto">
            <a:xfrm>
              <a:off x="5874374" y="4363784"/>
              <a:ext cx="15875" cy="12700"/>
            </a:xfrm>
            <a:custGeom>
              <a:avLst/>
              <a:gdLst>
                <a:gd name="T0" fmla="*/ 2147483647 w 10"/>
                <a:gd name="T1" fmla="*/ 2147483647 h 8"/>
                <a:gd name="T2" fmla="*/ 2147483647 w 10"/>
                <a:gd name="T3" fmla="*/ 2147483647 h 8"/>
                <a:gd name="T4" fmla="*/ 2147483647 w 10"/>
                <a:gd name="T5" fmla="*/ 2147483647 h 8"/>
                <a:gd name="T6" fmla="*/ 2147483647 w 10"/>
                <a:gd name="T7" fmla="*/ 2147483647 h 8"/>
                <a:gd name="T8" fmla="*/ 2147483647 w 10"/>
                <a:gd name="T9" fmla="*/ 2147483647 h 8"/>
                <a:gd name="T10" fmla="*/ 2147483647 w 10"/>
                <a:gd name="T11" fmla="*/ 2147483647 h 8"/>
                <a:gd name="T12" fmla="*/ 2147483647 w 10"/>
                <a:gd name="T13" fmla="*/ 2147483647 h 8"/>
                <a:gd name="T14" fmla="*/ 2147483647 w 10"/>
                <a:gd name="T15" fmla="*/ 2147483647 h 8"/>
                <a:gd name="T16" fmla="*/ 2147483647 w 10"/>
                <a:gd name="T17" fmla="*/ 2147483647 h 8"/>
                <a:gd name="T18" fmla="*/ 2147483647 w 10"/>
                <a:gd name="T19" fmla="*/ 2147483647 h 8"/>
                <a:gd name="T20" fmla="*/ 0 w 10"/>
                <a:gd name="T21" fmla="*/ 2147483647 h 8"/>
                <a:gd name="T22" fmla="*/ 0 w 10"/>
                <a:gd name="T23" fmla="*/ 2147483647 h 8"/>
                <a:gd name="T24" fmla="*/ 2147483647 w 10"/>
                <a:gd name="T25" fmla="*/ 2147483647 h 8"/>
                <a:gd name="T26" fmla="*/ 2147483647 w 10"/>
                <a:gd name="T27" fmla="*/ 2147483647 h 8"/>
                <a:gd name="T28" fmla="*/ 2147483647 w 10"/>
                <a:gd name="T29" fmla="*/ 2147483647 h 8"/>
                <a:gd name="T30" fmla="*/ 2147483647 w 10"/>
                <a:gd name="T31" fmla="*/ 2147483647 h 8"/>
                <a:gd name="T32" fmla="*/ 2147483647 w 10"/>
                <a:gd name="T33" fmla="*/ 0 h 8"/>
                <a:gd name="T34" fmla="*/ 2147483647 w 10"/>
                <a:gd name="T35" fmla="*/ 2147483647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"/>
                <a:gd name="T55" fmla="*/ 0 h 8"/>
                <a:gd name="T56" fmla="*/ 10 w 10"/>
                <a:gd name="T57" fmla="*/ 8 h 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" h="8">
                  <a:moveTo>
                    <a:pt x="9" y="2"/>
                  </a:moveTo>
                  <a:lnTo>
                    <a:pt x="10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6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9" y="2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0" name="Freeform 226"/>
            <p:cNvSpPr>
              <a:spLocks/>
            </p:cNvSpPr>
            <p:nvPr/>
          </p:nvSpPr>
          <p:spPr bwMode="auto">
            <a:xfrm>
              <a:off x="6004549" y="4425696"/>
              <a:ext cx="11112" cy="36513"/>
            </a:xfrm>
            <a:custGeom>
              <a:avLst/>
              <a:gdLst>
                <a:gd name="T0" fmla="*/ 2147483647 w 7"/>
                <a:gd name="T1" fmla="*/ 0 h 23"/>
                <a:gd name="T2" fmla="*/ 0 w 7"/>
                <a:gd name="T3" fmla="*/ 2147483647 h 23"/>
                <a:gd name="T4" fmla="*/ 0 w 7"/>
                <a:gd name="T5" fmla="*/ 2147483647 h 23"/>
                <a:gd name="T6" fmla="*/ 0 w 7"/>
                <a:gd name="T7" fmla="*/ 2147483647 h 23"/>
                <a:gd name="T8" fmla="*/ 0 w 7"/>
                <a:gd name="T9" fmla="*/ 2147483647 h 23"/>
                <a:gd name="T10" fmla="*/ 2147483647 w 7"/>
                <a:gd name="T11" fmla="*/ 2147483647 h 23"/>
                <a:gd name="T12" fmla="*/ 2147483647 w 7"/>
                <a:gd name="T13" fmla="*/ 2147483647 h 23"/>
                <a:gd name="T14" fmla="*/ 2147483647 w 7"/>
                <a:gd name="T15" fmla="*/ 2147483647 h 23"/>
                <a:gd name="T16" fmla="*/ 2147483647 w 7"/>
                <a:gd name="T17" fmla="*/ 2147483647 h 23"/>
                <a:gd name="T18" fmla="*/ 2147483647 w 7"/>
                <a:gd name="T19" fmla="*/ 2147483647 h 23"/>
                <a:gd name="T20" fmla="*/ 2147483647 w 7"/>
                <a:gd name="T21" fmla="*/ 2147483647 h 23"/>
                <a:gd name="T22" fmla="*/ 2147483647 w 7"/>
                <a:gd name="T23" fmla="*/ 2147483647 h 23"/>
                <a:gd name="T24" fmla="*/ 2147483647 w 7"/>
                <a:gd name="T25" fmla="*/ 2147483647 h 23"/>
                <a:gd name="T26" fmla="*/ 2147483647 w 7"/>
                <a:gd name="T27" fmla="*/ 2147483647 h 23"/>
                <a:gd name="T28" fmla="*/ 2147483647 w 7"/>
                <a:gd name="T29" fmla="*/ 2147483647 h 23"/>
                <a:gd name="T30" fmla="*/ 2147483647 w 7"/>
                <a:gd name="T31" fmla="*/ 2147483647 h 23"/>
                <a:gd name="T32" fmla="*/ 2147483647 w 7"/>
                <a:gd name="T33" fmla="*/ 2147483647 h 23"/>
                <a:gd name="T34" fmla="*/ 2147483647 w 7"/>
                <a:gd name="T35" fmla="*/ 2147483647 h 23"/>
                <a:gd name="T36" fmla="*/ 2147483647 w 7"/>
                <a:gd name="T37" fmla="*/ 2147483647 h 23"/>
                <a:gd name="T38" fmla="*/ 2147483647 w 7"/>
                <a:gd name="T39" fmla="*/ 2147483647 h 23"/>
                <a:gd name="T40" fmla="*/ 2147483647 w 7"/>
                <a:gd name="T41" fmla="*/ 2147483647 h 23"/>
                <a:gd name="T42" fmla="*/ 2147483647 w 7"/>
                <a:gd name="T43" fmla="*/ 2147483647 h 23"/>
                <a:gd name="T44" fmla="*/ 2147483647 w 7"/>
                <a:gd name="T45" fmla="*/ 2147483647 h 23"/>
                <a:gd name="T46" fmla="*/ 2147483647 w 7"/>
                <a:gd name="T47" fmla="*/ 0 h 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"/>
                <a:gd name="T73" fmla="*/ 0 h 23"/>
                <a:gd name="T74" fmla="*/ 7 w 7"/>
                <a:gd name="T75" fmla="*/ 23 h 2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" h="23">
                  <a:moveTo>
                    <a:pt x="3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9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1" name="Freeform 227"/>
            <p:cNvSpPr>
              <a:spLocks/>
            </p:cNvSpPr>
            <p:nvPr/>
          </p:nvSpPr>
          <p:spPr bwMode="auto">
            <a:xfrm>
              <a:off x="6001374" y="4424109"/>
              <a:ext cx="11112" cy="34925"/>
            </a:xfrm>
            <a:custGeom>
              <a:avLst/>
              <a:gdLst>
                <a:gd name="T0" fmla="*/ 2147483647 w 7"/>
                <a:gd name="T1" fmla="*/ 0 h 22"/>
                <a:gd name="T2" fmla="*/ 0 w 7"/>
                <a:gd name="T3" fmla="*/ 2147483647 h 22"/>
                <a:gd name="T4" fmla="*/ 0 w 7"/>
                <a:gd name="T5" fmla="*/ 2147483647 h 22"/>
                <a:gd name="T6" fmla="*/ 0 w 7"/>
                <a:gd name="T7" fmla="*/ 2147483647 h 22"/>
                <a:gd name="T8" fmla="*/ 0 w 7"/>
                <a:gd name="T9" fmla="*/ 2147483647 h 22"/>
                <a:gd name="T10" fmla="*/ 2147483647 w 7"/>
                <a:gd name="T11" fmla="*/ 2147483647 h 22"/>
                <a:gd name="T12" fmla="*/ 2147483647 w 7"/>
                <a:gd name="T13" fmla="*/ 2147483647 h 22"/>
                <a:gd name="T14" fmla="*/ 2147483647 w 7"/>
                <a:gd name="T15" fmla="*/ 2147483647 h 22"/>
                <a:gd name="T16" fmla="*/ 2147483647 w 7"/>
                <a:gd name="T17" fmla="*/ 2147483647 h 22"/>
                <a:gd name="T18" fmla="*/ 2147483647 w 7"/>
                <a:gd name="T19" fmla="*/ 2147483647 h 22"/>
                <a:gd name="T20" fmla="*/ 2147483647 w 7"/>
                <a:gd name="T21" fmla="*/ 2147483647 h 22"/>
                <a:gd name="T22" fmla="*/ 2147483647 w 7"/>
                <a:gd name="T23" fmla="*/ 2147483647 h 22"/>
                <a:gd name="T24" fmla="*/ 2147483647 w 7"/>
                <a:gd name="T25" fmla="*/ 2147483647 h 22"/>
                <a:gd name="T26" fmla="*/ 2147483647 w 7"/>
                <a:gd name="T27" fmla="*/ 2147483647 h 22"/>
                <a:gd name="T28" fmla="*/ 2147483647 w 7"/>
                <a:gd name="T29" fmla="*/ 2147483647 h 22"/>
                <a:gd name="T30" fmla="*/ 2147483647 w 7"/>
                <a:gd name="T31" fmla="*/ 2147483647 h 22"/>
                <a:gd name="T32" fmla="*/ 2147483647 w 7"/>
                <a:gd name="T33" fmla="*/ 2147483647 h 22"/>
                <a:gd name="T34" fmla="*/ 2147483647 w 7"/>
                <a:gd name="T35" fmla="*/ 2147483647 h 22"/>
                <a:gd name="T36" fmla="*/ 2147483647 w 7"/>
                <a:gd name="T37" fmla="*/ 2147483647 h 22"/>
                <a:gd name="T38" fmla="*/ 2147483647 w 7"/>
                <a:gd name="T39" fmla="*/ 2147483647 h 22"/>
                <a:gd name="T40" fmla="*/ 2147483647 w 7"/>
                <a:gd name="T41" fmla="*/ 2147483647 h 22"/>
                <a:gd name="T42" fmla="*/ 2147483647 w 7"/>
                <a:gd name="T43" fmla="*/ 2147483647 h 22"/>
                <a:gd name="T44" fmla="*/ 2147483647 w 7"/>
                <a:gd name="T45" fmla="*/ 2147483647 h 22"/>
                <a:gd name="T46" fmla="*/ 2147483647 w 7"/>
                <a:gd name="T47" fmla="*/ 0 h 2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"/>
                <a:gd name="T73" fmla="*/ 0 h 22"/>
                <a:gd name="T74" fmla="*/ 7 w 7"/>
                <a:gd name="T75" fmla="*/ 22 h 2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" h="22">
                  <a:moveTo>
                    <a:pt x="3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20"/>
                  </a:lnTo>
                  <a:lnTo>
                    <a:pt x="4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0"/>
                  </a:lnTo>
                  <a:lnTo>
                    <a:pt x="7" y="18"/>
                  </a:lnTo>
                  <a:lnTo>
                    <a:pt x="7" y="15"/>
                  </a:lnTo>
                  <a:lnTo>
                    <a:pt x="7" y="13"/>
                  </a:lnTo>
                  <a:lnTo>
                    <a:pt x="7" y="11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2" name="Freeform 228"/>
            <p:cNvSpPr>
              <a:spLocks/>
            </p:cNvSpPr>
            <p:nvPr/>
          </p:nvSpPr>
          <p:spPr bwMode="auto">
            <a:xfrm>
              <a:off x="5650536" y="4409821"/>
              <a:ext cx="387350" cy="171450"/>
            </a:xfrm>
            <a:custGeom>
              <a:avLst/>
              <a:gdLst>
                <a:gd name="T0" fmla="*/ 0 w 244"/>
                <a:gd name="T1" fmla="*/ 0 h 108"/>
                <a:gd name="T2" fmla="*/ 2147483647 w 244"/>
                <a:gd name="T3" fmla="*/ 2147483647 h 108"/>
                <a:gd name="T4" fmla="*/ 2147483647 w 244"/>
                <a:gd name="T5" fmla="*/ 2147483647 h 108"/>
                <a:gd name="T6" fmla="*/ 2147483647 w 244"/>
                <a:gd name="T7" fmla="*/ 2147483647 h 108"/>
                <a:gd name="T8" fmla="*/ 2147483647 w 244"/>
                <a:gd name="T9" fmla="*/ 2147483647 h 108"/>
                <a:gd name="T10" fmla="*/ 2147483647 w 244"/>
                <a:gd name="T11" fmla="*/ 2147483647 h 108"/>
                <a:gd name="T12" fmla="*/ 2147483647 w 244"/>
                <a:gd name="T13" fmla="*/ 2147483647 h 108"/>
                <a:gd name="T14" fmla="*/ 2147483647 w 244"/>
                <a:gd name="T15" fmla="*/ 2147483647 h 108"/>
                <a:gd name="T16" fmla="*/ 2147483647 w 244"/>
                <a:gd name="T17" fmla="*/ 2147483647 h 108"/>
                <a:gd name="T18" fmla="*/ 2147483647 w 244"/>
                <a:gd name="T19" fmla="*/ 2147483647 h 108"/>
                <a:gd name="T20" fmla="*/ 2147483647 w 244"/>
                <a:gd name="T21" fmla="*/ 2147483647 h 108"/>
                <a:gd name="T22" fmla="*/ 2147483647 w 244"/>
                <a:gd name="T23" fmla="*/ 2147483647 h 108"/>
                <a:gd name="T24" fmla="*/ 2147483647 w 244"/>
                <a:gd name="T25" fmla="*/ 2147483647 h 108"/>
                <a:gd name="T26" fmla="*/ 2147483647 w 244"/>
                <a:gd name="T27" fmla="*/ 2147483647 h 108"/>
                <a:gd name="T28" fmla="*/ 2147483647 w 244"/>
                <a:gd name="T29" fmla="*/ 2147483647 h 108"/>
                <a:gd name="T30" fmla="*/ 2147483647 w 244"/>
                <a:gd name="T31" fmla="*/ 2147483647 h 108"/>
                <a:gd name="T32" fmla="*/ 2147483647 w 244"/>
                <a:gd name="T33" fmla="*/ 2147483647 h 108"/>
                <a:gd name="T34" fmla="*/ 2147483647 w 244"/>
                <a:gd name="T35" fmla="*/ 2147483647 h 108"/>
                <a:gd name="T36" fmla="*/ 2147483647 w 244"/>
                <a:gd name="T37" fmla="*/ 2147483647 h 108"/>
                <a:gd name="T38" fmla="*/ 2147483647 w 244"/>
                <a:gd name="T39" fmla="*/ 2147483647 h 108"/>
                <a:gd name="T40" fmla="*/ 2147483647 w 244"/>
                <a:gd name="T41" fmla="*/ 2147483647 h 108"/>
                <a:gd name="T42" fmla="*/ 2147483647 w 244"/>
                <a:gd name="T43" fmla="*/ 2147483647 h 1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4"/>
                <a:gd name="T67" fmla="*/ 0 h 108"/>
                <a:gd name="T68" fmla="*/ 244 w 244"/>
                <a:gd name="T69" fmla="*/ 108 h 1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4" h="108">
                  <a:moveTo>
                    <a:pt x="0" y="0"/>
                  </a:moveTo>
                  <a:lnTo>
                    <a:pt x="3" y="13"/>
                  </a:lnTo>
                  <a:lnTo>
                    <a:pt x="9" y="20"/>
                  </a:lnTo>
                  <a:lnTo>
                    <a:pt x="16" y="29"/>
                  </a:lnTo>
                  <a:lnTo>
                    <a:pt x="26" y="39"/>
                  </a:lnTo>
                  <a:lnTo>
                    <a:pt x="40" y="50"/>
                  </a:lnTo>
                  <a:lnTo>
                    <a:pt x="54" y="60"/>
                  </a:lnTo>
                  <a:lnTo>
                    <a:pt x="60" y="64"/>
                  </a:lnTo>
                  <a:lnTo>
                    <a:pt x="76" y="73"/>
                  </a:lnTo>
                  <a:lnTo>
                    <a:pt x="90" y="80"/>
                  </a:lnTo>
                  <a:lnTo>
                    <a:pt x="120" y="93"/>
                  </a:lnTo>
                  <a:lnTo>
                    <a:pt x="144" y="100"/>
                  </a:lnTo>
                  <a:lnTo>
                    <a:pt x="158" y="102"/>
                  </a:lnTo>
                  <a:lnTo>
                    <a:pt x="186" y="106"/>
                  </a:lnTo>
                  <a:lnTo>
                    <a:pt x="207" y="108"/>
                  </a:lnTo>
                  <a:lnTo>
                    <a:pt x="219" y="106"/>
                  </a:lnTo>
                  <a:lnTo>
                    <a:pt x="234" y="101"/>
                  </a:lnTo>
                  <a:lnTo>
                    <a:pt x="237" y="97"/>
                  </a:lnTo>
                  <a:lnTo>
                    <a:pt x="239" y="96"/>
                  </a:lnTo>
                  <a:lnTo>
                    <a:pt x="240" y="93"/>
                  </a:lnTo>
                  <a:lnTo>
                    <a:pt x="242" y="91"/>
                  </a:lnTo>
                  <a:lnTo>
                    <a:pt x="244" y="87"/>
                  </a:lnTo>
                </a:path>
              </a:pathLst>
            </a:custGeom>
            <a:noFill/>
            <a:ln w="6350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3" name="Freeform 229"/>
            <p:cNvSpPr>
              <a:spLocks/>
            </p:cNvSpPr>
            <p:nvPr/>
          </p:nvSpPr>
          <p:spPr bwMode="auto">
            <a:xfrm>
              <a:off x="1202361" y="2863596"/>
              <a:ext cx="496888" cy="496888"/>
            </a:xfrm>
            <a:custGeom>
              <a:avLst/>
              <a:gdLst>
                <a:gd name="T0" fmla="*/ 2147483647 w 313"/>
                <a:gd name="T1" fmla="*/ 2147483647 h 313"/>
                <a:gd name="T2" fmla="*/ 2147483647 w 313"/>
                <a:gd name="T3" fmla="*/ 2147483647 h 313"/>
                <a:gd name="T4" fmla="*/ 2147483647 w 313"/>
                <a:gd name="T5" fmla="*/ 0 h 313"/>
                <a:gd name="T6" fmla="*/ 2147483647 w 313"/>
                <a:gd name="T7" fmla="*/ 2147483647 h 313"/>
                <a:gd name="T8" fmla="*/ 2147483647 w 313"/>
                <a:gd name="T9" fmla="*/ 2147483647 h 313"/>
                <a:gd name="T10" fmla="*/ 2147483647 w 313"/>
                <a:gd name="T11" fmla="*/ 2147483647 h 313"/>
                <a:gd name="T12" fmla="*/ 2147483647 w 313"/>
                <a:gd name="T13" fmla="*/ 2147483647 h 313"/>
                <a:gd name="T14" fmla="*/ 2147483647 w 313"/>
                <a:gd name="T15" fmla="*/ 2147483647 h 313"/>
                <a:gd name="T16" fmla="*/ 2147483647 w 313"/>
                <a:gd name="T17" fmla="*/ 2147483647 h 313"/>
                <a:gd name="T18" fmla="*/ 2147483647 w 313"/>
                <a:gd name="T19" fmla="*/ 2147483647 h 313"/>
                <a:gd name="T20" fmla="*/ 2147483647 w 313"/>
                <a:gd name="T21" fmla="*/ 2147483647 h 313"/>
                <a:gd name="T22" fmla="*/ 2147483647 w 313"/>
                <a:gd name="T23" fmla="*/ 2147483647 h 313"/>
                <a:gd name="T24" fmla="*/ 2147483647 w 313"/>
                <a:gd name="T25" fmla="*/ 2147483647 h 313"/>
                <a:gd name="T26" fmla="*/ 0 w 313"/>
                <a:gd name="T27" fmla="*/ 2147483647 h 313"/>
                <a:gd name="T28" fmla="*/ 2147483647 w 313"/>
                <a:gd name="T29" fmla="*/ 2147483647 h 313"/>
                <a:gd name="T30" fmla="*/ 2147483647 w 313"/>
                <a:gd name="T31" fmla="*/ 2147483647 h 313"/>
                <a:gd name="T32" fmla="*/ 2147483647 w 313"/>
                <a:gd name="T33" fmla="*/ 2147483647 h 313"/>
                <a:gd name="T34" fmla="*/ 2147483647 w 313"/>
                <a:gd name="T35" fmla="*/ 2147483647 h 313"/>
                <a:gd name="T36" fmla="*/ 2147483647 w 313"/>
                <a:gd name="T37" fmla="*/ 2147483647 h 313"/>
                <a:gd name="T38" fmla="*/ 2147483647 w 313"/>
                <a:gd name="T39" fmla="*/ 2147483647 h 313"/>
                <a:gd name="T40" fmla="*/ 2147483647 w 313"/>
                <a:gd name="T41" fmla="*/ 2147483647 h 313"/>
                <a:gd name="T42" fmla="*/ 2147483647 w 313"/>
                <a:gd name="T43" fmla="*/ 2147483647 h 313"/>
                <a:gd name="T44" fmla="*/ 2147483647 w 313"/>
                <a:gd name="T45" fmla="*/ 2147483647 h 313"/>
                <a:gd name="T46" fmla="*/ 2147483647 w 313"/>
                <a:gd name="T47" fmla="*/ 2147483647 h 313"/>
                <a:gd name="T48" fmla="*/ 2147483647 w 313"/>
                <a:gd name="T49" fmla="*/ 2147483647 h 313"/>
                <a:gd name="T50" fmla="*/ 2147483647 w 313"/>
                <a:gd name="T51" fmla="*/ 2147483647 h 313"/>
                <a:gd name="T52" fmla="*/ 2147483647 w 313"/>
                <a:gd name="T53" fmla="*/ 2147483647 h 313"/>
                <a:gd name="T54" fmla="*/ 2147483647 w 313"/>
                <a:gd name="T55" fmla="*/ 2147483647 h 313"/>
                <a:gd name="T56" fmla="*/ 2147483647 w 313"/>
                <a:gd name="T57" fmla="*/ 2147483647 h 313"/>
                <a:gd name="T58" fmla="*/ 2147483647 w 313"/>
                <a:gd name="T59" fmla="*/ 2147483647 h 313"/>
                <a:gd name="T60" fmla="*/ 2147483647 w 313"/>
                <a:gd name="T61" fmla="*/ 2147483647 h 313"/>
                <a:gd name="T62" fmla="*/ 2147483647 w 313"/>
                <a:gd name="T63" fmla="*/ 2147483647 h 313"/>
                <a:gd name="T64" fmla="*/ 2147483647 w 313"/>
                <a:gd name="T65" fmla="*/ 2147483647 h 313"/>
                <a:gd name="T66" fmla="*/ 2147483647 w 313"/>
                <a:gd name="T67" fmla="*/ 2147483647 h 313"/>
                <a:gd name="T68" fmla="*/ 2147483647 w 313"/>
                <a:gd name="T69" fmla="*/ 2147483647 h 313"/>
                <a:gd name="T70" fmla="*/ 2147483647 w 313"/>
                <a:gd name="T71" fmla="*/ 2147483647 h 313"/>
                <a:gd name="T72" fmla="*/ 2147483647 w 313"/>
                <a:gd name="T73" fmla="*/ 2147483647 h 313"/>
                <a:gd name="T74" fmla="*/ 2147483647 w 313"/>
                <a:gd name="T75" fmla="*/ 2147483647 h 313"/>
                <a:gd name="T76" fmla="*/ 2147483647 w 313"/>
                <a:gd name="T77" fmla="*/ 2147483647 h 313"/>
                <a:gd name="T78" fmla="*/ 2147483647 w 313"/>
                <a:gd name="T79" fmla="*/ 2147483647 h 313"/>
                <a:gd name="T80" fmla="*/ 2147483647 w 313"/>
                <a:gd name="T81" fmla="*/ 2147483647 h 313"/>
                <a:gd name="T82" fmla="*/ 2147483647 w 313"/>
                <a:gd name="T83" fmla="*/ 2147483647 h 313"/>
                <a:gd name="T84" fmla="*/ 2147483647 w 313"/>
                <a:gd name="T85" fmla="*/ 2147483647 h 3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13"/>
                <a:gd name="T130" fmla="*/ 0 h 313"/>
                <a:gd name="T131" fmla="*/ 313 w 313"/>
                <a:gd name="T132" fmla="*/ 313 h 3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13" h="313">
                  <a:moveTo>
                    <a:pt x="221" y="13"/>
                  </a:moveTo>
                  <a:lnTo>
                    <a:pt x="214" y="10"/>
                  </a:lnTo>
                  <a:lnTo>
                    <a:pt x="206" y="8"/>
                  </a:lnTo>
                  <a:lnTo>
                    <a:pt x="199" y="5"/>
                  </a:lnTo>
                  <a:lnTo>
                    <a:pt x="191" y="3"/>
                  </a:lnTo>
                  <a:lnTo>
                    <a:pt x="184" y="2"/>
                  </a:lnTo>
                  <a:lnTo>
                    <a:pt x="176" y="1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3" y="0"/>
                  </a:lnTo>
                  <a:lnTo>
                    <a:pt x="145" y="0"/>
                  </a:lnTo>
                  <a:lnTo>
                    <a:pt x="138" y="1"/>
                  </a:lnTo>
                  <a:lnTo>
                    <a:pt x="130" y="2"/>
                  </a:lnTo>
                  <a:lnTo>
                    <a:pt x="123" y="3"/>
                  </a:lnTo>
                  <a:lnTo>
                    <a:pt x="116" y="5"/>
                  </a:lnTo>
                  <a:lnTo>
                    <a:pt x="108" y="7"/>
                  </a:lnTo>
                  <a:lnTo>
                    <a:pt x="101" y="10"/>
                  </a:lnTo>
                  <a:lnTo>
                    <a:pt x="94" y="12"/>
                  </a:lnTo>
                  <a:lnTo>
                    <a:pt x="87" y="16"/>
                  </a:lnTo>
                  <a:lnTo>
                    <a:pt x="81" y="19"/>
                  </a:lnTo>
                  <a:lnTo>
                    <a:pt x="74" y="23"/>
                  </a:lnTo>
                  <a:lnTo>
                    <a:pt x="68" y="27"/>
                  </a:lnTo>
                  <a:lnTo>
                    <a:pt x="62" y="31"/>
                  </a:lnTo>
                  <a:lnTo>
                    <a:pt x="56" y="36"/>
                  </a:lnTo>
                  <a:lnTo>
                    <a:pt x="50" y="41"/>
                  </a:lnTo>
                  <a:lnTo>
                    <a:pt x="44" y="46"/>
                  </a:lnTo>
                  <a:lnTo>
                    <a:pt x="39" y="52"/>
                  </a:lnTo>
                  <a:lnTo>
                    <a:pt x="34" y="58"/>
                  </a:lnTo>
                  <a:lnTo>
                    <a:pt x="29" y="64"/>
                  </a:lnTo>
                  <a:lnTo>
                    <a:pt x="25" y="70"/>
                  </a:lnTo>
                  <a:lnTo>
                    <a:pt x="21" y="77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0" y="99"/>
                  </a:lnTo>
                  <a:lnTo>
                    <a:pt x="8" y="106"/>
                  </a:lnTo>
                  <a:lnTo>
                    <a:pt x="5" y="114"/>
                  </a:lnTo>
                  <a:lnTo>
                    <a:pt x="3" y="121"/>
                  </a:lnTo>
                  <a:lnTo>
                    <a:pt x="2" y="129"/>
                  </a:lnTo>
                  <a:lnTo>
                    <a:pt x="1" y="137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7"/>
                  </a:lnTo>
                  <a:lnTo>
                    <a:pt x="1" y="175"/>
                  </a:lnTo>
                  <a:lnTo>
                    <a:pt x="2" y="182"/>
                  </a:lnTo>
                  <a:lnTo>
                    <a:pt x="3" y="190"/>
                  </a:lnTo>
                  <a:lnTo>
                    <a:pt x="5" y="197"/>
                  </a:lnTo>
                  <a:lnTo>
                    <a:pt x="7" y="204"/>
                  </a:lnTo>
                  <a:lnTo>
                    <a:pt x="10" y="211"/>
                  </a:lnTo>
                  <a:lnTo>
                    <a:pt x="13" y="218"/>
                  </a:lnTo>
                  <a:lnTo>
                    <a:pt x="16" y="225"/>
                  </a:lnTo>
                  <a:lnTo>
                    <a:pt x="19" y="232"/>
                  </a:lnTo>
                  <a:lnTo>
                    <a:pt x="23" y="238"/>
                  </a:lnTo>
                  <a:lnTo>
                    <a:pt x="27" y="244"/>
                  </a:lnTo>
                  <a:lnTo>
                    <a:pt x="32" y="251"/>
                  </a:lnTo>
                  <a:lnTo>
                    <a:pt x="36" y="257"/>
                  </a:lnTo>
                  <a:lnTo>
                    <a:pt x="41" y="262"/>
                  </a:lnTo>
                  <a:lnTo>
                    <a:pt x="46" y="268"/>
                  </a:lnTo>
                  <a:lnTo>
                    <a:pt x="52" y="273"/>
                  </a:lnTo>
                  <a:lnTo>
                    <a:pt x="58" y="278"/>
                  </a:lnTo>
                  <a:lnTo>
                    <a:pt x="64" y="283"/>
                  </a:lnTo>
                  <a:lnTo>
                    <a:pt x="71" y="287"/>
                  </a:lnTo>
                  <a:lnTo>
                    <a:pt x="77" y="291"/>
                  </a:lnTo>
                  <a:lnTo>
                    <a:pt x="85" y="295"/>
                  </a:lnTo>
                  <a:lnTo>
                    <a:pt x="92" y="299"/>
                  </a:lnTo>
                  <a:lnTo>
                    <a:pt x="99" y="302"/>
                  </a:lnTo>
                  <a:lnTo>
                    <a:pt x="107" y="304"/>
                  </a:lnTo>
                  <a:lnTo>
                    <a:pt x="114" y="307"/>
                  </a:lnTo>
                  <a:lnTo>
                    <a:pt x="122" y="309"/>
                  </a:lnTo>
                  <a:lnTo>
                    <a:pt x="129" y="310"/>
                  </a:lnTo>
                  <a:lnTo>
                    <a:pt x="137" y="311"/>
                  </a:lnTo>
                  <a:lnTo>
                    <a:pt x="145" y="312"/>
                  </a:lnTo>
                  <a:lnTo>
                    <a:pt x="152" y="313"/>
                  </a:lnTo>
                  <a:lnTo>
                    <a:pt x="160" y="313"/>
                  </a:lnTo>
                  <a:lnTo>
                    <a:pt x="167" y="312"/>
                  </a:lnTo>
                  <a:lnTo>
                    <a:pt x="175" y="311"/>
                  </a:lnTo>
                  <a:lnTo>
                    <a:pt x="182" y="310"/>
                  </a:lnTo>
                  <a:lnTo>
                    <a:pt x="190" y="309"/>
                  </a:lnTo>
                  <a:lnTo>
                    <a:pt x="197" y="307"/>
                  </a:lnTo>
                  <a:lnTo>
                    <a:pt x="204" y="305"/>
                  </a:lnTo>
                  <a:lnTo>
                    <a:pt x="211" y="303"/>
                  </a:lnTo>
                  <a:lnTo>
                    <a:pt x="218" y="300"/>
                  </a:lnTo>
                  <a:lnTo>
                    <a:pt x="225" y="296"/>
                  </a:lnTo>
                  <a:lnTo>
                    <a:pt x="232" y="293"/>
                  </a:lnTo>
                  <a:lnTo>
                    <a:pt x="239" y="289"/>
                  </a:lnTo>
                  <a:lnTo>
                    <a:pt x="245" y="285"/>
                  </a:lnTo>
                  <a:lnTo>
                    <a:pt x="251" y="281"/>
                  </a:lnTo>
                  <a:lnTo>
                    <a:pt x="257" y="276"/>
                  </a:lnTo>
                  <a:lnTo>
                    <a:pt x="263" y="271"/>
                  </a:lnTo>
                  <a:lnTo>
                    <a:pt x="268" y="266"/>
                  </a:lnTo>
                  <a:lnTo>
                    <a:pt x="273" y="260"/>
                  </a:lnTo>
                  <a:lnTo>
                    <a:pt x="279" y="254"/>
                  </a:lnTo>
                  <a:lnTo>
                    <a:pt x="283" y="248"/>
                  </a:lnTo>
                  <a:lnTo>
                    <a:pt x="288" y="242"/>
                  </a:lnTo>
                  <a:lnTo>
                    <a:pt x="292" y="235"/>
                  </a:lnTo>
                  <a:lnTo>
                    <a:pt x="296" y="228"/>
                  </a:lnTo>
                  <a:lnTo>
                    <a:pt x="299" y="221"/>
                  </a:lnTo>
                  <a:lnTo>
                    <a:pt x="302" y="213"/>
                  </a:lnTo>
                  <a:lnTo>
                    <a:pt x="305" y="206"/>
                  </a:lnTo>
                  <a:lnTo>
                    <a:pt x="307" y="198"/>
                  </a:lnTo>
                  <a:lnTo>
                    <a:pt x="309" y="191"/>
                  </a:lnTo>
                  <a:lnTo>
                    <a:pt x="311" y="183"/>
                  </a:lnTo>
                  <a:lnTo>
                    <a:pt x="312" y="176"/>
                  </a:lnTo>
                  <a:lnTo>
                    <a:pt x="313" y="168"/>
                  </a:lnTo>
                  <a:lnTo>
                    <a:pt x="313" y="160"/>
                  </a:lnTo>
                  <a:lnTo>
                    <a:pt x="313" y="153"/>
                  </a:lnTo>
                  <a:lnTo>
                    <a:pt x="313" y="145"/>
                  </a:lnTo>
                  <a:lnTo>
                    <a:pt x="312" y="138"/>
                  </a:lnTo>
                  <a:lnTo>
                    <a:pt x="311" y="130"/>
                  </a:lnTo>
                  <a:lnTo>
                    <a:pt x="309" y="123"/>
                  </a:lnTo>
                  <a:lnTo>
                    <a:pt x="308" y="115"/>
                  </a:lnTo>
                  <a:lnTo>
                    <a:pt x="305" y="108"/>
                  </a:lnTo>
                  <a:lnTo>
                    <a:pt x="303" y="101"/>
                  </a:lnTo>
                  <a:lnTo>
                    <a:pt x="300" y="94"/>
                  </a:lnTo>
                  <a:lnTo>
                    <a:pt x="297" y="87"/>
                  </a:lnTo>
                  <a:lnTo>
                    <a:pt x="293" y="81"/>
                  </a:lnTo>
                  <a:lnTo>
                    <a:pt x="290" y="74"/>
                  </a:lnTo>
                  <a:lnTo>
                    <a:pt x="285" y="68"/>
                  </a:lnTo>
                  <a:lnTo>
                    <a:pt x="281" y="62"/>
                  </a:lnTo>
                  <a:lnTo>
                    <a:pt x="276" y="56"/>
                  </a:lnTo>
                  <a:lnTo>
                    <a:pt x="271" y="50"/>
                  </a:lnTo>
                  <a:lnTo>
                    <a:pt x="266" y="44"/>
                  </a:lnTo>
                  <a:lnTo>
                    <a:pt x="260" y="39"/>
                  </a:lnTo>
                  <a:lnTo>
                    <a:pt x="255" y="34"/>
                  </a:lnTo>
                  <a:lnTo>
                    <a:pt x="248" y="29"/>
                  </a:lnTo>
                  <a:lnTo>
                    <a:pt x="242" y="25"/>
                  </a:lnTo>
                  <a:lnTo>
                    <a:pt x="235" y="21"/>
                  </a:lnTo>
                  <a:lnTo>
                    <a:pt x="228" y="17"/>
                  </a:lnTo>
                  <a:lnTo>
                    <a:pt x="221" y="13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4" name="Freeform 230"/>
            <p:cNvSpPr>
              <a:spLocks/>
            </p:cNvSpPr>
            <p:nvPr/>
          </p:nvSpPr>
          <p:spPr bwMode="auto">
            <a:xfrm>
              <a:off x="1219824" y="2882646"/>
              <a:ext cx="461962" cy="460375"/>
            </a:xfrm>
            <a:custGeom>
              <a:avLst/>
              <a:gdLst>
                <a:gd name="T0" fmla="*/ 2147483647 w 291"/>
                <a:gd name="T1" fmla="*/ 2147483647 h 290"/>
                <a:gd name="T2" fmla="*/ 2147483647 w 291"/>
                <a:gd name="T3" fmla="*/ 2147483647 h 290"/>
                <a:gd name="T4" fmla="*/ 2147483647 w 291"/>
                <a:gd name="T5" fmla="*/ 0 h 290"/>
                <a:gd name="T6" fmla="*/ 2147483647 w 291"/>
                <a:gd name="T7" fmla="*/ 2147483647 h 290"/>
                <a:gd name="T8" fmla="*/ 2147483647 w 291"/>
                <a:gd name="T9" fmla="*/ 2147483647 h 290"/>
                <a:gd name="T10" fmla="*/ 2147483647 w 291"/>
                <a:gd name="T11" fmla="*/ 2147483647 h 290"/>
                <a:gd name="T12" fmla="*/ 2147483647 w 291"/>
                <a:gd name="T13" fmla="*/ 2147483647 h 290"/>
                <a:gd name="T14" fmla="*/ 2147483647 w 291"/>
                <a:gd name="T15" fmla="*/ 2147483647 h 290"/>
                <a:gd name="T16" fmla="*/ 2147483647 w 291"/>
                <a:gd name="T17" fmla="*/ 2147483647 h 290"/>
                <a:gd name="T18" fmla="*/ 2147483647 w 291"/>
                <a:gd name="T19" fmla="*/ 2147483647 h 290"/>
                <a:gd name="T20" fmla="*/ 2147483647 w 291"/>
                <a:gd name="T21" fmla="*/ 2147483647 h 290"/>
                <a:gd name="T22" fmla="*/ 2147483647 w 291"/>
                <a:gd name="T23" fmla="*/ 2147483647 h 290"/>
                <a:gd name="T24" fmla="*/ 2147483647 w 291"/>
                <a:gd name="T25" fmla="*/ 2147483647 h 290"/>
                <a:gd name="T26" fmla="*/ 2147483647 w 291"/>
                <a:gd name="T27" fmla="*/ 2147483647 h 290"/>
                <a:gd name="T28" fmla="*/ 2147483647 w 291"/>
                <a:gd name="T29" fmla="*/ 2147483647 h 290"/>
                <a:gd name="T30" fmla="*/ 0 w 291"/>
                <a:gd name="T31" fmla="*/ 2147483647 h 290"/>
                <a:gd name="T32" fmla="*/ 2147483647 w 291"/>
                <a:gd name="T33" fmla="*/ 2147483647 h 290"/>
                <a:gd name="T34" fmla="*/ 2147483647 w 291"/>
                <a:gd name="T35" fmla="*/ 2147483647 h 290"/>
                <a:gd name="T36" fmla="*/ 2147483647 w 291"/>
                <a:gd name="T37" fmla="*/ 2147483647 h 290"/>
                <a:gd name="T38" fmla="*/ 2147483647 w 291"/>
                <a:gd name="T39" fmla="*/ 2147483647 h 290"/>
                <a:gd name="T40" fmla="*/ 2147483647 w 291"/>
                <a:gd name="T41" fmla="*/ 2147483647 h 290"/>
                <a:gd name="T42" fmla="*/ 2147483647 w 291"/>
                <a:gd name="T43" fmla="*/ 2147483647 h 290"/>
                <a:gd name="T44" fmla="*/ 2147483647 w 291"/>
                <a:gd name="T45" fmla="*/ 2147483647 h 290"/>
                <a:gd name="T46" fmla="*/ 2147483647 w 291"/>
                <a:gd name="T47" fmla="*/ 2147483647 h 290"/>
                <a:gd name="T48" fmla="*/ 2147483647 w 291"/>
                <a:gd name="T49" fmla="*/ 2147483647 h 290"/>
                <a:gd name="T50" fmla="*/ 2147483647 w 291"/>
                <a:gd name="T51" fmla="*/ 2147483647 h 290"/>
                <a:gd name="T52" fmla="*/ 2147483647 w 291"/>
                <a:gd name="T53" fmla="*/ 2147483647 h 290"/>
                <a:gd name="T54" fmla="*/ 2147483647 w 291"/>
                <a:gd name="T55" fmla="*/ 2147483647 h 290"/>
                <a:gd name="T56" fmla="*/ 2147483647 w 291"/>
                <a:gd name="T57" fmla="*/ 2147483647 h 290"/>
                <a:gd name="T58" fmla="*/ 2147483647 w 291"/>
                <a:gd name="T59" fmla="*/ 2147483647 h 290"/>
                <a:gd name="T60" fmla="*/ 2147483647 w 291"/>
                <a:gd name="T61" fmla="*/ 2147483647 h 290"/>
                <a:gd name="T62" fmla="*/ 2147483647 w 291"/>
                <a:gd name="T63" fmla="*/ 2147483647 h 290"/>
                <a:gd name="T64" fmla="*/ 2147483647 w 291"/>
                <a:gd name="T65" fmla="*/ 2147483647 h 290"/>
                <a:gd name="T66" fmla="*/ 2147483647 w 291"/>
                <a:gd name="T67" fmla="*/ 2147483647 h 290"/>
                <a:gd name="T68" fmla="*/ 2147483647 w 291"/>
                <a:gd name="T69" fmla="*/ 2147483647 h 290"/>
                <a:gd name="T70" fmla="*/ 2147483647 w 291"/>
                <a:gd name="T71" fmla="*/ 2147483647 h 290"/>
                <a:gd name="T72" fmla="*/ 2147483647 w 291"/>
                <a:gd name="T73" fmla="*/ 2147483647 h 290"/>
                <a:gd name="T74" fmla="*/ 2147483647 w 291"/>
                <a:gd name="T75" fmla="*/ 2147483647 h 290"/>
                <a:gd name="T76" fmla="*/ 2147483647 w 291"/>
                <a:gd name="T77" fmla="*/ 2147483647 h 290"/>
                <a:gd name="T78" fmla="*/ 2147483647 w 291"/>
                <a:gd name="T79" fmla="*/ 2147483647 h 290"/>
                <a:gd name="T80" fmla="*/ 2147483647 w 291"/>
                <a:gd name="T81" fmla="*/ 2147483647 h 290"/>
                <a:gd name="T82" fmla="*/ 2147483647 w 291"/>
                <a:gd name="T83" fmla="*/ 2147483647 h 290"/>
                <a:gd name="T84" fmla="*/ 2147483647 w 291"/>
                <a:gd name="T85" fmla="*/ 2147483647 h 290"/>
                <a:gd name="T86" fmla="*/ 2147483647 w 291"/>
                <a:gd name="T87" fmla="*/ 2147483647 h 290"/>
                <a:gd name="T88" fmla="*/ 2147483647 w 291"/>
                <a:gd name="T89" fmla="*/ 2147483647 h 290"/>
                <a:gd name="T90" fmla="*/ 2147483647 w 291"/>
                <a:gd name="T91" fmla="*/ 2147483647 h 290"/>
                <a:gd name="T92" fmla="*/ 2147483647 w 291"/>
                <a:gd name="T93" fmla="*/ 2147483647 h 290"/>
                <a:gd name="T94" fmla="*/ 2147483647 w 291"/>
                <a:gd name="T95" fmla="*/ 2147483647 h 290"/>
                <a:gd name="T96" fmla="*/ 2147483647 w 291"/>
                <a:gd name="T97" fmla="*/ 2147483647 h 290"/>
                <a:gd name="T98" fmla="*/ 2147483647 w 291"/>
                <a:gd name="T99" fmla="*/ 2147483647 h 290"/>
                <a:gd name="T100" fmla="*/ 2147483647 w 291"/>
                <a:gd name="T101" fmla="*/ 2147483647 h 290"/>
                <a:gd name="T102" fmla="*/ 2147483647 w 291"/>
                <a:gd name="T103" fmla="*/ 2147483647 h 290"/>
                <a:gd name="T104" fmla="*/ 2147483647 w 291"/>
                <a:gd name="T105" fmla="*/ 2147483647 h 290"/>
                <a:gd name="T106" fmla="*/ 2147483647 w 291"/>
                <a:gd name="T107" fmla="*/ 2147483647 h 2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91"/>
                <a:gd name="T163" fmla="*/ 0 h 290"/>
                <a:gd name="T164" fmla="*/ 291 w 291"/>
                <a:gd name="T165" fmla="*/ 290 h 2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91" h="290">
                  <a:moveTo>
                    <a:pt x="199" y="10"/>
                  </a:moveTo>
                  <a:lnTo>
                    <a:pt x="192" y="8"/>
                  </a:lnTo>
                  <a:lnTo>
                    <a:pt x="185" y="6"/>
                  </a:lnTo>
                  <a:lnTo>
                    <a:pt x="179" y="4"/>
                  </a:lnTo>
                  <a:lnTo>
                    <a:pt x="172" y="2"/>
                  </a:lnTo>
                  <a:lnTo>
                    <a:pt x="166" y="1"/>
                  </a:lnTo>
                  <a:lnTo>
                    <a:pt x="159" y="1"/>
                  </a:lnTo>
                  <a:lnTo>
                    <a:pt x="153" y="0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34" y="0"/>
                  </a:lnTo>
                  <a:lnTo>
                    <a:pt x="127" y="1"/>
                  </a:lnTo>
                  <a:lnTo>
                    <a:pt x="121" y="2"/>
                  </a:lnTo>
                  <a:lnTo>
                    <a:pt x="114" y="4"/>
                  </a:lnTo>
                  <a:lnTo>
                    <a:pt x="108" y="5"/>
                  </a:lnTo>
                  <a:lnTo>
                    <a:pt x="101" y="7"/>
                  </a:lnTo>
                  <a:lnTo>
                    <a:pt x="94" y="9"/>
                  </a:lnTo>
                  <a:lnTo>
                    <a:pt x="86" y="13"/>
                  </a:lnTo>
                  <a:lnTo>
                    <a:pt x="78" y="17"/>
                  </a:lnTo>
                  <a:lnTo>
                    <a:pt x="70" y="21"/>
                  </a:lnTo>
                  <a:lnTo>
                    <a:pt x="62" y="26"/>
                  </a:lnTo>
                  <a:lnTo>
                    <a:pt x="55" y="31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2" y="43"/>
                  </a:lnTo>
                  <a:lnTo>
                    <a:pt x="39" y="46"/>
                  </a:lnTo>
                  <a:lnTo>
                    <a:pt x="36" y="49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27" y="59"/>
                  </a:lnTo>
                  <a:lnTo>
                    <a:pt x="25" y="63"/>
                  </a:lnTo>
                  <a:lnTo>
                    <a:pt x="22" y="66"/>
                  </a:lnTo>
                  <a:lnTo>
                    <a:pt x="20" y="70"/>
                  </a:lnTo>
                  <a:lnTo>
                    <a:pt x="18" y="74"/>
                  </a:lnTo>
                  <a:lnTo>
                    <a:pt x="16" y="78"/>
                  </a:lnTo>
                  <a:lnTo>
                    <a:pt x="14" y="82"/>
                  </a:lnTo>
                  <a:lnTo>
                    <a:pt x="12" y="86"/>
                  </a:lnTo>
                  <a:lnTo>
                    <a:pt x="10" y="90"/>
                  </a:lnTo>
                  <a:lnTo>
                    <a:pt x="9" y="94"/>
                  </a:lnTo>
                  <a:lnTo>
                    <a:pt x="7" y="99"/>
                  </a:lnTo>
                  <a:lnTo>
                    <a:pt x="6" y="103"/>
                  </a:lnTo>
                  <a:lnTo>
                    <a:pt x="4" y="107"/>
                  </a:lnTo>
                  <a:lnTo>
                    <a:pt x="3" y="112"/>
                  </a:lnTo>
                  <a:lnTo>
                    <a:pt x="2" y="118"/>
                  </a:lnTo>
                  <a:lnTo>
                    <a:pt x="1" y="124"/>
                  </a:lnTo>
                  <a:lnTo>
                    <a:pt x="1" y="129"/>
                  </a:lnTo>
                  <a:lnTo>
                    <a:pt x="0" y="135"/>
                  </a:lnTo>
                  <a:lnTo>
                    <a:pt x="0" y="141"/>
                  </a:lnTo>
                  <a:lnTo>
                    <a:pt x="0" y="147"/>
                  </a:lnTo>
                  <a:lnTo>
                    <a:pt x="0" y="153"/>
                  </a:lnTo>
                  <a:lnTo>
                    <a:pt x="1" y="158"/>
                  </a:lnTo>
                  <a:lnTo>
                    <a:pt x="1" y="164"/>
                  </a:lnTo>
                  <a:lnTo>
                    <a:pt x="2" y="170"/>
                  </a:lnTo>
                  <a:lnTo>
                    <a:pt x="4" y="175"/>
                  </a:lnTo>
                  <a:lnTo>
                    <a:pt x="5" y="181"/>
                  </a:lnTo>
                  <a:lnTo>
                    <a:pt x="6" y="186"/>
                  </a:lnTo>
                  <a:lnTo>
                    <a:pt x="8" y="191"/>
                  </a:lnTo>
                  <a:lnTo>
                    <a:pt x="10" y="197"/>
                  </a:lnTo>
                  <a:lnTo>
                    <a:pt x="12" y="202"/>
                  </a:lnTo>
                  <a:lnTo>
                    <a:pt x="14" y="207"/>
                  </a:lnTo>
                  <a:lnTo>
                    <a:pt x="17" y="212"/>
                  </a:lnTo>
                  <a:lnTo>
                    <a:pt x="19" y="217"/>
                  </a:lnTo>
                  <a:lnTo>
                    <a:pt x="22" y="222"/>
                  </a:lnTo>
                  <a:lnTo>
                    <a:pt x="26" y="227"/>
                  </a:lnTo>
                  <a:lnTo>
                    <a:pt x="29" y="231"/>
                  </a:lnTo>
                  <a:lnTo>
                    <a:pt x="32" y="236"/>
                  </a:lnTo>
                  <a:lnTo>
                    <a:pt x="36" y="240"/>
                  </a:lnTo>
                  <a:lnTo>
                    <a:pt x="40" y="244"/>
                  </a:lnTo>
                  <a:lnTo>
                    <a:pt x="44" y="249"/>
                  </a:lnTo>
                  <a:lnTo>
                    <a:pt x="48" y="253"/>
                  </a:lnTo>
                  <a:lnTo>
                    <a:pt x="52" y="256"/>
                  </a:lnTo>
                  <a:lnTo>
                    <a:pt x="57" y="260"/>
                  </a:lnTo>
                  <a:lnTo>
                    <a:pt x="62" y="263"/>
                  </a:lnTo>
                  <a:lnTo>
                    <a:pt x="67" y="267"/>
                  </a:lnTo>
                  <a:lnTo>
                    <a:pt x="72" y="270"/>
                  </a:lnTo>
                  <a:lnTo>
                    <a:pt x="76" y="272"/>
                  </a:lnTo>
                  <a:lnTo>
                    <a:pt x="81" y="275"/>
                  </a:lnTo>
                  <a:lnTo>
                    <a:pt x="86" y="277"/>
                  </a:lnTo>
                  <a:lnTo>
                    <a:pt x="90" y="279"/>
                  </a:lnTo>
                  <a:lnTo>
                    <a:pt x="95" y="280"/>
                  </a:lnTo>
                  <a:lnTo>
                    <a:pt x="100" y="282"/>
                  </a:lnTo>
                  <a:lnTo>
                    <a:pt x="104" y="284"/>
                  </a:lnTo>
                  <a:lnTo>
                    <a:pt x="109" y="285"/>
                  </a:lnTo>
                  <a:lnTo>
                    <a:pt x="114" y="286"/>
                  </a:lnTo>
                  <a:lnTo>
                    <a:pt x="119" y="287"/>
                  </a:lnTo>
                  <a:lnTo>
                    <a:pt x="123" y="288"/>
                  </a:lnTo>
                  <a:lnTo>
                    <a:pt x="128" y="288"/>
                  </a:lnTo>
                  <a:lnTo>
                    <a:pt x="133" y="289"/>
                  </a:lnTo>
                  <a:lnTo>
                    <a:pt x="138" y="289"/>
                  </a:lnTo>
                  <a:lnTo>
                    <a:pt x="142" y="290"/>
                  </a:lnTo>
                  <a:lnTo>
                    <a:pt x="147" y="290"/>
                  </a:lnTo>
                  <a:lnTo>
                    <a:pt x="152" y="289"/>
                  </a:lnTo>
                  <a:lnTo>
                    <a:pt x="157" y="289"/>
                  </a:lnTo>
                  <a:lnTo>
                    <a:pt x="162" y="288"/>
                  </a:lnTo>
                  <a:lnTo>
                    <a:pt x="166" y="288"/>
                  </a:lnTo>
                  <a:lnTo>
                    <a:pt x="171" y="287"/>
                  </a:lnTo>
                  <a:lnTo>
                    <a:pt x="176" y="286"/>
                  </a:lnTo>
                  <a:lnTo>
                    <a:pt x="181" y="285"/>
                  </a:lnTo>
                  <a:lnTo>
                    <a:pt x="185" y="284"/>
                  </a:lnTo>
                  <a:lnTo>
                    <a:pt x="190" y="282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4" y="277"/>
                  </a:lnTo>
                  <a:lnTo>
                    <a:pt x="208" y="275"/>
                  </a:lnTo>
                  <a:lnTo>
                    <a:pt x="213" y="273"/>
                  </a:lnTo>
                  <a:lnTo>
                    <a:pt x="217" y="270"/>
                  </a:lnTo>
                  <a:lnTo>
                    <a:pt x="222" y="268"/>
                  </a:lnTo>
                  <a:lnTo>
                    <a:pt x="228" y="264"/>
                  </a:lnTo>
                  <a:lnTo>
                    <a:pt x="234" y="259"/>
                  </a:lnTo>
                  <a:lnTo>
                    <a:pt x="239" y="255"/>
                  </a:lnTo>
                  <a:lnTo>
                    <a:pt x="245" y="250"/>
                  </a:lnTo>
                  <a:lnTo>
                    <a:pt x="250" y="245"/>
                  </a:lnTo>
                  <a:lnTo>
                    <a:pt x="255" y="240"/>
                  </a:lnTo>
                  <a:lnTo>
                    <a:pt x="259" y="234"/>
                  </a:lnTo>
                  <a:lnTo>
                    <a:pt x="264" y="229"/>
                  </a:lnTo>
                  <a:lnTo>
                    <a:pt x="268" y="223"/>
                  </a:lnTo>
                  <a:lnTo>
                    <a:pt x="271" y="217"/>
                  </a:lnTo>
                  <a:lnTo>
                    <a:pt x="275" y="210"/>
                  </a:lnTo>
                  <a:lnTo>
                    <a:pt x="278" y="204"/>
                  </a:lnTo>
                  <a:lnTo>
                    <a:pt x="281" y="197"/>
                  </a:lnTo>
                  <a:lnTo>
                    <a:pt x="283" y="190"/>
                  </a:lnTo>
                  <a:lnTo>
                    <a:pt x="285" y="183"/>
                  </a:lnTo>
                  <a:lnTo>
                    <a:pt x="287" y="176"/>
                  </a:lnTo>
                  <a:lnTo>
                    <a:pt x="288" y="171"/>
                  </a:lnTo>
                  <a:lnTo>
                    <a:pt x="289" y="166"/>
                  </a:lnTo>
                  <a:lnTo>
                    <a:pt x="290" y="162"/>
                  </a:lnTo>
                  <a:lnTo>
                    <a:pt x="290" y="157"/>
                  </a:lnTo>
                  <a:lnTo>
                    <a:pt x="290" y="152"/>
                  </a:lnTo>
                  <a:lnTo>
                    <a:pt x="291" y="147"/>
                  </a:lnTo>
                  <a:lnTo>
                    <a:pt x="291" y="142"/>
                  </a:lnTo>
                  <a:lnTo>
                    <a:pt x="290" y="137"/>
                  </a:lnTo>
                  <a:lnTo>
                    <a:pt x="290" y="132"/>
                  </a:lnTo>
                  <a:lnTo>
                    <a:pt x="290" y="128"/>
                  </a:lnTo>
                  <a:lnTo>
                    <a:pt x="289" y="123"/>
                  </a:lnTo>
                  <a:lnTo>
                    <a:pt x="288" y="118"/>
                  </a:lnTo>
                  <a:lnTo>
                    <a:pt x="288" y="113"/>
                  </a:lnTo>
                  <a:lnTo>
                    <a:pt x="286" y="109"/>
                  </a:lnTo>
                  <a:lnTo>
                    <a:pt x="285" y="104"/>
                  </a:lnTo>
                  <a:lnTo>
                    <a:pt x="284" y="100"/>
                  </a:lnTo>
                  <a:lnTo>
                    <a:pt x="282" y="95"/>
                  </a:lnTo>
                  <a:lnTo>
                    <a:pt x="281" y="91"/>
                  </a:lnTo>
                  <a:lnTo>
                    <a:pt x="279" y="86"/>
                  </a:lnTo>
                  <a:lnTo>
                    <a:pt x="277" y="82"/>
                  </a:lnTo>
                  <a:lnTo>
                    <a:pt x="275" y="78"/>
                  </a:lnTo>
                  <a:lnTo>
                    <a:pt x="273" y="73"/>
                  </a:lnTo>
                  <a:lnTo>
                    <a:pt x="270" y="70"/>
                  </a:lnTo>
                  <a:lnTo>
                    <a:pt x="268" y="65"/>
                  </a:lnTo>
                  <a:lnTo>
                    <a:pt x="265" y="61"/>
                  </a:lnTo>
                  <a:lnTo>
                    <a:pt x="262" y="57"/>
                  </a:lnTo>
                  <a:lnTo>
                    <a:pt x="259" y="54"/>
                  </a:lnTo>
                  <a:lnTo>
                    <a:pt x="256" y="50"/>
                  </a:lnTo>
                  <a:lnTo>
                    <a:pt x="253" y="46"/>
                  </a:lnTo>
                  <a:lnTo>
                    <a:pt x="249" y="42"/>
                  </a:lnTo>
                  <a:lnTo>
                    <a:pt x="246" y="39"/>
                  </a:lnTo>
                  <a:lnTo>
                    <a:pt x="242" y="35"/>
                  </a:lnTo>
                  <a:lnTo>
                    <a:pt x="237" y="31"/>
                  </a:lnTo>
                  <a:lnTo>
                    <a:pt x="232" y="27"/>
                  </a:lnTo>
                  <a:lnTo>
                    <a:pt x="227" y="24"/>
                  </a:lnTo>
                  <a:lnTo>
                    <a:pt x="222" y="21"/>
                  </a:lnTo>
                  <a:lnTo>
                    <a:pt x="216" y="18"/>
                  </a:lnTo>
                  <a:lnTo>
                    <a:pt x="210" y="15"/>
                  </a:lnTo>
                  <a:lnTo>
                    <a:pt x="204" y="12"/>
                  </a:lnTo>
                  <a:lnTo>
                    <a:pt x="199" y="1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5" name="Freeform 231"/>
            <p:cNvSpPr>
              <a:spLocks/>
            </p:cNvSpPr>
            <p:nvPr/>
          </p:nvSpPr>
          <p:spPr bwMode="auto">
            <a:xfrm>
              <a:off x="1200774" y="2862009"/>
              <a:ext cx="496887" cy="496887"/>
            </a:xfrm>
            <a:custGeom>
              <a:avLst/>
              <a:gdLst>
                <a:gd name="T0" fmla="*/ 2147483647 w 313"/>
                <a:gd name="T1" fmla="*/ 2147483647 h 313"/>
                <a:gd name="T2" fmla="*/ 2147483647 w 313"/>
                <a:gd name="T3" fmla="*/ 2147483647 h 313"/>
                <a:gd name="T4" fmla="*/ 2147483647 w 313"/>
                <a:gd name="T5" fmla="*/ 0 h 313"/>
                <a:gd name="T6" fmla="*/ 2147483647 w 313"/>
                <a:gd name="T7" fmla="*/ 2147483647 h 313"/>
                <a:gd name="T8" fmla="*/ 2147483647 w 313"/>
                <a:gd name="T9" fmla="*/ 2147483647 h 313"/>
                <a:gd name="T10" fmla="*/ 2147483647 w 313"/>
                <a:gd name="T11" fmla="*/ 2147483647 h 313"/>
                <a:gd name="T12" fmla="*/ 2147483647 w 313"/>
                <a:gd name="T13" fmla="*/ 2147483647 h 313"/>
                <a:gd name="T14" fmla="*/ 2147483647 w 313"/>
                <a:gd name="T15" fmla="*/ 2147483647 h 313"/>
                <a:gd name="T16" fmla="*/ 2147483647 w 313"/>
                <a:gd name="T17" fmla="*/ 2147483647 h 313"/>
                <a:gd name="T18" fmla="*/ 2147483647 w 313"/>
                <a:gd name="T19" fmla="*/ 2147483647 h 313"/>
                <a:gd name="T20" fmla="*/ 2147483647 w 313"/>
                <a:gd name="T21" fmla="*/ 2147483647 h 313"/>
                <a:gd name="T22" fmla="*/ 2147483647 w 313"/>
                <a:gd name="T23" fmla="*/ 2147483647 h 313"/>
                <a:gd name="T24" fmla="*/ 2147483647 w 313"/>
                <a:gd name="T25" fmla="*/ 2147483647 h 313"/>
                <a:gd name="T26" fmla="*/ 0 w 313"/>
                <a:gd name="T27" fmla="*/ 2147483647 h 313"/>
                <a:gd name="T28" fmla="*/ 2147483647 w 313"/>
                <a:gd name="T29" fmla="*/ 2147483647 h 313"/>
                <a:gd name="T30" fmla="*/ 2147483647 w 313"/>
                <a:gd name="T31" fmla="*/ 2147483647 h 313"/>
                <a:gd name="T32" fmla="*/ 2147483647 w 313"/>
                <a:gd name="T33" fmla="*/ 2147483647 h 313"/>
                <a:gd name="T34" fmla="*/ 2147483647 w 313"/>
                <a:gd name="T35" fmla="*/ 2147483647 h 313"/>
                <a:gd name="T36" fmla="*/ 2147483647 w 313"/>
                <a:gd name="T37" fmla="*/ 2147483647 h 313"/>
                <a:gd name="T38" fmla="*/ 2147483647 w 313"/>
                <a:gd name="T39" fmla="*/ 2147483647 h 313"/>
                <a:gd name="T40" fmla="*/ 2147483647 w 313"/>
                <a:gd name="T41" fmla="*/ 2147483647 h 313"/>
                <a:gd name="T42" fmla="*/ 2147483647 w 313"/>
                <a:gd name="T43" fmla="*/ 2147483647 h 313"/>
                <a:gd name="T44" fmla="*/ 2147483647 w 313"/>
                <a:gd name="T45" fmla="*/ 2147483647 h 313"/>
                <a:gd name="T46" fmla="*/ 2147483647 w 313"/>
                <a:gd name="T47" fmla="*/ 2147483647 h 313"/>
                <a:gd name="T48" fmla="*/ 2147483647 w 313"/>
                <a:gd name="T49" fmla="*/ 2147483647 h 313"/>
                <a:gd name="T50" fmla="*/ 2147483647 w 313"/>
                <a:gd name="T51" fmla="*/ 2147483647 h 313"/>
                <a:gd name="T52" fmla="*/ 2147483647 w 313"/>
                <a:gd name="T53" fmla="*/ 2147483647 h 313"/>
                <a:gd name="T54" fmla="*/ 2147483647 w 313"/>
                <a:gd name="T55" fmla="*/ 2147483647 h 313"/>
                <a:gd name="T56" fmla="*/ 2147483647 w 313"/>
                <a:gd name="T57" fmla="*/ 2147483647 h 313"/>
                <a:gd name="T58" fmla="*/ 2147483647 w 313"/>
                <a:gd name="T59" fmla="*/ 2147483647 h 313"/>
                <a:gd name="T60" fmla="*/ 2147483647 w 313"/>
                <a:gd name="T61" fmla="*/ 2147483647 h 313"/>
                <a:gd name="T62" fmla="*/ 2147483647 w 313"/>
                <a:gd name="T63" fmla="*/ 2147483647 h 313"/>
                <a:gd name="T64" fmla="*/ 2147483647 w 313"/>
                <a:gd name="T65" fmla="*/ 2147483647 h 313"/>
                <a:gd name="T66" fmla="*/ 2147483647 w 313"/>
                <a:gd name="T67" fmla="*/ 2147483647 h 313"/>
                <a:gd name="T68" fmla="*/ 2147483647 w 313"/>
                <a:gd name="T69" fmla="*/ 2147483647 h 313"/>
                <a:gd name="T70" fmla="*/ 2147483647 w 313"/>
                <a:gd name="T71" fmla="*/ 2147483647 h 313"/>
                <a:gd name="T72" fmla="*/ 2147483647 w 313"/>
                <a:gd name="T73" fmla="*/ 2147483647 h 313"/>
                <a:gd name="T74" fmla="*/ 2147483647 w 313"/>
                <a:gd name="T75" fmla="*/ 2147483647 h 313"/>
                <a:gd name="T76" fmla="*/ 2147483647 w 313"/>
                <a:gd name="T77" fmla="*/ 2147483647 h 313"/>
                <a:gd name="T78" fmla="*/ 2147483647 w 313"/>
                <a:gd name="T79" fmla="*/ 2147483647 h 313"/>
                <a:gd name="T80" fmla="*/ 2147483647 w 313"/>
                <a:gd name="T81" fmla="*/ 2147483647 h 313"/>
                <a:gd name="T82" fmla="*/ 2147483647 w 313"/>
                <a:gd name="T83" fmla="*/ 2147483647 h 313"/>
                <a:gd name="T84" fmla="*/ 2147483647 w 313"/>
                <a:gd name="T85" fmla="*/ 2147483647 h 3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13"/>
                <a:gd name="T130" fmla="*/ 0 h 313"/>
                <a:gd name="T131" fmla="*/ 313 w 313"/>
                <a:gd name="T132" fmla="*/ 313 h 3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13" h="313">
                  <a:moveTo>
                    <a:pt x="221" y="14"/>
                  </a:moveTo>
                  <a:lnTo>
                    <a:pt x="214" y="10"/>
                  </a:lnTo>
                  <a:lnTo>
                    <a:pt x="206" y="8"/>
                  </a:lnTo>
                  <a:lnTo>
                    <a:pt x="199" y="5"/>
                  </a:lnTo>
                  <a:lnTo>
                    <a:pt x="191" y="3"/>
                  </a:lnTo>
                  <a:lnTo>
                    <a:pt x="184" y="2"/>
                  </a:lnTo>
                  <a:lnTo>
                    <a:pt x="176" y="1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3" y="0"/>
                  </a:lnTo>
                  <a:lnTo>
                    <a:pt x="145" y="0"/>
                  </a:lnTo>
                  <a:lnTo>
                    <a:pt x="138" y="1"/>
                  </a:lnTo>
                  <a:lnTo>
                    <a:pt x="130" y="2"/>
                  </a:lnTo>
                  <a:lnTo>
                    <a:pt x="123" y="3"/>
                  </a:lnTo>
                  <a:lnTo>
                    <a:pt x="116" y="5"/>
                  </a:lnTo>
                  <a:lnTo>
                    <a:pt x="108" y="7"/>
                  </a:lnTo>
                  <a:lnTo>
                    <a:pt x="101" y="10"/>
                  </a:lnTo>
                  <a:lnTo>
                    <a:pt x="94" y="13"/>
                  </a:lnTo>
                  <a:lnTo>
                    <a:pt x="88" y="16"/>
                  </a:lnTo>
                  <a:lnTo>
                    <a:pt x="81" y="19"/>
                  </a:lnTo>
                  <a:lnTo>
                    <a:pt x="74" y="23"/>
                  </a:lnTo>
                  <a:lnTo>
                    <a:pt x="68" y="27"/>
                  </a:lnTo>
                  <a:lnTo>
                    <a:pt x="62" y="31"/>
                  </a:lnTo>
                  <a:lnTo>
                    <a:pt x="56" y="36"/>
                  </a:lnTo>
                  <a:lnTo>
                    <a:pt x="50" y="41"/>
                  </a:lnTo>
                  <a:lnTo>
                    <a:pt x="45" y="47"/>
                  </a:lnTo>
                  <a:lnTo>
                    <a:pt x="39" y="52"/>
                  </a:lnTo>
                  <a:lnTo>
                    <a:pt x="34" y="58"/>
                  </a:lnTo>
                  <a:lnTo>
                    <a:pt x="30" y="64"/>
                  </a:lnTo>
                  <a:lnTo>
                    <a:pt x="25" y="71"/>
                  </a:lnTo>
                  <a:lnTo>
                    <a:pt x="21" y="77"/>
                  </a:lnTo>
                  <a:lnTo>
                    <a:pt x="17" y="84"/>
                  </a:lnTo>
                  <a:lnTo>
                    <a:pt x="14" y="92"/>
                  </a:lnTo>
                  <a:lnTo>
                    <a:pt x="10" y="99"/>
                  </a:lnTo>
                  <a:lnTo>
                    <a:pt x="8" y="106"/>
                  </a:lnTo>
                  <a:lnTo>
                    <a:pt x="5" y="114"/>
                  </a:lnTo>
                  <a:lnTo>
                    <a:pt x="4" y="122"/>
                  </a:lnTo>
                  <a:lnTo>
                    <a:pt x="2" y="129"/>
                  </a:lnTo>
                  <a:lnTo>
                    <a:pt x="1" y="137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1" y="175"/>
                  </a:lnTo>
                  <a:lnTo>
                    <a:pt x="2" y="182"/>
                  </a:lnTo>
                  <a:lnTo>
                    <a:pt x="4" y="190"/>
                  </a:lnTo>
                  <a:lnTo>
                    <a:pt x="5" y="197"/>
                  </a:lnTo>
                  <a:lnTo>
                    <a:pt x="8" y="204"/>
                  </a:lnTo>
                  <a:lnTo>
                    <a:pt x="10" y="211"/>
                  </a:lnTo>
                  <a:lnTo>
                    <a:pt x="13" y="218"/>
                  </a:lnTo>
                  <a:lnTo>
                    <a:pt x="16" y="225"/>
                  </a:lnTo>
                  <a:lnTo>
                    <a:pt x="19" y="232"/>
                  </a:lnTo>
                  <a:lnTo>
                    <a:pt x="23" y="238"/>
                  </a:lnTo>
                  <a:lnTo>
                    <a:pt x="27" y="245"/>
                  </a:lnTo>
                  <a:lnTo>
                    <a:pt x="32" y="251"/>
                  </a:lnTo>
                  <a:lnTo>
                    <a:pt x="37" y="257"/>
                  </a:lnTo>
                  <a:lnTo>
                    <a:pt x="41" y="263"/>
                  </a:lnTo>
                  <a:lnTo>
                    <a:pt x="47" y="268"/>
                  </a:lnTo>
                  <a:lnTo>
                    <a:pt x="53" y="273"/>
                  </a:lnTo>
                  <a:lnTo>
                    <a:pt x="58" y="278"/>
                  </a:lnTo>
                  <a:lnTo>
                    <a:pt x="64" y="283"/>
                  </a:lnTo>
                  <a:lnTo>
                    <a:pt x="71" y="287"/>
                  </a:lnTo>
                  <a:lnTo>
                    <a:pt x="78" y="292"/>
                  </a:lnTo>
                  <a:lnTo>
                    <a:pt x="85" y="295"/>
                  </a:lnTo>
                  <a:lnTo>
                    <a:pt x="92" y="299"/>
                  </a:lnTo>
                  <a:lnTo>
                    <a:pt x="99" y="302"/>
                  </a:lnTo>
                  <a:lnTo>
                    <a:pt x="107" y="305"/>
                  </a:lnTo>
                  <a:lnTo>
                    <a:pt x="114" y="307"/>
                  </a:lnTo>
                  <a:lnTo>
                    <a:pt x="122" y="309"/>
                  </a:lnTo>
                  <a:lnTo>
                    <a:pt x="129" y="311"/>
                  </a:lnTo>
                  <a:lnTo>
                    <a:pt x="137" y="312"/>
                  </a:lnTo>
                  <a:lnTo>
                    <a:pt x="145" y="312"/>
                  </a:lnTo>
                  <a:lnTo>
                    <a:pt x="152" y="313"/>
                  </a:lnTo>
                  <a:lnTo>
                    <a:pt x="160" y="313"/>
                  </a:lnTo>
                  <a:lnTo>
                    <a:pt x="167" y="312"/>
                  </a:lnTo>
                  <a:lnTo>
                    <a:pt x="175" y="312"/>
                  </a:lnTo>
                  <a:lnTo>
                    <a:pt x="183" y="311"/>
                  </a:lnTo>
                  <a:lnTo>
                    <a:pt x="190" y="309"/>
                  </a:lnTo>
                  <a:lnTo>
                    <a:pt x="197" y="307"/>
                  </a:lnTo>
                  <a:lnTo>
                    <a:pt x="204" y="305"/>
                  </a:lnTo>
                  <a:lnTo>
                    <a:pt x="212" y="303"/>
                  </a:lnTo>
                  <a:lnTo>
                    <a:pt x="219" y="300"/>
                  </a:lnTo>
                  <a:lnTo>
                    <a:pt x="226" y="297"/>
                  </a:lnTo>
                  <a:lnTo>
                    <a:pt x="232" y="293"/>
                  </a:lnTo>
                  <a:lnTo>
                    <a:pt x="239" y="290"/>
                  </a:lnTo>
                  <a:lnTo>
                    <a:pt x="245" y="286"/>
                  </a:lnTo>
                  <a:lnTo>
                    <a:pt x="251" y="281"/>
                  </a:lnTo>
                  <a:lnTo>
                    <a:pt x="257" y="276"/>
                  </a:lnTo>
                  <a:lnTo>
                    <a:pt x="263" y="271"/>
                  </a:lnTo>
                  <a:lnTo>
                    <a:pt x="268" y="266"/>
                  </a:lnTo>
                  <a:lnTo>
                    <a:pt x="274" y="260"/>
                  </a:lnTo>
                  <a:lnTo>
                    <a:pt x="279" y="254"/>
                  </a:lnTo>
                  <a:lnTo>
                    <a:pt x="283" y="248"/>
                  </a:lnTo>
                  <a:lnTo>
                    <a:pt x="288" y="242"/>
                  </a:lnTo>
                  <a:lnTo>
                    <a:pt x="292" y="235"/>
                  </a:lnTo>
                  <a:lnTo>
                    <a:pt x="296" y="228"/>
                  </a:lnTo>
                  <a:lnTo>
                    <a:pt x="299" y="221"/>
                  </a:lnTo>
                  <a:lnTo>
                    <a:pt x="302" y="214"/>
                  </a:lnTo>
                  <a:lnTo>
                    <a:pt x="305" y="206"/>
                  </a:lnTo>
                  <a:lnTo>
                    <a:pt x="307" y="199"/>
                  </a:lnTo>
                  <a:lnTo>
                    <a:pt x="309" y="191"/>
                  </a:lnTo>
                  <a:lnTo>
                    <a:pt x="311" y="183"/>
                  </a:lnTo>
                  <a:lnTo>
                    <a:pt x="312" y="176"/>
                  </a:lnTo>
                  <a:lnTo>
                    <a:pt x="313" y="168"/>
                  </a:lnTo>
                  <a:lnTo>
                    <a:pt x="313" y="160"/>
                  </a:lnTo>
                  <a:lnTo>
                    <a:pt x="313" y="153"/>
                  </a:lnTo>
                  <a:lnTo>
                    <a:pt x="313" y="145"/>
                  </a:lnTo>
                  <a:lnTo>
                    <a:pt x="312" y="138"/>
                  </a:lnTo>
                  <a:lnTo>
                    <a:pt x="311" y="130"/>
                  </a:lnTo>
                  <a:lnTo>
                    <a:pt x="310" y="123"/>
                  </a:lnTo>
                  <a:lnTo>
                    <a:pt x="308" y="115"/>
                  </a:lnTo>
                  <a:lnTo>
                    <a:pt x="306" y="108"/>
                  </a:lnTo>
                  <a:lnTo>
                    <a:pt x="303" y="101"/>
                  </a:lnTo>
                  <a:lnTo>
                    <a:pt x="300" y="94"/>
                  </a:lnTo>
                  <a:lnTo>
                    <a:pt x="297" y="88"/>
                  </a:lnTo>
                  <a:lnTo>
                    <a:pt x="294" y="81"/>
                  </a:lnTo>
                  <a:lnTo>
                    <a:pt x="290" y="74"/>
                  </a:lnTo>
                  <a:lnTo>
                    <a:pt x="286" y="68"/>
                  </a:lnTo>
                  <a:lnTo>
                    <a:pt x="281" y="62"/>
                  </a:lnTo>
                  <a:lnTo>
                    <a:pt x="277" y="56"/>
                  </a:lnTo>
                  <a:lnTo>
                    <a:pt x="272" y="50"/>
                  </a:lnTo>
                  <a:lnTo>
                    <a:pt x="266" y="44"/>
                  </a:lnTo>
                  <a:lnTo>
                    <a:pt x="261" y="39"/>
                  </a:lnTo>
                  <a:lnTo>
                    <a:pt x="255" y="34"/>
                  </a:lnTo>
                  <a:lnTo>
                    <a:pt x="249" y="30"/>
                  </a:lnTo>
                  <a:lnTo>
                    <a:pt x="242" y="25"/>
                  </a:lnTo>
                  <a:lnTo>
                    <a:pt x="235" y="21"/>
                  </a:lnTo>
                  <a:lnTo>
                    <a:pt x="228" y="17"/>
                  </a:lnTo>
                  <a:lnTo>
                    <a:pt x="221" y="14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6" name="Freeform 232"/>
            <p:cNvSpPr>
              <a:spLocks/>
            </p:cNvSpPr>
            <p:nvPr/>
          </p:nvSpPr>
          <p:spPr bwMode="auto">
            <a:xfrm>
              <a:off x="1218236" y="2881059"/>
              <a:ext cx="461963" cy="460375"/>
            </a:xfrm>
            <a:custGeom>
              <a:avLst/>
              <a:gdLst>
                <a:gd name="T0" fmla="*/ 2147483647 w 291"/>
                <a:gd name="T1" fmla="*/ 2147483647 h 290"/>
                <a:gd name="T2" fmla="*/ 2147483647 w 291"/>
                <a:gd name="T3" fmla="*/ 2147483647 h 290"/>
                <a:gd name="T4" fmla="*/ 2147483647 w 291"/>
                <a:gd name="T5" fmla="*/ 0 h 290"/>
                <a:gd name="T6" fmla="*/ 2147483647 w 291"/>
                <a:gd name="T7" fmla="*/ 2147483647 h 290"/>
                <a:gd name="T8" fmla="*/ 2147483647 w 291"/>
                <a:gd name="T9" fmla="*/ 2147483647 h 290"/>
                <a:gd name="T10" fmla="*/ 2147483647 w 291"/>
                <a:gd name="T11" fmla="*/ 2147483647 h 290"/>
                <a:gd name="T12" fmla="*/ 2147483647 w 291"/>
                <a:gd name="T13" fmla="*/ 2147483647 h 290"/>
                <a:gd name="T14" fmla="*/ 2147483647 w 291"/>
                <a:gd name="T15" fmla="*/ 2147483647 h 290"/>
                <a:gd name="T16" fmla="*/ 2147483647 w 291"/>
                <a:gd name="T17" fmla="*/ 2147483647 h 290"/>
                <a:gd name="T18" fmla="*/ 2147483647 w 291"/>
                <a:gd name="T19" fmla="*/ 2147483647 h 290"/>
                <a:gd name="T20" fmla="*/ 2147483647 w 291"/>
                <a:gd name="T21" fmla="*/ 2147483647 h 290"/>
                <a:gd name="T22" fmla="*/ 2147483647 w 291"/>
                <a:gd name="T23" fmla="*/ 2147483647 h 290"/>
                <a:gd name="T24" fmla="*/ 2147483647 w 291"/>
                <a:gd name="T25" fmla="*/ 2147483647 h 290"/>
                <a:gd name="T26" fmla="*/ 2147483647 w 291"/>
                <a:gd name="T27" fmla="*/ 2147483647 h 290"/>
                <a:gd name="T28" fmla="*/ 2147483647 w 291"/>
                <a:gd name="T29" fmla="*/ 2147483647 h 290"/>
                <a:gd name="T30" fmla="*/ 0 w 291"/>
                <a:gd name="T31" fmla="*/ 2147483647 h 290"/>
                <a:gd name="T32" fmla="*/ 2147483647 w 291"/>
                <a:gd name="T33" fmla="*/ 2147483647 h 290"/>
                <a:gd name="T34" fmla="*/ 2147483647 w 291"/>
                <a:gd name="T35" fmla="*/ 2147483647 h 290"/>
                <a:gd name="T36" fmla="*/ 2147483647 w 291"/>
                <a:gd name="T37" fmla="*/ 2147483647 h 290"/>
                <a:gd name="T38" fmla="*/ 2147483647 w 291"/>
                <a:gd name="T39" fmla="*/ 2147483647 h 290"/>
                <a:gd name="T40" fmla="*/ 2147483647 w 291"/>
                <a:gd name="T41" fmla="*/ 2147483647 h 290"/>
                <a:gd name="T42" fmla="*/ 2147483647 w 291"/>
                <a:gd name="T43" fmla="*/ 2147483647 h 290"/>
                <a:gd name="T44" fmla="*/ 2147483647 w 291"/>
                <a:gd name="T45" fmla="*/ 2147483647 h 290"/>
                <a:gd name="T46" fmla="*/ 2147483647 w 291"/>
                <a:gd name="T47" fmla="*/ 2147483647 h 290"/>
                <a:gd name="T48" fmla="*/ 2147483647 w 291"/>
                <a:gd name="T49" fmla="*/ 2147483647 h 290"/>
                <a:gd name="T50" fmla="*/ 2147483647 w 291"/>
                <a:gd name="T51" fmla="*/ 2147483647 h 290"/>
                <a:gd name="T52" fmla="*/ 2147483647 w 291"/>
                <a:gd name="T53" fmla="*/ 2147483647 h 290"/>
                <a:gd name="T54" fmla="*/ 2147483647 w 291"/>
                <a:gd name="T55" fmla="*/ 2147483647 h 290"/>
                <a:gd name="T56" fmla="*/ 2147483647 w 291"/>
                <a:gd name="T57" fmla="*/ 2147483647 h 290"/>
                <a:gd name="T58" fmla="*/ 2147483647 w 291"/>
                <a:gd name="T59" fmla="*/ 2147483647 h 290"/>
                <a:gd name="T60" fmla="*/ 2147483647 w 291"/>
                <a:gd name="T61" fmla="*/ 2147483647 h 290"/>
                <a:gd name="T62" fmla="*/ 2147483647 w 291"/>
                <a:gd name="T63" fmla="*/ 2147483647 h 290"/>
                <a:gd name="T64" fmla="*/ 2147483647 w 291"/>
                <a:gd name="T65" fmla="*/ 2147483647 h 290"/>
                <a:gd name="T66" fmla="*/ 2147483647 w 291"/>
                <a:gd name="T67" fmla="*/ 2147483647 h 290"/>
                <a:gd name="T68" fmla="*/ 2147483647 w 291"/>
                <a:gd name="T69" fmla="*/ 2147483647 h 290"/>
                <a:gd name="T70" fmla="*/ 2147483647 w 291"/>
                <a:gd name="T71" fmla="*/ 2147483647 h 290"/>
                <a:gd name="T72" fmla="*/ 2147483647 w 291"/>
                <a:gd name="T73" fmla="*/ 2147483647 h 290"/>
                <a:gd name="T74" fmla="*/ 2147483647 w 291"/>
                <a:gd name="T75" fmla="*/ 2147483647 h 290"/>
                <a:gd name="T76" fmla="*/ 2147483647 w 291"/>
                <a:gd name="T77" fmla="*/ 2147483647 h 290"/>
                <a:gd name="T78" fmla="*/ 2147483647 w 291"/>
                <a:gd name="T79" fmla="*/ 2147483647 h 290"/>
                <a:gd name="T80" fmla="*/ 2147483647 w 291"/>
                <a:gd name="T81" fmla="*/ 2147483647 h 290"/>
                <a:gd name="T82" fmla="*/ 2147483647 w 291"/>
                <a:gd name="T83" fmla="*/ 2147483647 h 290"/>
                <a:gd name="T84" fmla="*/ 2147483647 w 291"/>
                <a:gd name="T85" fmla="*/ 2147483647 h 290"/>
                <a:gd name="T86" fmla="*/ 2147483647 w 291"/>
                <a:gd name="T87" fmla="*/ 2147483647 h 290"/>
                <a:gd name="T88" fmla="*/ 2147483647 w 291"/>
                <a:gd name="T89" fmla="*/ 2147483647 h 290"/>
                <a:gd name="T90" fmla="*/ 2147483647 w 291"/>
                <a:gd name="T91" fmla="*/ 2147483647 h 290"/>
                <a:gd name="T92" fmla="*/ 2147483647 w 291"/>
                <a:gd name="T93" fmla="*/ 2147483647 h 290"/>
                <a:gd name="T94" fmla="*/ 2147483647 w 291"/>
                <a:gd name="T95" fmla="*/ 2147483647 h 290"/>
                <a:gd name="T96" fmla="*/ 2147483647 w 291"/>
                <a:gd name="T97" fmla="*/ 2147483647 h 290"/>
                <a:gd name="T98" fmla="*/ 2147483647 w 291"/>
                <a:gd name="T99" fmla="*/ 2147483647 h 290"/>
                <a:gd name="T100" fmla="*/ 2147483647 w 291"/>
                <a:gd name="T101" fmla="*/ 2147483647 h 290"/>
                <a:gd name="T102" fmla="*/ 2147483647 w 291"/>
                <a:gd name="T103" fmla="*/ 2147483647 h 290"/>
                <a:gd name="T104" fmla="*/ 2147483647 w 291"/>
                <a:gd name="T105" fmla="*/ 2147483647 h 290"/>
                <a:gd name="T106" fmla="*/ 2147483647 w 291"/>
                <a:gd name="T107" fmla="*/ 2147483647 h 2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91"/>
                <a:gd name="T163" fmla="*/ 0 h 290"/>
                <a:gd name="T164" fmla="*/ 291 w 291"/>
                <a:gd name="T165" fmla="*/ 290 h 2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91" h="290">
                  <a:moveTo>
                    <a:pt x="199" y="10"/>
                  </a:moveTo>
                  <a:lnTo>
                    <a:pt x="192" y="8"/>
                  </a:lnTo>
                  <a:lnTo>
                    <a:pt x="186" y="6"/>
                  </a:lnTo>
                  <a:lnTo>
                    <a:pt x="179" y="4"/>
                  </a:lnTo>
                  <a:lnTo>
                    <a:pt x="172" y="3"/>
                  </a:lnTo>
                  <a:lnTo>
                    <a:pt x="166" y="2"/>
                  </a:lnTo>
                  <a:lnTo>
                    <a:pt x="160" y="1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1"/>
                  </a:lnTo>
                  <a:lnTo>
                    <a:pt x="121" y="2"/>
                  </a:lnTo>
                  <a:lnTo>
                    <a:pt x="114" y="4"/>
                  </a:lnTo>
                  <a:lnTo>
                    <a:pt x="108" y="5"/>
                  </a:lnTo>
                  <a:lnTo>
                    <a:pt x="101" y="7"/>
                  </a:lnTo>
                  <a:lnTo>
                    <a:pt x="94" y="9"/>
                  </a:lnTo>
                  <a:lnTo>
                    <a:pt x="86" y="13"/>
                  </a:lnTo>
                  <a:lnTo>
                    <a:pt x="78" y="17"/>
                  </a:lnTo>
                  <a:lnTo>
                    <a:pt x="70" y="22"/>
                  </a:lnTo>
                  <a:lnTo>
                    <a:pt x="62" y="26"/>
                  </a:lnTo>
                  <a:lnTo>
                    <a:pt x="55" y="31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2" y="43"/>
                  </a:lnTo>
                  <a:lnTo>
                    <a:pt x="39" y="46"/>
                  </a:lnTo>
                  <a:lnTo>
                    <a:pt x="36" y="49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28" y="59"/>
                  </a:lnTo>
                  <a:lnTo>
                    <a:pt x="25" y="63"/>
                  </a:lnTo>
                  <a:lnTo>
                    <a:pt x="23" y="67"/>
                  </a:lnTo>
                  <a:lnTo>
                    <a:pt x="20" y="70"/>
                  </a:lnTo>
                  <a:lnTo>
                    <a:pt x="18" y="74"/>
                  </a:lnTo>
                  <a:lnTo>
                    <a:pt x="16" y="78"/>
                  </a:lnTo>
                  <a:lnTo>
                    <a:pt x="14" y="82"/>
                  </a:lnTo>
                  <a:lnTo>
                    <a:pt x="12" y="86"/>
                  </a:lnTo>
                  <a:lnTo>
                    <a:pt x="10" y="90"/>
                  </a:lnTo>
                  <a:lnTo>
                    <a:pt x="9" y="94"/>
                  </a:lnTo>
                  <a:lnTo>
                    <a:pt x="7" y="99"/>
                  </a:lnTo>
                  <a:lnTo>
                    <a:pt x="6" y="103"/>
                  </a:lnTo>
                  <a:lnTo>
                    <a:pt x="5" y="107"/>
                  </a:lnTo>
                  <a:lnTo>
                    <a:pt x="3" y="112"/>
                  </a:lnTo>
                  <a:lnTo>
                    <a:pt x="2" y="118"/>
                  </a:lnTo>
                  <a:lnTo>
                    <a:pt x="2" y="124"/>
                  </a:lnTo>
                  <a:lnTo>
                    <a:pt x="1" y="130"/>
                  </a:lnTo>
                  <a:lnTo>
                    <a:pt x="1" y="135"/>
                  </a:lnTo>
                  <a:lnTo>
                    <a:pt x="0" y="141"/>
                  </a:lnTo>
                  <a:lnTo>
                    <a:pt x="0" y="147"/>
                  </a:lnTo>
                  <a:lnTo>
                    <a:pt x="1" y="153"/>
                  </a:lnTo>
                  <a:lnTo>
                    <a:pt x="1" y="158"/>
                  </a:lnTo>
                  <a:lnTo>
                    <a:pt x="2" y="164"/>
                  </a:lnTo>
                  <a:lnTo>
                    <a:pt x="2" y="170"/>
                  </a:lnTo>
                  <a:lnTo>
                    <a:pt x="4" y="175"/>
                  </a:lnTo>
                  <a:lnTo>
                    <a:pt x="5" y="181"/>
                  </a:lnTo>
                  <a:lnTo>
                    <a:pt x="6" y="186"/>
                  </a:lnTo>
                  <a:lnTo>
                    <a:pt x="8" y="192"/>
                  </a:lnTo>
                  <a:lnTo>
                    <a:pt x="10" y="197"/>
                  </a:lnTo>
                  <a:lnTo>
                    <a:pt x="12" y="202"/>
                  </a:lnTo>
                  <a:lnTo>
                    <a:pt x="14" y="207"/>
                  </a:lnTo>
                  <a:lnTo>
                    <a:pt x="17" y="212"/>
                  </a:lnTo>
                  <a:lnTo>
                    <a:pt x="20" y="217"/>
                  </a:lnTo>
                  <a:lnTo>
                    <a:pt x="23" y="222"/>
                  </a:lnTo>
                  <a:lnTo>
                    <a:pt x="26" y="227"/>
                  </a:lnTo>
                  <a:lnTo>
                    <a:pt x="29" y="231"/>
                  </a:lnTo>
                  <a:lnTo>
                    <a:pt x="32" y="236"/>
                  </a:lnTo>
                  <a:lnTo>
                    <a:pt x="36" y="240"/>
                  </a:lnTo>
                  <a:lnTo>
                    <a:pt x="40" y="245"/>
                  </a:lnTo>
                  <a:lnTo>
                    <a:pt x="44" y="249"/>
                  </a:lnTo>
                  <a:lnTo>
                    <a:pt x="48" y="253"/>
                  </a:lnTo>
                  <a:lnTo>
                    <a:pt x="53" y="256"/>
                  </a:lnTo>
                  <a:lnTo>
                    <a:pt x="57" y="260"/>
                  </a:lnTo>
                  <a:lnTo>
                    <a:pt x="62" y="264"/>
                  </a:lnTo>
                  <a:lnTo>
                    <a:pt x="67" y="267"/>
                  </a:lnTo>
                  <a:lnTo>
                    <a:pt x="72" y="270"/>
                  </a:lnTo>
                  <a:lnTo>
                    <a:pt x="77" y="272"/>
                  </a:lnTo>
                  <a:lnTo>
                    <a:pt x="81" y="275"/>
                  </a:lnTo>
                  <a:lnTo>
                    <a:pt x="86" y="277"/>
                  </a:lnTo>
                  <a:lnTo>
                    <a:pt x="90" y="279"/>
                  </a:lnTo>
                  <a:lnTo>
                    <a:pt x="95" y="281"/>
                  </a:lnTo>
                  <a:lnTo>
                    <a:pt x="100" y="282"/>
                  </a:lnTo>
                  <a:lnTo>
                    <a:pt x="105" y="284"/>
                  </a:lnTo>
                  <a:lnTo>
                    <a:pt x="109" y="285"/>
                  </a:lnTo>
                  <a:lnTo>
                    <a:pt x="114" y="286"/>
                  </a:lnTo>
                  <a:lnTo>
                    <a:pt x="119" y="287"/>
                  </a:lnTo>
                  <a:lnTo>
                    <a:pt x="123" y="288"/>
                  </a:lnTo>
                  <a:lnTo>
                    <a:pt x="128" y="289"/>
                  </a:lnTo>
                  <a:lnTo>
                    <a:pt x="133" y="289"/>
                  </a:lnTo>
                  <a:lnTo>
                    <a:pt x="138" y="289"/>
                  </a:lnTo>
                  <a:lnTo>
                    <a:pt x="143" y="290"/>
                  </a:lnTo>
                  <a:lnTo>
                    <a:pt x="147" y="290"/>
                  </a:lnTo>
                  <a:lnTo>
                    <a:pt x="152" y="289"/>
                  </a:lnTo>
                  <a:lnTo>
                    <a:pt x="157" y="289"/>
                  </a:lnTo>
                  <a:lnTo>
                    <a:pt x="162" y="289"/>
                  </a:lnTo>
                  <a:lnTo>
                    <a:pt x="167" y="288"/>
                  </a:lnTo>
                  <a:lnTo>
                    <a:pt x="171" y="287"/>
                  </a:lnTo>
                  <a:lnTo>
                    <a:pt x="176" y="286"/>
                  </a:lnTo>
                  <a:lnTo>
                    <a:pt x="181" y="285"/>
                  </a:lnTo>
                  <a:lnTo>
                    <a:pt x="186" y="284"/>
                  </a:lnTo>
                  <a:lnTo>
                    <a:pt x="190" y="283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4" y="277"/>
                  </a:lnTo>
                  <a:lnTo>
                    <a:pt x="208" y="275"/>
                  </a:lnTo>
                  <a:lnTo>
                    <a:pt x="213" y="273"/>
                  </a:lnTo>
                  <a:lnTo>
                    <a:pt x="217" y="271"/>
                  </a:lnTo>
                  <a:lnTo>
                    <a:pt x="222" y="268"/>
                  </a:lnTo>
                  <a:lnTo>
                    <a:pt x="228" y="264"/>
                  </a:lnTo>
                  <a:lnTo>
                    <a:pt x="234" y="260"/>
                  </a:lnTo>
                  <a:lnTo>
                    <a:pt x="240" y="255"/>
                  </a:lnTo>
                  <a:lnTo>
                    <a:pt x="245" y="250"/>
                  </a:lnTo>
                  <a:lnTo>
                    <a:pt x="250" y="245"/>
                  </a:lnTo>
                  <a:lnTo>
                    <a:pt x="255" y="240"/>
                  </a:lnTo>
                  <a:lnTo>
                    <a:pt x="259" y="235"/>
                  </a:lnTo>
                  <a:lnTo>
                    <a:pt x="264" y="229"/>
                  </a:lnTo>
                  <a:lnTo>
                    <a:pt x="268" y="223"/>
                  </a:lnTo>
                  <a:lnTo>
                    <a:pt x="271" y="217"/>
                  </a:lnTo>
                  <a:lnTo>
                    <a:pt x="275" y="210"/>
                  </a:lnTo>
                  <a:lnTo>
                    <a:pt x="278" y="204"/>
                  </a:lnTo>
                  <a:lnTo>
                    <a:pt x="281" y="197"/>
                  </a:lnTo>
                  <a:lnTo>
                    <a:pt x="283" y="191"/>
                  </a:lnTo>
                  <a:lnTo>
                    <a:pt x="286" y="184"/>
                  </a:lnTo>
                  <a:lnTo>
                    <a:pt x="287" y="177"/>
                  </a:lnTo>
                  <a:lnTo>
                    <a:pt x="289" y="172"/>
                  </a:lnTo>
                  <a:lnTo>
                    <a:pt x="289" y="167"/>
                  </a:lnTo>
                  <a:lnTo>
                    <a:pt x="290" y="162"/>
                  </a:lnTo>
                  <a:lnTo>
                    <a:pt x="290" y="157"/>
                  </a:lnTo>
                  <a:lnTo>
                    <a:pt x="291" y="152"/>
                  </a:lnTo>
                  <a:lnTo>
                    <a:pt x="291" y="147"/>
                  </a:lnTo>
                  <a:lnTo>
                    <a:pt x="291" y="142"/>
                  </a:lnTo>
                  <a:lnTo>
                    <a:pt x="291" y="137"/>
                  </a:lnTo>
                  <a:lnTo>
                    <a:pt x="290" y="132"/>
                  </a:lnTo>
                  <a:lnTo>
                    <a:pt x="290" y="128"/>
                  </a:lnTo>
                  <a:lnTo>
                    <a:pt x="289" y="123"/>
                  </a:lnTo>
                  <a:lnTo>
                    <a:pt x="289" y="118"/>
                  </a:lnTo>
                  <a:lnTo>
                    <a:pt x="288" y="114"/>
                  </a:lnTo>
                  <a:lnTo>
                    <a:pt x="287" y="109"/>
                  </a:lnTo>
                  <a:lnTo>
                    <a:pt x="285" y="105"/>
                  </a:lnTo>
                  <a:lnTo>
                    <a:pt x="284" y="100"/>
                  </a:lnTo>
                  <a:lnTo>
                    <a:pt x="282" y="96"/>
                  </a:lnTo>
                  <a:lnTo>
                    <a:pt x="281" y="91"/>
                  </a:lnTo>
                  <a:lnTo>
                    <a:pt x="279" y="86"/>
                  </a:lnTo>
                  <a:lnTo>
                    <a:pt x="277" y="82"/>
                  </a:lnTo>
                  <a:lnTo>
                    <a:pt x="275" y="78"/>
                  </a:lnTo>
                  <a:lnTo>
                    <a:pt x="273" y="74"/>
                  </a:lnTo>
                  <a:lnTo>
                    <a:pt x="270" y="70"/>
                  </a:lnTo>
                  <a:lnTo>
                    <a:pt x="268" y="65"/>
                  </a:lnTo>
                  <a:lnTo>
                    <a:pt x="265" y="61"/>
                  </a:lnTo>
                  <a:lnTo>
                    <a:pt x="262" y="57"/>
                  </a:lnTo>
                  <a:lnTo>
                    <a:pt x="259" y="54"/>
                  </a:lnTo>
                  <a:lnTo>
                    <a:pt x="256" y="50"/>
                  </a:lnTo>
                  <a:lnTo>
                    <a:pt x="253" y="46"/>
                  </a:lnTo>
                  <a:lnTo>
                    <a:pt x="250" y="43"/>
                  </a:lnTo>
                  <a:lnTo>
                    <a:pt x="246" y="39"/>
                  </a:lnTo>
                  <a:lnTo>
                    <a:pt x="242" y="35"/>
                  </a:lnTo>
                  <a:lnTo>
                    <a:pt x="237" y="31"/>
                  </a:lnTo>
                  <a:lnTo>
                    <a:pt x="232" y="28"/>
                  </a:lnTo>
                  <a:lnTo>
                    <a:pt x="227" y="24"/>
                  </a:lnTo>
                  <a:lnTo>
                    <a:pt x="222" y="21"/>
                  </a:lnTo>
                  <a:lnTo>
                    <a:pt x="216" y="18"/>
                  </a:lnTo>
                  <a:lnTo>
                    <a:pt x="211" y="15"/>
                  </a:lnTo>
                  <a:lnTo>
                    <a:pt x="205" y="12"/>
                  </a:lnTo>
                  <a:lnTo>
                    <a:pt x="199" y="1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7" name="Freeform 233"/>
            <p:cNvSpPr>
              <a:spLocks/>
            </p:cNvSpPr>
            <p:nvPr/>
          </p:nvSpPr>
          <p:spPr bwMode="auto">
            <a:xfrm>
              <a:off x="1230936" y="2881059"/>
              <a:ext cx="414338" cy="187325"/>
            </a:xfrm>
            <a:custGeom>
              <a:avLst/>
              <a:gdLst>
                <a:gd name="T0" fmla="*/ 2147483647 w 261"/>
                <a:gd name="T1" fmla="*/ 2147483647 h 118"/>
                <a:gd name="T2" fmla="*/ 2147483647 w 261"/>
                <a:gd name="T3" fmla="*/ 2147483647 h 118"/>
                <a:gd name="T4" fmla="*/ 2147483647 w 261"/>
                <a:gd name="T5" fmla="*/ 2147483647 h 118"/>
                <a:gd name="T6" fmla="*/ 2147483647 w 261"/>
                <a:gd name="T7" fmla="*/ 2147483647 h 118"/>
                <a:gd name="T8" fmla="*/ 2147483647 w 261"/>
                <a:gd name="T9" fmla="*/ 2147483647 h 118"/>
                <a:gd name="T10" fmla="*/ 2147483647 w 261"/>
                <a:gd name="T11" fmla="*/ 2147483647 h 118"/>
                <a:gd name="T12" fmla="*/ 2147483647 w 261"/>
                <a:gd name="T13" fmla="*/ 2147483647 h 118"/>
                <a:gd name="T14" fmla="*/ 2147483647 w 261"/>
                <a:gd name="T15" fmla="*/ 2147483647 h 118"/>
                <a:gd name="T16" fmla="*/ 2147483647 w 261"/>
                <a:gd name="T17" fmla="*/ 2147483647 h 118"/>
                <a:gd name="T18" fmla="*/ 2147483647 w 261"/>
                <a:gd name="T19" fmla="*/ 2147483647 h 118"/>
                <a:gd name="T20" fmla="*/ 2147483647 w 261"/>
                <a:gd name="T21" fmla="*/ 2147483647 h 118"/>
                <a:gd name="T22" fmla="*/ 2147483647 w 261"/>
                <a:gd name="T23" fmla="*/ 2147483647 h 118"/>
                <a:gd name="T24" fmla="*/ 2147483647 w 261"/>
                <a:gd name="T25" fmla="*/ 2147483647 h 118"/>
                <a:gd name="T26" fmla="*/ 2147483647 w 261"/>
                <a:gd name="T27" fmla="*/ 2147483647 h 118"/>
                <a:gd name="T28" fmla="*/ 2147483647 w 261"/>
                <a:gd name="T29" fmla="*/ 2147483647 h 118"/>
                <a:gd name="T30" fmla="*/ 2147483647 w 261"/>
                <a:gd name="T31" fmla="*/ 2147483647 h 118"/>
                <a:gd name="T32" fmla="*/ 2147483647 w 261"/>
                <a:gd name="T33" fmla="*/ 2147483647 h 118"/>
                <a:gd name="T34" fmla="*/ 2147483647 w 261"/>
                <a:gd name="T35" fmla="*/ 2147483647 h 118"/>
                <a:gd name="T36" fmla="*/ 2147483647 w 261"/>
                <a:gd name="T37" fmla="*/ 2147483647 h 118"/>
                <a:gd name="T38" fmla="*/ 2147483647 w 261"/>
                <a:gd name="T39" fmla="*/ 2147483647 h 118"/>
                <a:gd name="T40" fmla="*/ 2147483647 w 261"/>
                <a:gd name="T41" fmla="*/ 2147483647 h 118"/>
                <a:gd name="T42" fmla="*/ 2147483647 w 261"/>
                <a:gd name="T43" fmla="*/ 2147483647 h 118"/>
                <a:gd name="T44" fmla="*/ 2147483647 w 261"/>
                <a:gd name="T45" fmla="*/ 2147483647 h 118"/>
                <a:gd name="T46" fmla="*/ 2147483647 w 261"/>
                <a:gd name="T47" fmla="*/ 2147483647 h 118"/>
                <a:gd name="T48" fmla="*/ 2147483647 w 261"/>
                <a:gd name="T49" fmla="*/ 2147483647 h 118"/>
                <a:gd name="T50" fmla="*/ 2147483647 w 261"/>
                <a:gd name="T51" fmla="*/ 2147483647 h 118"/>
                <a:gd name="T52" fmla="*/ 2147483647 w 261"/>
                <a:gd name="T53" fmla="*/ 2147483647 h 118"/>
                <a:gd name="T54" fmla="*/ 2147483647 w 261"/>
                <a:gd name="T55" fmla="*/ 2147483647 h 118"/>
                <a:gd name="T56" fmla="*/ 2147483647 w 261"/>
                <a:gd name="T57" fmla="*/ 2147483647 h 118"/>
                <a:gd name="T58" fmla="*/ 2147483647 w 261"/>
                <a:gd name="T59" fmla="*/ 2147483647 h 118"/>
                <a:gd name="T60" fmla="*/ 2147483647 w 261"/>
                <a:gd name="T61" fmla="*/ 2147483647 h 118"/>
                <a:gd name="T62" fmla="*/ 2147483647 w 261"/>
                <a:gd name="T63" fmla="*/ 2147483647 h 118"/>
                <a:gd name="T64" fmla="*/ 2147483647 w 261"/>
                <a:gd name="T65" fmla="*/ 2147483647 h 118"/>
                <a:gd name="T66" fmla="*/ 2147483647 w 261"/>
                <a:gd name="T67" fmla="*/ 2147483647 h 118"/>
                <a:gd name="T68" fmla="*/ 2147483647 w 261"/>
                <a:gd name="T69" fmla="*/ 2147483647 h 118"/>
                <a:gd name="T70" fmla="*/ 2147483647 w 261"/>
                <a:gd name="T71" fmla="*/ 2147483647 h 118"/>
                <a:gd name="T72" fmla="*/ 2147483647 w 261"/>
                <a:gd name="T73" fmla="*/ 2147483647 h 118"/>
                <a:gd name="T74" fmla="*/ 2147483647 w 261"/>
                <a:gd name="T75" fmla="*/ 2147483647 h 118"/>
                <a:gd name="T76" fmla="*/ 2147483647 w 261"/>
                <a:gd name="T77" fmla="*/ 2147483647 h 118"/>
                <a:gd name="T78" fmla="*/ 2147483647 w 261"/>
                <a:gd name="T79" fmla="*/ 2147483647 h 118"/>
                <a:gd name="T80" fmla="*/ 2147483647 w 261"/>
                <a:gd name="T81" fmla="*/ 2147483647 h 118"/>
                <a:gd name="T82" fmla="*/ 2147483647 w 261"/>
                <a:gd name="T83" fmla="*/ 2147483647 h 118"/>
                <a:gd name="T84" fmla="*/ 2147483647 w 261"/>
                <a:gd name="T85" fmla="*/ 2147483647 h 118"/>
                <a:gd name="T86" fmla="*/ 2147483647 w 261"/>
                <a:gd name="T87" fmla="*/ 2147483647 h 118"/>
                <a:gd name="T88" fmla="*/ 2147483647 w 261"/>
                <a:gd name="T89" fmla="*/ 2147483647 h 118"/>
                <a:gd name="T90" fmla="*/ 2147483647 w 261"/>
                <a:gd name="T91" fmla="*/ 2147483647 h 118"/>
                <a:gd name="T92" fmla="*/ 2147483647 w 261"/>
                <a:gd name="T93" fmla="*/ 2147483647 h 118"/>
                <a:gd name="T94" fmla="*/ 2147483647 w 261"/>
                <a:gd name="T95" fmla="*/ 2147483647 h 118"/>
                <a:gd name="T96" fmla="*/ 2147483647 w 261"/>
                <a:gd name="T97" fmla="*/ 2147483647 h 118"/>
                <a:gd name="T98" fmla="*/ 2147483647 w 261"/>
                <a:gd name="T99" fmla="*/ 2147483647 h 118"/>
                <a:gd name="T100" fmla="*/ 2147483647 w 261"/>
                <a:gd name="T101" fmla="*/ 2147483647 h 118"/>
                <a:gd name="T102" fmla="*/ 2147483647 w 261"/>
                <a:gd name="T103" fmla="*/ 2147483647 h 118"/>
                <a:gd name="T104" fmla="*/ 2147483647 w 261"/>
                <a:gd name="T105" fmla="*/ 2147483647 h 118"/>
                <a:gd name="T106" fmla="*/ 2147483647 w 261"/>
                <a:gd name="T107" fmla="*/ 2147483647 h 118"/>
                <a:gd name="T108" fmla="*/ 2147483647 w 261"/>
                <a:gd name="T109" fmla="*/ 2147483647 h 118"/>
                <a:gd name="T110" fmla="*/ 2147483647 w 261"/>
                <a:gd name="T111" fmla="*/ 2147483647 h 118"/>
                <a:gd name="T112" fmla="*/ 2147483647 w 261"/>
                <a:gd name="T113" fmla="*/ 2147483647 h 118"/>
                <a:gd name="T114" fmla="*/ 2147483647 w 261"/>
                <a:gd name="T115" fmla="*/ 2147483647 h 118"/>
                <a:gd name="T116" fmla="*/ 2147483647 w 261"/>
                <a:gd name="T117" fmla="*/ 0 h 118"/>
                <a:gd name="T118" fmla="*/ 2147483647 w 261"/>
                <a:gd name="T119" fmla="*/ 2147483647 h 118"/>
                <a:gd name="T120" fmla="*/ 2147483647 w 261"/>
                <a:gd name="T121" fmla="*/ 2147483647 h 118"/>
                <a:gd name="T122" fmla="*/ 2147483647 w 261"/>
                <a:gd name="T123" fmla="*/ 2147483647 h 1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61"/>
                <a:gd name="T187" fmla="*/ 0 h 118"/>
                <a:gd name="T188" fmla="*/ 261 w 261"/>
                <a:gd name="T189" fmla="*/ 118 h 1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61" h="118">
                  <a:moveTo>
                    <a:pt x="261" y="68"/>
                  </a:moveTo>
                  <a:lnTo>
                    <a:pt x="258" y="71"/>
                  </a:lnTo>
                  <a:lnTo>
                    <a:pt x="254" y="74"/>
                  </a:lnTo>
                  <a:lnTo>
                    <a:pt x="250" y="77"/>
                  </a:lnTo>
                  <a:lnTo>
                    <a:pt x="247" y="81"/>
                  </a:lnTo>
                  <a:lnTo>
                    <a:pt x="244" y="84"/>
                  </a:lnTo>
                  <a:lnTo>
                    <a:pt x="241" y="87"/>
                  </a:lnTo>
                  <a:lnTo>
                    <a:pt x="240" y="88"/>
                  </a:lnTo>
                  <a:lnTo>
                    <a:pt x="238" y="90"/>
                  </a:lnTo>
                  <a:lnTo>
                    <a:pt x="238" y="92"/>
                  </a:lnTo>
                  <a:lnTo>
                    <a:pt x="237" y="93"/>
                  </a:lnTo>
                  <a:lnTo>
                    <a:pt x="237" y="94"/>
                  </a:lnTo>
                  <a:lnTo>
                    <a:pt x="236" y="94"/>
                  </a:lnTo>
                  <a:lnTo>
                    <a:pt x="235" y="96"/>
                  </a:lnTo>
                  <a:lnTo>
                    <a:pt x="234" y="97"/>
                  </a:lnTo>
                  <a:lnTo>
                    <a:pt x="233" y="97"/>
                  </a:lnTo>
                  <a:lnTo>
                    <a:pt x="231" y="98"/>
                  </a:lnTo>
                  <a:lnTo>
                    <a:pt x="230" y="98"/>
                  </a:lnTo>
                  <a:lnTo>
                    <a:pt x="229" y="98"/>
                  </a:lnTo>
                  <a:lnTo>
                    <a:pt x="228" y="98"/>
                  </a:lnTo>
                  <a:lnTo>
                    <a:pt x="228" y="97"/>
                  </a:lnTo>
                  <a:lnTo>
                    <a:pt x="228" y="96"/>
                  </a:lnTo>
                  <a:lnTo>
                    <a:pt x="229" y="95"/>
                  </a:lnTo>
                  <a:lnTo>
                    <a:pt x="229" y="94"/>
                  </a:lnTo>
                  <a:lnTo>
                    <a:pt x="230" y="93"/>
                  </a:lnTo>
                  <a:lnTo>
                    <a:pt x="229" y="92"/>
                  </a:lnTo>
                  <a:lnTo>
                    <a:pt x="228" y="91"/>
                  </a:lnTo>
                  <a:lnTo>
                    <a:pt x="227" y="90"/>
                  </a:lnTo>
                  <a:lnTo>
                    <a:pt x="226" y="90"/>
                  </a:lnTo>
                  <a:lnTo>
                    <a:pt x="225" y="90"/>
                  </a:lnTo>
                  <a:lnTo>
                    <a:pt x="224" y="89"/>
                  </a:lnTo>
                  <a:lnTo>
                    <a:pt x="223" y="88"/>
                  </a:lnTo>
                  <a:lnTo>
                    <a:pt x="222" y="86"/>
                  </a:lnTo>
                  <a:lnTo>
                    <a:pt x="220" y="84"/>
                  </a:lnTo>
                  <a:lnTo>
                    <a:pt x="219" y="81"/>
                  </a:lnTo>
                  <a:lnTo>
                    <a:pt x="218" y="78"/>
                  </a:lnTo>
                  <a:lnTo>
                    <a:pt x="217" y="76"/>
                  </a:lnTo>
                  <a:lnTo>
                    <a:pt x="216" y="73"/>
                  </a:lnTo>
                  <a:lnTo>
                    <a:pt x="216" y="70"/>
                  </a:lnTo>
                  <a:lnTo>
                    <a:pt x="216" y="67"/>
                  </a:lnTo>
                  <a:lnTo>
                    <a:pt x="217" y="67"/>
                  </a:lnTo>
                  <a:lnTo>
                    <a:pt x="218" y="67"/>
                  </a:lnTo>
                  <a:lnTo>
                    <a:pt x="219" y="66"/>
                  </a:lnTo>
                  <a:lnTo>
                    <a:pt x="220" y="66"/>
                  </a:lnTo>
                  <a:lnTo>
                    <a:pt x="220" y="65"/>
                  </a:lnTo>
                  <a:lnTo>
                    <a:pt x="221" y="64"/>
                  </a:lnTo>
                  <a:lnTo>
                    <a:pt x="221" y="63"/>
                  </a:lnTo>
                  <a:lnTo>
                    <a:pt x="221" y="62"/>
                  </a:lnTo>
                  <a:lnTo>
                    <a:pt x="221" y="59"/>
                  </a:lnTo>
                  <a:lnTo>
                    <a:pt x="221" y="57"/>
                  </a:lnTo>
                  <a:lnTo>
                    <a:pt x="220" y="56"/>
                  </a:lnTo>
                  <a:lnTo>
                    <a:pt x="219" y="54"/>
                  </a:lnTo>
                  <a:lnTo>
                    <a:pt x="217" y="53"/>
                  </a:lnTo>
                  <a:lnTo>
                    <a:pt x="215" y="51"/>
                  </a:lnTo>
                  <a:lnTo>
                    <a:pt x="213" y="49"/>
                  </a:lnTo>
                  <a:lnTo>
                    <a:pt x="211" y="47"/>
                  </a:lnTo>
                  <a:lnTo>
                    <a:pt x="209" y="47"/>
                  </a:lnTo>
                  <a:lnTo>
                    <a:pt x="208" y="46"/>
                  </a:lnTo>
                  <a:lnTo>
                    <a:pt x="206" y="45"/>
                  </a:lnTo>
                  <a:lnTo>
                    <a:pt x="204" y="44"/>
                  </a:lnTo>
                  <a:lnTo>
                    <a:pt x="201" y="44"/>
                  </a:lnTo>
                  <a:lnTo>
                    <a:pt x="199" y="44"/>
                  </a:lnTo>
                  <a:lnTo>
                    <a:pt x="196" y="43"/>
                  </a:lnTo>
                  <a:lnTo>
                    <a:pt x="193" y="43"/>
                  </a:lnTo>
                  <a:lnTo>
                    <a:pt x="193" y="42"/>
                  </a:lnTo>
                  <a:lnTo>
                    <a:pt x="193" y="40"/>
                  </a:lnTo>
                  <a:lnTo>
                    <a:pt x="193" y="39"/>
                  </a:lnTo>
                  <a:lnTo>
                    <a:pt x="192" y="38"/>
                  </a:lnTo>
                  <a:lnTo>
                    <a:pt x="191" y="35"/>
                  </a:lnTo>
                  <a:lnTo>
                    <a:pt x="189" y="33"/>
                  </a:lnTo>
                  <a:lnTo>
                    <a:pt x="186" y="31"/>
                  </a:lnTo>
                  <a:lnTo>
                    <a:pt x="184" y="29"/>
                  </a:lnTo>
                  <a:lnTo>
                    <a:pt x="181" y="27"/>
                  </a:lnTo>
                  <a:lnTo>
                    <a:pt x="179" y="25"/>
                  </a:lnTo>
                  <a:lnTo>
                    <a:pt x="178" y="24"/>
                  </a:lnTo>
                  <a:lnTo>
                    <a:pt x="177" y="24"/>
                  </a:lnTo>
                  <a:lnTo>
                    <a:pt x="176" y="24"/>
                  </a:lnTo>
                  <a:lnTo>
                    <a:pt x="175" y="24"/>
                  </a:lnTo>
                  <a:lnTo>
                    <a:pt x="172" y="24"/>
                  </a:lnTo>
                  <a:lnTo>
                    <a:pt x="169" y="24"/>
                  </a:lnTo>
                  <a:lnTo>
                    <a:pt x="166" y="25"/>
                  </a:lnTo>
                  <a:lnTo>
                    <a:pt x="162" y="26"/>
                  </a:lnTo>
                  <a:lnTo>
                    <a:pt x="158" y="27"/>
                  </a:lnTo>
                  <a:lnTo>
                    <a:pt x="154" y="28"/>
                  </a:lnTo>
                  <a:lnTo>
                    <a:pt x="146" y="31"/>
                  </a:lnTo>
                  <a:lnTo>
                    <a:pt x="140" y="34"/>
                  </a:lnTo>
                  <a:lnTo>
                    <a:pt x="135" y="35"/>
                  </a:lnTo>
                  <a:lnTo>
                    <a:pt x="133" y="36"/>
                  </a:lnTo>
                  <a:lnTo>
                    <a:pt x="134" y="38"/>
                  </a:lnTo>
                  <a:lnTo>
                    <a:pt x="134" y="40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5"/>
                  </a:lnTo>
                  <a:lnTo>
                    <a:pt x="136" y="46"/>
                  </a:lnTo>
                  <a:lnTo>
                    <a:pt x="137" y="47"/>
                  </a:lnTo>
                  <a:lnTo>
                    <a:pt x="138" y="48"/>
                  </a:lnTo>
                  <a:lnTo>
                    <a:pt x="140" y="50"/>
                  </a:lnTo>
                  <a:lnTo>
                    <a:pt x="143" y="52"/>
                  </a:lnTo>
                  <a:lnTo>
                    <a:pt x="146" y="53"/>
                  </a:lnTo>
                  <a:lnTo>
                    <a:pt x="149" y="54"/>
                  </a:lnTo>
                  <a:lnTo>
                    <a:pt x="152" y="55"/>
                  </a:lnTo>
                  <a:lnTo>
                    <a:pt x="156" y="55"/>
                  </a:lnTo>
                  <a:lnTo>
                    <a:pt x="160" y="55"/>
                  </a:lnTo>
                  <a:lnTo>
                    <a:pt x="163" y="56"/>
                  </a:lnTo>
                  <a:lnTo>
                    <a:pt x="171" y="56"/>
                  </a:lnTo>
                  <a:lnTo>
                    <a:pt x="179" y="56"/>
                  </a:lnTo>
                  <a:lnTo>
                    <a:pt x="180" y="57"/>
                  </a:lnTo>
                  <a:lnTo>
                    <a:pt x="181" y="58"/>
                  </a:lnTo>
                  <a:lnTo>
                    <a:pt x="181" y="59"/>
                  </a:lnTo>
                  <a:lnTo>
                    <a:pt x="182" y="59"/>
                  </a:lnTo>
                  <a:lnTo>
                    <a:pt x="182" y="60"/>
                  </a:lnTo>
                  <a:lnTo>
                    <a:pt x="183" y="61"/>
                  </a:lnTo>
                  <a:lnTo>
                    <a:pt x="183" y="62"/>
                  </a:lnTo>
                  <a:lnTo>
                    <a:pt x="183" y="63"/>
                  </a:lnTo>
                  <a:lnTo>
                    <a:pt x="183" y="65"/>
                  </a:lnTo>
                  <a:lnTo>
                    <a:pt x="183" y="66"/>
                  </a:lnTo>
                  <a:lnTo>
                    <a:pt x="183" y="68"/>
                  </a:lnTo>
                  <a:lnTo>
                    <a:pt x="183" y="69"/>
                  </a:lnTo>
                  <a:lnTo>
                    <a:pt x="183" y="71"/>
                  </a:lnTo>
                  <a:lnTo>
                    <a:pt x="182" y="72"/>
                  </a:lnTo>
                  <a:lnTo>
                    <a:pt x="181" y="73"/>
                  </a:lnTo>
                  <a:lnTo>
                    <a:pt x="177" y="74"/>
                  </a:lnTo>
                  <a:lnTo>
                    <a:pt x="174" y="76"/>
                  </a:lnTo>
                  <a:lnTo>
                    <a:pt x="172" y="78"/>
                  </a:lnTo>
                  <a:lnTo>
                    <a:pt x="170" y="79"/>
                  </a:lnTo>
                  <a:lnTo>
                    <a:pt x="169" y="80"/>
                  </a:lnTo>
                  <a:lnTo>
                    <a:pt x="169" y="81"/>
                  </a:lnTo>
                  <a:lnTo>
                    <a:pt x="169" y="82"/>
                  </a:lnTo>
                  <a:lnTo>
                    <a:pt x="170" y="82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4" y="86"/>
                  </a:lnTo>
                  <a:lnTo>
                    <a:pt x="175" y="86"/>
                  </a:lnTo>
                  <a:lnTo>
                    <a:pt x="176" y="87"/>
                  </a:lnTo>
                  <a:lnTo>
                    <a:pt x="176" y="89"/>
                  </a:lnTo>
                  <a:lnTo>
                    <a:pt x="178" y="91"/>
                  </a:lnTo>
                  <a:lnTo>
                    <a:pt x="179" y="94"/>
                  </a:lnTo>
                  <a:lnTo>
                    <a:pt x="180" y="97"/>
                  </a:lnTo>
                  <a:lnTo>
                    <a:pt x="181" y="100"/>
                  </a:lnTo>
                  <a:lnTo>
                    <a:pt x="182" y="102"/>
                  </a:lnTo>
                  <a:lnTo>
                    <a:pt x="183" y="103"/>
                  </a:lnTo>
                  <a:lnTo>
                    <a:pt x="183" y="105"/>
                  </a:lnTo>
                  <a:lnTo>
                    <a:pt x="184" y="106"/>
                  </a:lnTo>
                  <a:lnTo>
                    <a:pt x="185" y="108"/>
                  </a:lnTo>
                  <a:lnTo>
                    <a:pt x="185" y="110"/>
                  </a:lnTo>
                  <a:lnTo>
                    <a:pt x="185" y="113"/>
                  </a:lnTo>
                  <a:lnTo>
                    <a:pt x="185" y="114"/>
                  </a:lnTo>
                  <a:lnTo>
                    <a:pt x="185" y="116"/>
                  </a:lnTo>
                  <a:lnTo>
                    <a:pt x="185" y="118"/>
                  </a:lnTo>
                  <a:lnTo>
                    <a:pt x="183" y="118"/>
                  </a:lnTo>
                  <a:lnTo>
                    <a:pt x="181" y="117"/>
                  </a:lnTo>
                  <a:lnTo>
                    <a:pt x="180" y="116"/>
                  </a:lnTo>
                  <a:lnTo>
                    <a:pt x="179" y="115"/>
                  </a:lnTo>
                  <a:lnTo>
                    <a:pt x="177" y="114"/>
                  </a:lnTo>
                  <a:lnTo>
                    <a:pt x="176" y="113"/>
                  </a:lnTo>
                  <a:lnTo>
                    <a:pt x="175" y="112"/>
                  </a:lnTo>
                  <a:lnTo>
                    <a:pt x="174" y="111"/>
                  </a:lnTo>
                  <a:lnTo>
                    <a:pt x="172" y="110"/>
                  </a:lnTo>
                  <a:lnTo>
                    <a:pt x="170" y="109"/>
                  </a:lnTo>
                  <a:lnTo>
                    <a:pt x="169" y="108"/>
                  </a:lnTo>
                  <a:lnTo>
                    <a:pt x="168" y="107"/>
                  </a:lnTo>
                  <a:lnTo>
                    <a:pt x="167" y="107"/>
                  </a:lnTo>
                  <a:lnTo>
                    <a:pt x="167" y="106"/>
                  </a:lnTo>
                  <a:lnTo>
                    <a:pt x="166" y="105"/>
                  </a:lnTo>
                  <a:lnTo>
                    <a:pt x="166" y="103"/>
                  </a:lnTo>
                  <a:lnTo>
                    <a:pt x="164" y="102"/>
                  </a:lnTo>
                  <a:lnTo>
                    <a:pt x="163" y="102"/>
                  </a:lnTo>
                  <a:lnTo>
                    <a:pt x="160" y="101"/>
                  </a:lnTo>
                  <a:lnTo>
                    <a:pt x="158" y="100"/>
                  </a:lnTo>
                  <a:lnTo>
                    <a:pt x="156" y="100"/>
                  </a:lnTo>
                  <a:lnTo>
                    <a:pt x="154" y="99"/>
                  </a:lnTo>
                  <a:lnTo>
                    <a:pt x="152" y="99"/>
                  </a:lnTo>
                  <a:lnTo>
                    <a:pt x="150" y="99"/>
                  </a:lnTo>
                  <a:lnTo>
                    <a:pt x="150" y="98"/>
                  </a:lnTo>
                  <a:lnTo>
                    <a:pt x="148" y="97"/>
                  </a:lnTo>
                  <a:lnTo>
                    <a:pt x="147" y="97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39" y="97"/>
                  </a:lnTo>
                  <a:lnTo>
                    <a:pt x="137" y="97"/>
                  </a:lnTo>
                  <a:lnTo>
                    <a:pt x="134" y="96"/>
                  </a:lnTo>
                  <a:lnTo>
                    <a:pt x="133" y="96"/>
                  </a:lnTo>
                  <a:lnTo>
                    <a:pt x="132" y="95"/>
                  </a:lnTo>
                  <a:lnTo>
                    <a:pt x="132" y="94"/>
                  </a:lnTo>
                  <a:lnTo>
                    <a:pt x="132" y="93"/>
                  </a:lnTo>
                  <a:lnTo>
                    <a:pt x="132" y="92"/>
                  </a:lnTo>
                  <a:lnTo>
                    <a:pt x="131" y="91"/>
                  </a:lnTo>
                  <a:lnTo>
                    <a:pt x="131" y="90"/>
                  </a:lnTo>
                  <a:lnTo>
                    <a:pt x="130" y="89"/>
                  </a:lnTo>
                  <a:lnTo>
                    <a:pt x="130" y="88"/>
                  </a:lnTo>
                  <a:lnTo>
                    <a:pt x="130" y="86"/>
                  </a:lnTo>
                  <a:lnTo>
                    <a:pt x="129" y="85"/>
                  </a:lnTo>
                  <a:lnTo>
                    <a:pt x="129" y="84"/>
                  </a:lnTo>
                  <a:lnTo>
                    <a:pt x="129" y="82"/>
                  </a:lnTo>
                  <a:lnTo>
                    <a:pt x="129" y="80"/>
                  </a:lnTo>
                  <a:lnTo>
                    <a:pt x="128" y="77"/>
                  </a:lnTo>
                  <a:lnTo>
                    <a:pt x="127" y="76"/>
                  </a:lnTo>
                  <a:lnTo>
                    <a:pt x="126" y="74"/>
                  </a:lnTo>
                  <a:lnTo>
                    <a:pt x="125" y="74"/>
                  </a:lnTo>
                  <a:lnTo>
                    <a:pt x="124" y="73"/>
                  </a:lnTo>
                  <a:lnTo>
                    <a:pt x="122" y="73"/>
                  </a:lnTo>
                  <a:lnTo>
                    <a:pt x="120" y="73"/>
                  </a:lnTo>
                  <a:lnTo>
                    <a:pt x="118" y="73"/>
                  </a:lnTo>
                  <a:lnTo>
                    <a:pt x="115" y="74"/>
                  </a:lnTo>
                  <a:lnTo>
                    <a:pt x="112" y="76"/>
                  </a:lnTo>
                  <a:lnTo>
                    <a:pt x="106" y="77"/>
                  </a:lnTo>
                  <a:lnTo>
                    <a:pt x="100" y="79"/>
                  </a:lnTo>
                  <a:lnTo>
                    <a:pt x="93" y="80"/>
                  </a:lnTo>
                  <a:lnTo>
                    <a:pt x="86" y="81"/>
                  </a:lnTo>
                  <a:lnTo>
                    <a:pt x="80" y="81"/>
                  </a:lnTo>
                  <a:lnTo>
                    <a:pt x="78" y="81"/>
                  </a:lnTo>
                  <a:lnTo>
                    <a:pt x="76" y="81"/>
                  </a:lnTo>
                  <a:lnTo>
                    <a:pt x="74" y="81"/>
                  </a:lnTo>
                  <a:lnTo>
                    <a:pt x="73" y="80"/>
                  </a:lnTo>
                  <a:lnTo>
                    <a:pt x="72" y="80"/>
                  </a:lnTo>
                  <a:lnTo>
                    <a:pt x="71" y="79"/>
                  </a:lnTo>
                  <a:lnTo>
                    <a:pt x="69" y="78"/>
                  </a:lnTo>
                  <a:lnTo>
                    <a:pt x="68" y="78"/>
                  </a:lnTo>
                  <a:lnTo>
                    <a:pt x="65" y="78"/>
                  </a:lnTo>
                  <a:lnTo>
                    <a:pt x="62" y="78"/>
                  </a:lnTo>
                  <a:lnTo>
                    <a:pt x="59" y="78"/>
                  </a:lnTo>
                  <a:lnTo>
                    <a:pt x="55" y="79"/>
                  </a:lnTo>
                  <a:lnTo>
                    <a:pt x="52" y="80"/>
                  </a:lnTo>
                  <a:lnTo>
                    <a:pt x="49" y="80"/>
                  </a:lnTo>
                  <a:lnTo>
                    <a:pt x="49" y="81"/>
                  </a:lnTo>
                  <a:lnTo>
                    <a:pt x="49" y="82"/>
                  </a:lnTo>
                  <a:lnTo>
                    <a:pt x="49" y="84"/>
                  </a:lnTo>
                  <a:lnTo>
                    <a:pt x="49" y="85"/>
                  </a:lnTo>
                  <a:lnTo>
                    <a:pt x="49" y="86"/>
                  </a:lnTo>
                  <a:lnTo>
                    <a:pt x="50" y="86"/>
                  </a:lnTo>
                  <a:lnTo>
                    <a:pt x="50" y="87"/>
                  </a:lnTo>
                  <a:lnTo>
                    <a:pt x="51" y="88"/>
                  </a:lnTo>
                  <a:lnTo>
                    <a:pt x="52" y="89"/>
                  </a:lnTo>
                  <a:lnTo>
                    <a:pt x="52" y="90"/>
                  </a:lnTo>
                  <a:lnTo>
                    <a:pt x="53" y="90"/>
                  </a:lnTo>
                  <a:lnTo>
                    <a:pt x="54" y="91"/>
                  </a:lnTo>
                  <a:lnTo>
                    <a:pt x="55" y="91"/>
                  </a:lnTo>
                  <a:lnTo>
                    <a:pt x="57" y="92"/>
                  </a:lnTo>
                  <a:lnTo>
                    <a:pt x="59" y="92"/>
                  </a:lnTo>
                  <a:lnTo>
                    <a:pt x="61" y="92"/>
                  </a:lnTo>
                  <a:lnTo>
                    <a:pt x="64" y="92"/>
                  </a:lnTo>
                  <a:lnTo>
                    <a:pt x="66" y="91"/>
                  </a:lnTo>
                  <a:lnTo>
                    <a:pt x="69" y="91"/>
                  </a:lnTo>
                  <a:lnTo>
                    <a:pt x="71" y="91"/>
                  </a:lnTo>
                  <a:lnTo>
                    <a:pt x="73" y="91"/>
                  </a:lnTo>
                  <a:lnTo>
                    <a:pt x="74" y="92"/>
                  </a:lnTo>
                  <a:lnTo>
                    <a:pt x="75" y="93"/>
                  </a:lnTo>
                  <a:lnTo>
                    <a:pt x="76" y="94"/>
                  </a:lnTo>
                  <a:lnTo>
                    <a:pt x="76" y="96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100"/>
                  </a:lnTo>
                  <a:lnTo>
                    <a:pt x="76" y="101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4" y="105"/>
                  </a:lnTo>
                  <a:lnTo>
                    <a:pt x="73" y="106"/>
                  </a:lnTo>
                  <a:lnTo>
                    <a:pt x="73" y="105"/>
                  </a:lnTo>
                  <a:lnTo>
                    <a:pt x="72" y="105"/>
                  </a:lnTo>
                  <a:lnTo>
                    <a:pt x="71" y="105"/>
                  </a:lnTo>
                  <a:lnTo>
                    <a:pt x="70" y="105"/>
                  </a:lnTo>
                  <a:lnTo>
                    <a:pt x="69" y="106"/>
                  </a:lnTo>
                  <a:lnTo>
                    <a:pt x="69" y="107"/>
                  </a:lnTo>
                  <a:lnTo>
                    <a:pt x="68" y="107"/>
                  </a:lnTo>
                  <a:lnTo>
                    <a:pt x="68" y="108"/>
                  </a:lnTo>
                  <a:lnTo>
                    <a:pt x="68" y="109"/>
                  </a:lnTo>
                  <a:lnTo>
                    <a:pt x="68" y="110"/>
                  </a:lnTo>
                  <a:lnTo>
                    <a:pt x="67" y="110"/>
                  </a:lnTo>
                  <a:lnTo>
                    <a:pt x="67" y="111"/>
                  </a:lnTo>
                  <a:lnTo>
                    <a:pt x="66" y="112"/>
                  </a:lnTo>
                  <a:lnTo>
                    <a:pt x="65" y="112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3" y="114"/>
                  </a:lnTo>
                  <a:lnTo>
                    <a:pt x="62" y="114"/>
                  </a:lnTo>
                  <a:lnTo>
                    <a:pt x="61" y="114"/>
                  </a:lnTo>
                  <a:lnTo>
                    <a:pt x="60" y="114"/>
                  </a:lnTo>
                  <a:lnTo>
                    <a:pt x="58" y="114"/>
                  </a:lnTo>
                  <a:lnTo>
                    <a:pt x="57" y="115"/>
                  </a:lnTo>
                  <a:lnTo>
                    <a:pt x="56" y="115"/>
                  </a:lnTo>
                  <a:lnTo>
                    <a:pt x="55" y="115"/>
                  </a:lnTo>
                  <a:lnTo>
                    <a:pt x="55" y="116"/>
                  </a:lnTo>
                  <a:lnTo>
                    <a:pt x="55" y="117"/>
                  </a:lnTo>
                  <a:lnTo>
                    <a:pt x="54" y="118"/>
                  </a:lnTo>
                  <a:lnTo>
                    <a:pt x="52" y="118"/>
                  </a:lnTo>
                  <a:lnTo>
                    <a:pt x="51" y="118"/>
                  </a:lnTo>
                  <a:lnTo>
                    <a:pt x="49" y="118"/>
                  </a:lnTo>
                  <a:lnTo>
                    <a:pt x="46" y="118"/>
                  </a:lnTo>
                  <a:lnTo>
                    <a:pt x="43" y="117"/>
                  </a:lnTo>
                  <a:lnTo>
                    <a:pt x="40" y="116"/>
                  </a:lnTo>
                  <a:lnTo>
                    <a:pt x="37" y="115"/>
                  </a:lnTo>
                  <a:lnTo>
                    <a:pt x="35" y="114"/>
                  </a:lnTo>
                  <a:lnTo>
                    <a:pt x="33" y="113"/>
                  </a:lnTo>
                  <a:lnTo>
                    <a:pt x="31" y="112"/>
                  </a:lnTo>
                  <a:lnTo>
                    <a:pt x="30" y="111"/>
                  </a:lnTo>
                  <a:lnTo>
                    <a:pt x="30" y="110"/>
                  </a:lnTo>
                  <a:lnTo>
                    <a:pt x="29" y="109"/>
                  </a:lnTo>
                  <a:lnTo>
                    <a:pt x="29" y="108"/>
                  </a:lnTo>
                  <a:lnTo>
                    <a:pt x="29" y="106"/>
                  </a:lnTo>
                  <a:lnTo>
                    <a:pt x="29" y="104"/>
                  </a:lnTo>
                  <a:lnTo>
                    <a:pt x="29" y="102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7" y="101"/>
                  </a:lnTo>
                  <a:lnTo>
                    <a:pt x="27" y="99"/>
                  </a:lnTo>
                  <a:lnTo>
                    <a:pt x="27" y="98"/>
                  </a:lnTo>
                  <a:lnTo>
                    <a:pt x="28" y="95"/>
                  </a:lnTo>
                  <a:lnTo>
                    <a:pt x="29" y="92"/>
                  </a:lnTo>
                  <a:lnTo>
                    <a:pt x="30" y="88"/>
                  </a:lnTo>
                  <a:lnTo>
                    <a:pt x="31" y="85"/>
                  </a:lnTo>
                  <a:lnTo>
                    <a:pt x="31" y="84"/>
                  </a:lnTo>
                  <a:lnTo>
                    <a:pt x="31" y="82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79"/>
                  </a:lnTo>
                  <a:lnTo>
                    <a:pt x="28" y="79"/>
                  </a:lnTo>
                  <a:lnTo>
                    <a:pt x="27" y="78"/>
                  </a:lnTo>
                  <a:lnTo>
                    <a:pt x="27" y="77"/>
                  </a:lnTo>
                  <a:lnTo>
                    <a:pt x="28" y="75"/>
                  </a:lnTo>
                  <a:lnTo>
                    <a:pt x="28" y="74"/>
                  </a:lnTo>
                  <a:lnTo>
                    <a:pt x="28" y="72"/>
                  </a:lnTo>
                  <a:lnTo>
                    <a:pt x="29" y="71"/>
                  </a:lnTo>
                  <a:lnTo>
                    <a:pt x="30" y="69"/>
                  </a:lnTo>
                  <a:lnTo>
                    <a:pt x="30" y="68"/>
                  </a:lnTo>
                  <a:lnTo>
                    <a:pt x="31" y="66"/>
                  </a:lnTo>
                  <a:lnTo>
                    <a:pt x="30" y="67"/>
                  </a:lnTo>
                  <a:lnTo>
                    <a:pt x="29" y="67"/>
                  </a:lnTo>
                  <a:lnTo>
                    <a:pt x="28" y="67"/>
                  </a:lnTo>
                  <a:lnTo>
                    <a:pt x="27" y="67"/>
                  </a:lnTo>
                  <a:lnTo>
                    <a:pt x="26" y="67"/>
                  </a:lnTo>
                  <a:lnTo>
                    <a:pt x="25" y="68"/>
                  </a:lnTo>
                  <a:lnTo>
                    <a:pt x="25" y="69"/>
                  </a:lnTo>
                  <a:lnTo>
                    <a:pt x="25" y="70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23" y="72"/>
                  </a:lnTo>
                  <a:lnTo>
                    <a:pt x="22" y="72"/>
                  </a:lnTo>
                  <a:lnTo>
                    <a:pt x="21" y="73"/>
                  </a:lnTo>
                  <a:lnTo>
                    <a:pt x="20" y="73"/>
                  </a:lnTo>
                  <a:lnTo>
                    <a:pt x="19" y="74"/>
                  </a:lnTo>
                  <a:lnTo>
                    <a:pt x="18" y="74"/>
                  </a:lnTo>
                  <a:lnTo>
                    <a:pt x="17" y="75"/>
                  </a:lnTo>
                  <a:lnTo>
                    <a:pt x="16" y="75"/>
                  </a:lnTo>
                  <a:lnTo>
                    <a:pt x="15" y="76"/>
                  </a:lnTo>
                  <a:lnTo>
                    <a:pt x="15" y="77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5" y="80"/>
                  </a:lnTo>
                  <a:lnTo>
                    <a:pt x="15" y="81"/>
                  </a:lnTo>
                  <a:lnTo>
                    <a:pt x="15" y="82"/>
                  </a:lnTo>
                  <a:lnTo>
                    <a:pt x="14" y="82"/>
                  </a:lnTo>
                  <a:lnTo>
                    <a:pt x="13" y="84"/>
                  </a:lnTo>
                  <a:lnTo>
                    <a:pt x="12" y="85"/>
                  </a:lnTo>
                  <a:lnTo>
                    <a:pt x="11" y="86"/>
                  </a:lnTo>
                  <a:lnTo>
                    <a:pt x="11" y="88"/>
                  </a:lnTo>
                  <a:lnTo>
                    <a:pt x="10" y="89"/>
                  </a:lnTo>
                  <a:lnTo>
                    <a:pt x="10" y="90"/>
                  </a:lnTo>
                  <a:lnTo>
                    <a:pt x="9" y="91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8" y="93"/>
                  </a:lnTo>
                  <a:lnTo>
                    <a:pt x="8" y="94"/>
                  </a:lnTo>
                  <a:lnTo>
                    <a:pt x="7" y="95"/>
                  </a:lnTo>
                  <a:lnTo>
                    <a:pt x="7" y="96"/>
                  </a:lnTo>
                  <a:lnTo>
                    <a:pt x="7" y="97"/>
                  </a:lnTo>
                  <a:lnTo>
                    <a:pt x="7" y="98"/>
                  </a:lnTo>
                  <a:lnTo>
                    <a:pt x="6" y="98"/>
                  </a:lnTo>
                  <a:lnTo>
                    <a:pt x="6" y="99"/>
                  </a:lnTo>
                  <a:lnTo>
                    <a:pt x="5" y="99"/>
                  </a:lnTo>
                  <a:lnTo>
                    <a:pt x="4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0" y="99"/>
                  </a:lnTo>
                  <a:lnTo>
                    <a:pt x="3" y="92"/>
                  </a:lnTo>
                  <a:lnTo>
                    <a:pt x="6" y="84"/>
                  </a:lnTo>
                  <a:lnTo>
                    <a:pt x="10" y="77"/>
                  </a:lnTo>
                  <a:lnTo>
                    <a:pt x="14" y="70"/>
                  </a:lnTo>
                  <a:lnTo>
                    <a:pt x="18" y="63"/>
                  </a:lnTo>
                  <a:lnTo>
                    <a:pt x="23" y="57"/>
                  </a:lnTo>
                  <a:lnTo>
                    <a:pt x="28" y="51"/>
                  </a:lnTo>
                  <a:lnTo>
                    <a:pt x="34" y="45"/>
                  </a:lnTo>
                  <a:lnTo>
                    <a:pt x="39" y="39"/>
                  </a:lnTo>
                  <a:lnTo>
                    <a:pt x="45" y="34"/>
                  </a:lnTo>
                  <a:lnTo>
                    <a:pt x="51" y="29"/>
                  </a:lnTo>
                  <a:lnTo>
                    <a:pt x="58" y="24"/>
                  </a:lnTo>
                  <a:lnTo>
                    <a:pt x="65" y="20"/>
                  </a:lnTo>
                  <a:lnTo>
                    <a:pt x="72" y="16"/>
                  </a:lnTo>
                  <a:lnTo>
                    <a:pt x="80" y="12"/>
                  </a:lnTo>
                  <a:lnTo>
                    <a:pt x="87" y="9"/>
                  </a:lnTo>
                  <a:lnTo>
                    <a:pt x="94" y="7"/>
                  </a:lnTo>
                  <a:lnTo>
                    <a:pt x="101" y="5"/>
                  </a:lnTo>
                  <a:lnTo>
                    <a:pt x="107" y="3"/>
                  </a:lnTo>
                  <a:lnTo>
                    <a:pt x="114" y="2"/>
                  </a:lnTo>
                  <a:lnTo>
                    <a:pt x="120" y="1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9" y="1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9" y="5"/>
                  </a:lnTo>
                  <a:lnTo>
                    <a:pt x="185" y="7"/>
                  </a:lnTo>
                  <a:lnTo>
                    <a:pt x="192" y="9"/>
                  </a:lnTo>
                  <a:lnTo>
                    <a:pt x="198" y="12"/>
                  </a:lnTo>
                  <a:lnTo>
                    <a:pt x="204" y="15"/>
                  </a:lnTo>
                  <a:lnTo>
                    <a:pt x="209" y="18"/>
                  </a:lnTo>
                  <a:lnTo>
                    <a:pt x="215" y="21"/>
                  </a:lnTo>
                  <a:lnTo>
                    <a:pt x="220" y="24"/>
                  </a:lnTo>
                  <a:lnTo>
                    <a:pt x="225" y="28"/>
                  </a:lnTo>
                  <a:lnTo>
                    <a:pt x="230" y="32"/>
                  </a:lnTo>
                  <a:lnTo>
                    <a:pt x="235" y="36"/>
                  </a:lnTo>
                  <a:lnTo>
                    <a:pt x="239" y="40"/>
                  </a:lnTo>
                  <a:lnTo>
                    <a:pt x="242" y="44"/>
                  </a:lnTo>
                  <a:lnTo>
                    <a:pt x="246" y="47"/>
                  </a:lnTo>
                  <a:lnTo>
                    <a:pt x="249" y="51"/>
                  </a:lnTo>
                  <a:lnTo>
                    <a:pt x="253" y="55"/>
                  </a:lnTo>
                  <a:lnTo>
                    <a:pt x="255" y="59"/>
                  </a:lnTo>
                  <a:lnTo>
                    <a:pt x="258" y="63"/>
                  </a:lnTo>
                  <a:lnTo>
                    <a:pt x="261" y="6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8" name="Freeform 234"/>
            <p:cNvSpPr>
              <a:spLocks/>
            </p:cNvSpPr>
            <p:nvPr/>
          </p:nvSpPr>
          <p:spPr bwMode="auto">
            <a:xfrm>
              <a:off x="1219824" y="3060446"/>
              <a:ext cx="458787" cy="282575"/>
            </a:xfrm>
            <a:custGeom>
              <a:avLst/>
              <a:gdLst>
                <a:gd name="T0" fmla="*/ 2147483647 w 289"/>
                <a:gd name="T1" fmla="*/ 2147483647 h 178"/>
                <a:gd name="T2" fmla="*/ 2147483647 w 289"/>
                <a:gd name="T3" fmla="*/ 2147483647 h 178"/>
                <a:gd name="T4" fmla="*/ 2147483647 w 289"/>
                <a:gd name="T5" fmla="*/ 2147483647 h 178"/>
                <a:gd name="T6" fmla="*/ 2147483647 w 289"/>
                <a:gd name="T7" fmla="*/ 2147483647 h 178"/>
                <a:gd name="T8" fmla="*/ 2147483647 w 289"/>
                <a:gd name="T9" fmla="*/ 2147483647 h 178"/>
                <a:gd name="T10" fmla="*/ 2147483647 w 289"/>
                <a:gd name="T11" fmla="*/ 2147483647 h 178"/>
                <a:gd name="T12" fmla="*/ 2147483647 w 289"/>
                <a:gd name="T13" fmla="*/ 2147483647 h 178"/>
                <a:gd name="T14" fmla="*/ 2147483647 w 289"/>
                <a:gd name="T15" fmla="*/ 2147483647 h 178"/>
                <a:gd name="T16" fmla="*/ 2147483647 w 289"/>
                <a:gd name="T17" fmla="*/ 2147483647 h 178"/>
                <a:gd name="T18" fmla="*/ 2147483647 w 289"/>
                <a:gd name="T19" fmla="*/ 2147483647 h 178"/>
                <a:gd name="T20" fmla="*/ 2147483647 w 289"/>
                <a:gd name="T21" fmla="*/ 2147483647 h 178"/>
                <a:gd name="T22" fmla="*/ 2147483647 w 289"/>
                <a:gd name="T23" fmla="*/ 2147483647 h 178"/>
                <a:gd name="T24" fmla="*/ 0 w 289"/>
                <a:gd name="T25" fmla="*/ 2147483647 h 178"/>
                <a:gd name="T26" fmla="*/ 2147483647 w 289"/>
                <a:gd name="T27" fmla="*/ 2147483647 h 178"/>
                <a:gd name="T28" fmla="*/ 2147483647 w 289"/>
                <a:gd name="T29" fmla="*/ 2147483647 h 178"/>
                <a:gd name="T30" fmla="*/ 2147483647 w 289"/>
                <a:gd name="T31" fmla="*/ 2147483647 h 178"/>
                <a:gd name="T32" fmla="*/ 2147483647 w 289"/>
                <a:gd name="T33" fmla="*/ 2147483647 h 178"/>
                <a:gd name="T34" fmla="*/ 2147483647 w 289"/>
                <a:gd name="T35" fmla="*/ 2147483647 h 178"/>
                <a:gd name="T36" fmla="*/ 2147483647 w 289"/>
                <a:gd name="T37" fmla="*/ 2147483647 h 178"/>
                <a:gd name="T38" fmla="*/ 2147483647 w 289"/>
                <a:gd name="T39" fmla="*/ 2147483647 h 178"/>
                <a:gd name="T40" fmla="*/ 2147483647 w 289"/>
                <a:gd name="T41" fmla="*/ 2147483647 h 178"/>
                <a:gd name="T42" fmla="*/ 2147483647 w 289"/>
                <a:gd name="T43" fmla="*/ 2147483647 h 178"/>
                <a:gd name="T44" fmla="*/ 2147483647 w 289"/>
                <a:gd name="T45" fmla="*/ 2147483647 h 178"/>
                <a:gd name="T46" fmla="*/ 2147483647 w 289"/>
                <a:gd name="T47" fmla="*/ 2147483647 h 178"/>
                <a:gd name="T48" fmla="*/ 2147483647 w 289"/>
                <a:gd name="T49" fmla="*/ 2147483647 h 178"/>
                <a:gd name="T50" fmla="*/ 2147483647 w 289"/>
                <a:gd name="T51" fmla="*/ 2147483647 h 178"/>
                <a:gd name="T52" fmla="*/ 2147483647 w 289"/>
                <a:gd name="T53" fmla="*/ 2147483647 h 178"/>
                <a:gd name="T54" fmla="*/ 2147483647 w 289"/>
                <a:gd name="T55" fmla="*/ 2147483647 h 178"/>
                <a:gd name="T56" fmla="*/ 2147483647 w 289"/>
                <a:gd name="T57" fmla="*/ 2147483647 h 178"/>
                <a:gd name="T58" fmla="*/ 2147483647 w 289"/>
                <a:gd name="T59" fmla="*/ 2147483647 h 178"/>
                <a:gd name="T60" fmla="*/ 2147483647 w 289"/>
                <a:gd name="T61" fmla="*/ 2147483647 h 178"/>
                <a:gd name="T62" fmla="*/ 2147483647 w 289"/>
                <a:gd name="T63" fmla="*/ 2147483647 h 178"/>
                <a:gd name="T64" fmla="*/ 2147483647 w 289"/>
                <a:gd name="T65" fmla="*/ 2147483647 h 178"/>
                <a:gd name="T66" fmla="*/ 2147483647 w 289"/>
                <a:gd name="T67" fmla="*/ 2147483647 h 178"/>
                <a:gd name="T68" fmla="*/ 2147483647 w 289"/>
                <a:gd name="T69" fmla="*/ 2147483647 h 178"/>
                <a:gd name="T70" fmla="*/ 2147483647 w 289"/>
                <a:gd name="T71" fmla="*/ 2147483647 h 178"/>
                <a:gd name="T72" fmla="*/ 2147483647 w 289"/>
                <a:gd name="T73" fmla="*/ 2147483647 h 178"/>
                <a:gd name="T74" fmla="*/ 2147483647 w 289"/>
                <a:gd name="T75" fmla="*/ 2147483647 h 178"/>
                <a:gd name="T76" fmla="*/ 2147483647 w 289"/>
                <a:gd name="T77" fmla="*/ 2147483647 h 178"/>
                <a:gd name="T78" fmla="*/ 2147483647 w 289"/>
                <a:gd name="T79" fmla="*/ 2147483647 h 178"/>
                <a:gd name="T80" fmla="*/ 2147483647 w 289"/>
                <a:gd name="T81" fmla="*/ 2147483647 h 178"/>
                <a:gd name="T82" fmla="*/ 2147483647 w 289"/>
                <a:gd name="T83" fmla="*/ 2147483647 h 178"/>
                <a:gd name="T84" fmla="*/ 2147483647 w 289"/>
                <a:gd name="T85" fmla="*/ 2147483647 h 178"/>
                <a:gd name="T86" fmla="*/ 2147483647 w 289"/>
                <a:gd name="T87" fmla="*/ 2147483647 h 178"/>
                <a:gd name="T88" fmla="*/ 2147483647 w 289"/>
                <a:gd name="T89" fmla="*/ 2147483647 h 178"/>
                <a:gd name="T90" fmla="*/ 2147483647 w 289"/>
                <a:gd name="T91" fmla="*/ 2147483647 h 178"/>
                <a:gd name="T92" fmla="*/ 2147483647 w 289"/>
                <a:gd name="T93" fmla="*/ 2147483647 h 178"/>
                <a:gd name="T94" fmla="*/ 2147483647 w 289"/>
                <a:gd name="T95" fmla="*/ 2147483647 h 1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9"/>
                <a:gd name="T145" fmla="*/ 0 h 178"/>
                <a:gd name="T146" fmla="*/ 289 w 289"/>
                <a:gd name="T147" fmla="*/ 178 h 1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9" h="178">
                  <a:moveTo>
                    <a:pt x="138" y="96"/>
                  </a:moveTo>
                  <a:lnTo>
                    <a:pt x="135" y="96"/>
                  </a:lnTo>
                  <a:lnTo>
                    <a:pt x="131" y="96"/>
                  </a:lnTo>
                  <a:lnTo>
                    <a:pt x="125" y="96"/>
                  </a:lnTo>
                  <a:lnTo>
                    <a:pt x="119" y="97"/>
                  </a:lnTo>
                  <a:lnTo>
                    <a:pt x="112" y="98"/>
                  </a:lnTo>
                  <a:lnTo>
                    <a:pt x="105" y="99"/>
                  </a:lnTo>
                  <a:lnTo>
                    <a:pt x="97" y="99"/>
                  </a:lnTo>
                  <a:lnTo>
                    <a:pt x="89" y="100"/>
                  </a:lnTo>
                  <a:lnTo>
                    <a:pt x="88" y="100"/>
                  </a:lnTo>
                  <a:lnTo>
                    <a:pt x="86" y="101"/>
                  </a:lnTo>
                  <a:lnTo>
                    <a:pt x="85" y="102"/>
                  </a:lnTo>
                  <a:lnTo>
                    <a:pt x="83" y="103"/>
                  </a:lnTo>
                  <a:lnTo>
                    <a:pt x="81" y="104"/>
                  </a:lnTo>
                  <a:lnTo>
                    <a:pt x="78" y="107"/>
                  </a:lnTo>
                  <a:lnTo>
                    <a:pt x="76" y="109"/>
                  </a:lnTo>
                  <a:lnTo>
                    <a:pt x="73" y="112"/>
                  </a:lnTo>
                  <a:lnTo>
                    <a:pt x="71" y="114"/>
                  </a:lnTo>
                  <a:lnTo>
                    <a:pt x="68" y="116"/>
                  </a:lnTo>
                  <a:lnTo>
                    <a:pt x="65" y="117"/>
                  </a:lnTo>
                  <a:lnTo>
                    <a:pt x="63" y="118"/>
                  </a:lnTo>
                  <a:lnTo>
                    <a:pt x="60" y="119"/>
                  </a:lnTo>
                  <a:lnTo>
                    <a:pt x="58" y="119"/>
                  </a:lnTo>
                  <a:lnTo>
                    <a:pt x="56" y="118"/>
                  </a:lnTo>
                  <a:lnTo>
                    <a:pt x="54" y="118"/>
                  </a:lnTo>
                  <a:lnTo>
                    <a:pt x="52" y="117"/>
                  </a:lnTo>
                  <a:lnTo>
                    <a:pt x="50" y="116"/>
                  </a:lnTo>
                  <a:lnTo>
                    <a:pt x="47" y="114"/>
                  </a:lnTo>
                  <a:lnTo>
                    <a:pt x="45" y="112"/>
                  </a:lnTo>
                  <a:lnTo>
                    <a:pt x="43" y="110"/>
                  </a:lnTo>
                  <a:lnTo>
                    <a:pt x="41" y="107"/>
                  </a:lnTo>
                  <a:lnTo>
                    <a:pt x="38" y="104"/>
                  </a:lnTo>
                  <a:lnTo>
                    <a:pt x="36" y="101"/>
                  </a:lnTo>
                  <a:lnTo>
                    <a:pt x="34" y="97"/>
                  </a:lnTo>
                  <a:lnTo>
                    <a:pt x="31" y="93"/>
                  </a:lnTo>
                  <a:lnTo>
                    <a:pt x="27" y="86"/>
                  </a:lnTo>
                  <a:lnTo>
                    <a:pt x="24" y="80"/>
                  </a:lnTo>
                  <a:lnTo>
                    <a:pt x="21" y="74"/>
                  </a:lnTo>
                  <a:lnTo>
                    <a:pt x="19" y="67"/>
                  </a:lnTo>
                  <a:lnTo>
                    <a:pt x="16" y="61"/>
                  </a:lnTo>
                  <a:lnTo>
                    <a:pt x="14" y="55"/>
                  </a:lnTo>
                  <a:lnTo>
                    <a:pt x="13" y="49"/>
                  </a:lnTo>
                  <a:lnTo>
                    <a:pt x="11" y="43"/>
                  </a:lnTo>
                  <a:lnTo>
                    <a:pt x="8" y="32"/>
                  </a:lnTo>
                  <a:lnTo>
                    <a:pt x="6" y="21"/>
                  </a:lnTo>
                  <a:lnTo>
                    <a:pt x="5" y="10"/>
                  </a:lnTo>
                  <a:lnTo>
                    <a:pt x="3" y="0"/>
                  </a:lnTo>
                  <a:lnTo>
                    <a:pt x="2" y="6"/>
                  </a:lnTo>
                  <a:lnTo>
                    <a:pt x="1" y="12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1" y="52"/>
                  </a:lnTo>
                  <a:lnTo>
                    <a:pt x="2" y="58"/>
                  </a:lnTo>
                  <a:lnTo>
                    <a:pt x="4" y="63"/>
                  </a:lnTo>
                  <a:lnTo>
                    <a:pt x="5" y="69"/>
                  </a:lnTo>
                  <a:lnTo>
                    <a:pt x="6" y="74"/>
                  </a:lnTo>
                  <a:lnTo>
                    <a:pt x="8" y="79"/>
                  </a:lnTo>
                  <a:lnTo>
                    <a:pt x="10" y="85"/>
                  </a:lnTo>
                  <a:lnTo>
                    <a:pt x="12" y="90"/>
                  </a:lnTo>
                  <a:lnTo>
                    <a:pt x="14" y="95"/>
                  </a:lnTo>
                  <a:lnTo>
                    <a:pt x="17" y="100"/>
                  </a:lnTo>
                  <a:lnTo>
                    <a:pt x="19" y="105"/>
                  </a:lnTo>
                  <a:lnTo>
                    <a:pt x="22" y="110"/>
                  </a:lnTo>
                  <a:lnTo>
                    <a:pt x="26" y="115"/>
                  </a:lnTo>
                  <a:lnTo>
                    <a:pt x="29" y="119"/>
                  </a:lnTo>
                  <a:lnTo>
                    <a:pt x="32" y="124"/>
                  </a:lnTo>
                  <a:lnTo>
                    <a:pt x="36" y="128"/>
                  </a:lnTo>
                  <a:lnTo>
                    <a:pt x="40" y="132"/>
                  </a:lnTo>
                  <a:lnTo>
                    <a:pt x="44" y="137"/>
                  </a:lnTo>
                  <a:lnTo>
                    <a:pt x="48" y="141"/>
                  </a:lnTo>
                  <a:lnTo>
                    <a:pt x="52" y="144"/>
                  </a:lnTo>
                  <a:lnTo>
                    <a:pt x="57" y="148"/>
                  </a:lnTo>
                  <a:lnTo>
                    <a:pt x="62" y="151"/>
                  </a:lnTo>
                  <a:lnTo>
                    <a:pt x="67" y="155"/>
                  </a:lnTo>
                  <a:lnTo>
                    <a:pt x="72" y="158"/>
                  </a:lnTo>
                  <a:lnTo>
                    <a:pt x="76" y="160"/>
                  </a:lnTo>
                  <a:lnTo>
                    <a:pt x="81" y="163"/>
                  </a:lnTo>
                  <a:lnTo>
                    <a:pt x="86" y="165"/>
                  </a:lnTo>
                  <a:lnTo>
                    <a:pt x="90" y="167"/>
                  </a:lnTo>
                  <a:lnTo>
                    <a:pt x="95" y="168"/>
                  </a:lnTo>
                  <a:lnTo>
                    <a:pt x="100" y="170"/>
                  </a:lnTo>
                  <a:lnTo>
                    <a:pt x="104" y="172"/>
                  </a:lnTo>
                  <a:lnTo>
                    <a:pt x="109" y="173"/>
                  </a:lnTo>
                  <a:lnTo>
                    <a:pt x="114" y="174"/>
                  </a:lnTo>
                  <a:lnTo>
                    <a:pt x="119" y="175"/>
                  </a:lnTo>
                  <a:lnTo>
                    <a:pt x="123" y="176"/>
                  </a:lnTo>
                  <a:lnTo>
                    <a:pt x="128" y="176"/>
                  </a:lnTo>
                  <a:lnTo>
                    <a:pt x="133" y="177"/>
                  </a:lnTo>
                  <a:lnTo>
                    <a:pt x="138" y="177"/>
                  </a:lnTo>
                  <a:lnTo>
                    <a:pt x="142" y="178"/>
                  </a:lnTo>
                  <a:lnTo>
                    <a:pt x="147" y="178"/>
                  </a:lnTo>
                  <a:lnTo>
                    <a:pt x="152" y="177"/>
                  </a:lnTo>
                  <a:lnTo>
                    <a:pt x="157" y="177"/>
                  </a:lnTo>
                  <a:lnTo>
                    <a:pt x="162" y="176"/>
                  </a:lnTo>
                  <a:lnTo>
                    <a:pt x="166" y="176"/>
                  </a:lnTo>
                  <a:lnTo>
                    <a:pt x="171" y="175"/>
                  </a:lnTo>
                  <a:lnTo>
                    <a:pt x="176" y="174"/>
                  </a:lnTo>
                  <a:lnTo>
                    <a:pt x="181" y="173"/>
                  </a:lnTo>
                  <a:lnTo>
                    <a:pt x="185" y="172"/>
                  </a:lnTo>
                  <a:lnTo>
                    <a:pt x="190" y="170"/>
                  </a:lnTo>
                  <a:lnTo>
                    <a:pt x="195" y="169"/>
                  </a:lnTo>
                  <a:lnTo>
                    <a:pt x="199" y="167"/>
                  </a:lnTo>
                  <a:lnTo>
                    <a:pt x="204" y="165"/>
                  </a:lnTo>
                  <a:lnTo>
                    <a:pt x="208" y="163"/>
                  </a:lnTo>
                  <a:lnTo>
                    <a:pt x="213" y="161"/>
                  </a:lnTo>
                  <a:lnTo>
                    <a:pt x="217" y="158"/>
                  </a:lnTo>
                  <a:lnTo>
                    <a:pt x="222" y="156"/>
                  </a:lnTo>
                  <a:lnTo>
                    <a:pt x="228" y="152"/>
                  </a:lnTo>
                  <a:lnTo>
                    <a:pt x="234" y="147"/>
                  </a:lnTo>
                  <a:lnTo>
                    <a:pt x="240" y="143"/>
                  </a:lnTo>
                  <a:lnTo>
                    <a:pt x="245" y="138"/>
                  </a:lnTo>
                  <a:lnTo>
                    <a:pt x="250" y="133"/>
                  </a:lnTo>
                  <a:lnTo>
                    <a:pt x="255" y="128"/>
                  </a:lnTo>
                  <a:lnTo>
                    <a:pt x="260" y="123"/>
                  </a:lnTo>
                  <a:lnTo>
                    <a:pt x="265" y="117"/>
                  </a:lnTo>
                  <a:lnTo>
                    <a:pt x="269" y="111"/>
                  </a:lnTo>
                  <a:lnTo>
                    <a:pt x="273" y="105"/>
                  </a:lnTo>
                  <a:lnTo>
                    <a:pt x="276" y="99"/>
                  </a:lnTo>
                  <a:lnTo>
                    <a:pt x="280" y="93"/>
                  </a:lnTo>
                  <a:lnTo>
                    <a:pt x="282" y="86"/>
                  </a:lnTo>
                  <a:lnTo>
                    <a:pt x="285" y="79"/>
                  </a:lnTo>
                  <a:lnTo>
                    <a:pt x="287" y="72"/>
                  </a:lnTo>
                  <a:lnTo>
                    <a:pt x="289" y="65"/>
                  </a:lnTo>
                  <a:lnTo>
                    <a:pt x="289" y="63"/>
                  </a:lnTo>
                  <a:lnTo>
                    <a:pt x="288" y="60"/>
                  </a:lnTo>
                  <a:lnTo>
                    <a:pt x="288" y="59"/>
                  </a:lnTo>
                  <a:lnTo>
                    <a:pt x="287" y="59"/>
                  </a:lnTo>
                  <a:lnTo>
                    <a:pt x="286" y="58"/>
                  </a:lnTo>
                  <a:lnTo>
                    <a:pt x="284" y="57"/>
                  </a:lnTo>
                  <a:lnTo>
                    <a:pt x="282" y="57"/>
                  </a:lnTo>
                  <a:lnTo>
                    <a:pt x="280" y="57"/>
                  </a:lnTo>
                  <a:lnTo>
                    <a:pt x="278" y="58"/>
                  </a:lnTo>
                  <a:lnTo>
                    <a:pt x="276" y="59"/>
                  </a:lnTo>
                  <a:lnTo>
                    <a:pt x="273" y="61"/>
                  </a:lnTo>
                  <a:lnTo>
                    <a:pt x="271" y="63"/>
                  </a:lnTo>
                  <a:lnTo>
                    <a:pt x="268" y="66"/>
                  </a:lnTo>
                  <a:lnTo>
                    <a:pt x="266" y="69"/>
                  </a:lnTo>
                  <a:lnTo>
                    <a:pt x="264" y="72"/>
                  </a:lnTo>
                  <a:lnTo>
                    <a:pt x="262" y="77"/>
                  </a:lnTo>
                  <a:lnTo>
                    <a:pt x="260" y="81"/>
                  </a:lnTo>
                  <a:lnTo>
                    <a:pt x="259" y="84"/>
                  </a:lnTo>
                  <a:lnTo>
                    <a:pt x="258" y="87"/>
                  </a:lnTo>
                  <a:lnTo>
                    <a:pt x="257" y="91"/>
                  </a:lnTo>
                  <a:lnTo>
                    <a:pt x="256" y="95"/>
                  </a:lnTo>
                  <a:lnTo>
                    <a:pt x="255" y="99"/>
                  </a:lnTo>
                  <a:lnTo>
                    <a:pt x="252" y="103"/>
                  </a:lnTo>
                  <a:lnTo>
                    <a:pt x="251" y="105"/>
                  </a:lnTo>
                  <a:lnTo>
                    <a:pt x="249" y="107"/>
                  </a:lnTo>
                  <a:lnTo>
                    <a:pt x="248" y="108"/>
                  </a:lnTo>
                  <a:lnTo>
                    <a:pt x="246" y="110"/>
                  </a:lnTo>
                  <a:lnTo>
                    <a:pt x="243" y="113"/>
                  </a:lnTo>
                  <a:lnTo>
                    <a:pt x="240" y="115"/>
                  </a:lnTo>
                  <a:lnTo>
                    <a:pt x="237" y="117"/>
                  </a:lnTo>
                  <a:lnTo>
                    <a:pt x="234" y="120"/>
                  </a:lnTo>
                  <a:lnTo>
                    <a:pt x="231" y="121"/>
                  </a:lnTo>
                  <a:lnTo>
                    <a:pt x="228" y="123"/>
                  </a:lnTo>
                  <a:lnTo>
                    <a:pt x="224" y="124"/>
                  </a:lnTo>
                  <a:lnTo>
                    <a:pt x="222" y="126"/>
                  </a:lnTo>
                  <a:lnTo>
                    <a:pt x="219" y="127"/>
                  </a:lnTo>
                  <a:lnTo>
                    <a:pt x="216" y="127"/>
                  </a:lnTo>
                  <a:lnTo>
                    <a:pt x="213" y="128"/>
                  </a:lnTo>
                  <a:lnTo>
                    <a:pt x="210" y="128"/>
                  </a:lnTo>
                  <a:lnTo>
                    <a:pt x="207" y="128"/>
                  </a:lnTo>
                  <a:lnTo>
                    <a:pt x="204" y="128"/>
                  </a:lnTo>
                  <a:lnTo>
                    <a:pt x="202" y="127"/>
                  </a:lnTo>
                  <a:lnTo>
                    <a:pt x="199" y="126"/>
                  </a:lnTo>
                  <a:lnTo>
                    <a:pt x="196" y="125"/>
                  </a:lnTo>
                  <a:lnTo>
                    <a:pt x="192" y="124"/>
                  </a:lnTo>
                  <a:lnTo>
                    <a:pt x="188" y="123"/>
                  </a:lnTo>
                  <a:lnTo>
                    <a:pt x="184" y="121"/>
                  </a:lnTo>
                  <a:lnTo>
                    <a:pt x="182" y="121"/>
                  </a:lnTo>
                  <a:lnTo>
                    <a:pt x="180" y="120"/>
                  </a:lnTo>
                  <a:lnTo>
                    <a:pt x="178" y="118"/>
                  </a:lnTo>
                  <a:lnTo>
                    <a:pt x="176" y="117"/>
                  </a:lnTo>
                  <a:lnTo>
                    <a:pt x="174" y="115"/>
                  </a:lnTo>
                  <a:lnTo>
                    <a:pt x="172" y="113"/>
                  </a:lnTo>
                  <a:lnTo>
                    <a:pt x="170" y="111"/>
                  </a:lnTo>
                  <a:lnTo>
                    <a:pt x="167" y="109"/>
                  </a:lnTo>
                  <a:lnTo>
                    <a:pt x="166" y="107"/>
                  </a:lnTo>
                  <a:lnTo>
                    <a:pt x="165" y="106"/>
                  </a:lnTo>
                  <a:lnTo>
                    <a:pt x="163" y="105"/>
                  </a:lnTo>
                  <a:lnTo>
                    <a:pt x="162" y="104"/>
                  </a:lnTo>
                  <a:lnTo>
                    <a:pt x="158" y="102"/>
                  </a:lnTo>
                  <a:lnTo>
                    <a:pt x="154" y="100"/>
                  </a:lnTo>
                  <a:lnTo>
                    <a:pt x="150" y="99"/>
                  </a:lnTo>
                  <a:lnTo>
                    <a:pt x="146" y="98"/>
                  </a:lnTo>
                  <a:lnTo>
                    <a:pt x="142" y="97"/>
                  </a:lnTo>
                  <a:lnTo>
                    <a:pt x="138" y="9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9" name="Freeform 235"/>
            <p:cNvSpPr>
              <a:spLocks/>
            </p:cNvSpPr>
            <p:nvPr/>
          </p:nvSpPr>
          <p:spPr bwMode="auto">
            <a:xfrm>
              <a:off x="1229349" y="2879471"/>
              <a:ext cx="414337" cy="187325"/>
            </a:xfrm>
            <a:custGeom>
              <a:avLst/>
              <a:gdLst>
                <a:gd name="T0" fmla="*/ 2147483647 w 261"/>
                <a:gd name="T1" fmla="*/ 2147483647 h 118"/>
                <a:gd name="T2" fmla="*/ 2147483647 w 261"/>
                <a:gd name="T3" fmla="*/ 2147483647 h 118"/>
                <a:gd name="T4" fmla="*/ 2147483647 w 261"/>
                <a:gd name="T5" fmla="*/ 2147483647 h 118"/>
                <a:gd name="T6" fmla="*/ 2147483647 w 261"/>
                <a:gd name="T7" fmla="*/ 2147483647 h 118"/>
                <a:gd name="T8" fmla="*/ 2147483647 w 261"/>
                <a:gd name="T9" fmla="*/ 2147483647 h 118"/>
                <a:gd name="T10" fmla="*/ 2147483647 w 261"/>
                <a:gd name="T11" fmla="*/ 2147483647 h 118"/>
                <a:gd name="T12" fmla="*/ 2147483647 w 261"/>
                <a:gd name="T13" fmla="*/ 2147483647 h 118"/>
                <a:gd name="T14" fmla="*/ 2147483647 w 261"/>
                <a:gd name="T15" fmla="*/ 2147483647 h 118"/>
                <a:gd name="T16" fmla="*/ 2147483647 w 261"/>
                <a:gd name="T17" fmla="*/ 2147483647 h 118"/>
                <a:gd name="T18" fmla="*/ 2147483647 w 261"/>
                <a:gd name="T19" fmla="*/ 2147483647 h 118"/>
                <a:gd name="T20" fmla="*/ 2147483647 w 261"/>
                <a:gd name="T21" fmla="*/ 2147483647 h 118"/>
                <a:gd name="T22" fmla="*/ 2147483647 w 261"/>
                <a:gd name="T23" fmla="*/ 2147483647 h 118"/>
                <a:gd name="T24" fmla="*/ 2147483647 w 261"/>
                <a:gd name="T25" fmla="*/ 2147483647 h 118"/>
                <a:gd name="T26" fmla="*/ 2147483647 w 261"/>
                <a:gd name="T27" fmla="*/ 2147483647 h 118"/>
                <a:gd name="T28" fmla="*/ 2147483647 w 261"/>
                <a:gd name="T29" fmla="*/ 2147483647 h 118"/>
                <a:gd name="T30" fmla="*/ 2147483647 w 261"/>
                <a:gd name="T31" fmla="*/ 2147483647 h 118"/>
                <a:gd name="T32" fmla="*/ 2147483647 w 261"/>
                <a:gd name="T33" fmla="*/ 2147483647 h 118"/>
                <a:gd name="T34" fmla="*/ 2147483647 w 261"/>
                <a:gd name="T35" fmla="*/ 2147483647 h 118"/>
                <a:gd name="T36" fmla="*/ 2147483647 w 261"/>
                <a:gd name="T37" fmla="*/ 2147483647 h 118"/>
                <a:gd name="T38" fmla="*/ 2147483647 w 261"/>
                <a:gd name="T39" fmla="*/ 2147483647 h 118"/>
                <a:gd name="T40" fmla="*/ 2147483647 w 261"/>
                <a:gd name="T41" fmla="*/ 2147483647 h 118"/>
                <a:gd name="T42" fmla="*/ 2147483647 w 261"/>
                <a:gd name="T43" fmla="*/ 2147483647 h 118"/>
                <a:gd name="T44" fmla="*/ 2147483647 w 261"/>
                <a:gd name="T45" fmla="*/ 2147483647 h 118"/>
                <a:gd name="T46" fmla="*/ 2147483647 w 261"/>
                <a:gd name="T47" fmla="*/ 2147483647 h 118"/>
                <a:gd name="T48" fmla="*/ 2147483647 w 261"/>
                <a:gd name="T49" fmla="*/ 2147483647 h 118"/>
                <a:gd name="T50" fmla="*/ 2147483647 w 261"/>
                <a:gd name="T51" fmla="*/ 2147483647 h 118"/>
                <a:gd name="T52" fmla="*/ 2147483647 w 261"/>
                <a:gd name="T53" fmla="*/ 2147483647 h 118"/>
                <a:gd name="T54" fmla="*/ 2147483647 w 261"/>
                <a:gd name="T55" fmla="*/ 2147483647 h 118"/>
                <a:gd name="T56" fmla="*/ 2147483647 w 261"/>
                <a:gd name="T57" fmla="*/ 2147483647 h 118"/>
                <a:gd name="T58" fmla="*/ 2147483647 w 261"/>
                <a:gd name="T59" fmla="*/ 2147483647 h 118"/>
                <a:gd name="T60" fmla="*/ 2147483647 w 261"/>
                <a:gd name="T61" fmla="*/ 2147483647 h 118"/>
                <a:gd name="T62" fmla="*/ 2147483647 w 261"/>
                <a:gd name="T63" fmla="*/ 2147483647 h 118"/>
                <a:gd name="T64" fmla="*/ 2147483647 w 261"/>
                <a:gd name="T65" fmla="*/ 2147483647 h 118"/>
                <a:gd name="T66" fmla="*/ 2147483647 w 261"/>
                <a:gd name="T67" fmla="*/ 2147483647 h 118"/>
                <a:gd name="T68" fmla="*/ 2147483647 w 261"/>
                <a:gd name="T69" fmla="*/ 2147483647 h 118"/>
                <a:gd name="T70" fmla="*/ 2147483647 w 261"/>
                <a:gd name="T71" fmla="*/ 2147483647 h 118"/>
                <a:gd name="T72" fmla="*/ 2147483647 w 261"/>
                <a:gd name="T73" fmla="*/ 2147483647 h 118"/>
                <a:gd name="T74" fmla="*/ 2147483647 w 261"/>
                <a:gd name="T75" fmla="*/ 2147483647 h 118"/>
                <a:gd name="T76" fmla="*/ 2147483647 w 261"/>
                <a:gd name="T77" fmla="*/ 2147483647 h 118"/>
                <a:gd name="T78" fmla="*/ 2147483647 w 261"/>
                <a:gd name="T79" fmla="*/ 2147483647 h 118"/>
                <a:gd name="T80" fmla="*/ 2147483647 w 261"/>
                <a:gd name="T81" fmla="*/ 2147483647 h 118"/>
                <a:gd name="T82" fmla="*/ 2147483647 w 261"/>
                <a:gd name="T83" fmla="*/ 2147483647 h 118"/>
                <a:gd name="T84" fmla="*/ 2147483647 w 261"/>
                <a:gd name="T85" fmla="*/ 2147483647 h 118"/>
                <a:gd name="T86" fmla="*/ 2147483647 w 261"/>
                <a:gd name="T87" fmla="*/ 2147483647 h 118"/>
                <a:gd name="T88" fmla="*/ 2147483647 w 261"/>
                <a:gd name="T89" fmla="*/ 2147483647 h 118"/>
                <a:gd name="T90" fmla="*/ 2147483647 w 261"/>
                <a:gd name="T91" fmla="*/ 2147483647 h 118"/>
                <a:gd name="T92" fmla="*/ 2147483647 w 261"/>
                <a:gd name="T93" fmla="*/ 2147483647 h 118"/>
                <a:gd name="T94" fmla="*/ 2147483647 w 261"/>
                <a:gd name="T95" fmla="*/ 2147483647 h 118"/>
                <a:gd name="T96" fmla="*/ 2147483647 w 261"/>
                <a:gd name="T97" fmla="*/ 2147483647 h 118"/>
                <a:gd name="T98" fmla="*/ 2147483647 w 261"/>
                <a:gd name="T99" fmla="*/ 2147483647 h 118"/>
                <a:gd name="T100" fmla="*/ 2147483647 w 261"/>
                <a:gd name="T101" fmla="*/ 2147483647 h 118"/>
                <a:gd name="T102" fmla="*/ 2147483647 w 261"/>
                <a:gd name="T103" fmla="*/ 2147483647 h 118"/>
                <a:gd name="T104" fmla="*/ 2147483647 w 261"/>
                <a:gd name="T105" fmla="*/ 2147483647 h 118"/>
                <a:gd name="T106" fmla="*/ 2147483647 w 261"/>
                <a:gd name="T107" fmla="*/ 2147483647 h 118"/>
                <a:gd name="T108" fmla="*/ 2147483647 w 261"/>
                <a:gd name="T109" fmla="*/ 2147483647 h 118"/>
                <a:gd name="T110" fmla="*/ 2147483647 w 261"/>
                <a:gd name="T111" fmla="*/ 2147483647 h 118"/>
                <a:gd name="T112" fmla="*/ 2147483647 w 261"/>
                <a:gd name="T113" fmla="*/ 2147483647 h 118"/>
                <a:gd name="T114" fmla="*/ 2147483647 w 261"/>
                <a:gd name="T115" fmla="*/ 2147483647 h 118"/>
                <a:gd name="T116" fmla="*/ 2147483647 w 261"/>
                <a:gd name="T117" fmla="*/ 0 h 118"/>
                <a:gd name="T118" fmla="*/ 2147483647 w 261"/>
                <a:gd name="T119" fmla="*/ 2147483647 h 118"/>
                <a:gd name="T120" fmla="*/ 2147483647 w 261"/>
                <a:gd name="T121" fmla="*/ 2147483647 h 118"/>
                <a:gd name="T122" fmla="*/ 2147483647 w 261"/>
                <a:gd name="T123" fmla="*/ 2147483647 h 1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61"/>
                <a:gd name="T187" fmla="*/ 0 h 118"/>
                <a:gd name="T188" fmla="*/ 261 w 261"/>
                <a:gd name="T189" fmla="*/ 118 h 1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61" h="118">
                  <a:moveTo>
                    <a:pt x="261" y="68"/>
                  </a:moveTo>
                  <a:lnTo>
                    <a:pt x="258" y="71"/>
                  </a:lnTo>
                  <a:lnTo>
                    <a:pt x="254" y="74"/>
                  </a:lnTo>
                  <a:lnTo>
                    <a:pt x="251" y="78"/>
                  </a:lnTo>
                  <a:lnTo>
                    <a:pt x="247" y="81"/>
                  </a:lnTo>
                  <a:lnTo>
                    <a:pt x="244" y="84"/>
                  </a:lnTo>
                  <a:lnTo>
                    <a:pt x="241" y="87"/>
                  </a:lnTo>
                  <a:lnTo>
                    <a:pt x="240" y="89"/>
                  </a:lnTo>
                  <a:lnTo>
                    <a:pt x="239" y="90"/>
                  </a:lnTo>
                  <a:lnTo>
                    <a:pt x="238" y="92"/>
                  </a:lnTo>
                  <a:lnTo>
                    <a:pt x="238" y="93"/>
                  </a:lnTo>
                  <a:lnTo>
                    <a:pt x="237" y="94"/>
                  </a:lnTo>
                  <a:lnTo>
                    <a:pt x="237" y="95"/>
                  </a:lnTo>
                  <a:lnTo>
                    <a:pt x="235" y="96"/>
                  </a:lnTo>
                  <a:lnTo>
                    <a:pt x="234" y="97"/>
                  </a:lnTo>
                  <a:lnTo>
                    <a:pt x="233" y="98"/>
                  </a:lnTo>
                  <a:lnTo>
                    <a:pt x="231" y="98"/>
                  </a:lnTo>
                  <a:lnTo>
                    <a:pt x="230" y="98"/>
                  </a:lnTo>
                  <a:lnTo>
                    <a:pt x="229" y="98"/>
                  </a:lnTo>
                  <a:lnTo>
                    <a:pt x="228" y="98"/>
                  </a:lnTo>
                  <a:lnTo>
                    <a:pt x="228" y="97"/>
                  </a:lnTo>
                  <a:lnTo>
                    <a:pt x="229" y="96"/>
                  </a:lnTo>
                  <a:lnTo>
                    <a:pt x="229" y="95"/>
                  </a:lnTo>
                  <a:lnTo>
                    <a:pt x="230" y="94"/>
                  </a:lnTo>
                  <a:lnTo>
                    <a:pt x="230" y="93"/>
                  </a:lnTo>
                  <a:lnTo>
                    <a:pt x="230" y="92"/>
                  </a:lnTo>
                  <a:lnTo>
                    <a:pt x="229" y="92"/>
                  </a:lnTo>
                  <a:lnTo>
                    <a:pt x="229" y="91"/>
                  </a:lnTo>
                  <a:lnTo>
                    <a:pt x="228" y="91"/>
                  </a:lnTo>
                  <a:lnTo>
                    <a:pt x="227" y="91"/>
                  </a:lnTo>
                  <a:lnTo>
                    <a:pt x="227" y="90"/>
                  </a:lnTo>
                  <a:lnTo>
                    <a:pt x="226" y="90"/>
                  </a:lnTo>
                  <a:lnTo>
                    <a:pt x="225" y="90"/>
                  </a:lnTo>
                  <a:lnTo>
                    <a:pt x="224" y="89"/>
                  </a:lnTo>
                  <a:lnTo>
                    <a:pt x="223" y="88"/>
                  </a:lnTo>
                  <a:lnTo>
                    <a:pt x="222" y="86"/>
                  </a:lnTo>
                  <a:lnTo>
                    <a:pt x="221" y="84"/>
                  </a:lnTo>
                  <a:lnTo>
                    <a:pt x="219" y="81"/>
                  </a:lnTo>
                  <a:lnTo>
                    <a:pt x="218" y="79"/>
                  </a:lnTo>
                  <a:lnTo>
                    <a:pt x="217" y="76"/>
                  </a:lnTo>
                  <a:lnTo>
                    <a:pt x="217" y="73"/>
                  </a:lnTo>
                  <a:lnTo>
                    <a:pt x="216" y="70"/>
                  </a:lnTo>
                  <a:lnTo>
                    <a:pt x="216" y="68"/>
                  </a:lnTo>
                  <a:lnTo>
                    <a:pt x="217" y="68"/>
                  </a:lnTo>
                  <a:lnTo>
                    <a:pt x="218" y="67"/>
                  </a:lnTo>
                  <a:lnTo>
                    <a:pt x="219" y="66"/>
                  </a:lnTo>
                  <a:lnTo>
                    <a:pt x="220" y="66"/>
                  </a:lnTo>
                  <a:lnTo>
                    <a:pt x="220" y="65"/>
                  </a:lnTo>
                  <a:lnTo>
                    <a:pt x="221" y="64"/>
                  </a:lnTo>
                  <a:lnTo>
                    <a:pt x="221" y="63"/>
                  </a:lnTo>
                  <a:lnTo>
                    <a:pt x="221" y="62"/>
                  </a:lnTo>
                  <a:lnTo>
                    <a:pt x="221" y="60"/>
                  </a:lnTo>
                  <a:lnTo>
                    <a:pt x="221" y="57"/>
                  </a:lnTo>
                  <a:lnTo>
                    <a:pt x="220" y="56"/>
                  </a:lnTo>
                  <a:lnTo>
                    <a:pt x="219" y="54"/>
                  </a:lnTo>
                  <a:lnTo>
                    <a:pt x="217" y="53"/>
                  </a:lnTo>
                  <a:lnTo>
                    <a:pt x="216" y="51"/>
                  </a:lnTo>
                  <a:lnTo>
                    <a:pt x="213" y="49"/>
                  </a:lnTo>
                  <a:lnTo>
                    <a:pt x="211" y="48"/>
                  </a:lnTo>
                  <a:lnTo>
                    <a:pt x="209" y="47"/>
                  </a:lnTo>
                  <a:lnTo>
                    <a:pt x="208" y="46"/>
                  </a:lnTo>
                  <a:lnTo>
                    <a:pt x="206" y="45"/>
                  </a:lnTo>
                  <a:lnTo>
                    <a:pt x="204" y="45"/>
                  </a:lnTo>
                  <a:lnTo>
                    <a:pt x="202" y="44"/>
                  </a:lnTo>
                  <a:lnTo>
                    <a:pt x="199" y="44"/>
                  </a:lnTo>
                  <a:lnTo>
                    <a:pt x="197" y="44"/>
                  </a:lnTo>
                  <a:lnTo>
                    <a:pt x="194" y="44"/>
                  </a:lnTo>
                  <a:lnTo>
                    <a:pt x="194" y="42"/>
                  </a:lnTo>
                  <a:lnTo>
                    <a:pt x="193" y="40"/>
                  </a:lnTo>
                  <a:lnTo>
                    <a:pt x="193" y="39"/>
                  </a:lnTo>
                  <a:lnTo>
                    <a:pt x="192" y="38"/>
                  </a:lnTo>
                  <a:lnTo>
                    <a:pt x="191" y="35"/>
                  </a:lnTo>
                  <a:lnTo>
                    <a:pt x="189" y="33"/>
                  </a:lnTo>
                  <a:lnTo>
                    <a:pt x="186" y="31"/>
                  </a:lnTo>
                  <a:lnTo>
                    <a:pt x="184" y="29"/>
                  </a:lnTo>
                  <a:lnTo>
                    <a:pt x="181" y="28"/>
                  </a:lnTo>
                  <a:lnTo>
                    <a:pt x="179" y="25"/>
                  </a:lnTo>
                  <a:lnTo>
                    <a:pt x="178" y="25"/>
                  </a:lnTo>
                  <a:lnTo>
                    <a:pt x="177" y="24"/>
                  </a:lnTo>
                  <a:lnTo>
                    <a:pt x="176" y="24"/>
                  </a:lnTo>
                  <a:lnTo>
                    <a:pt x="175" y="24"/>
                  </a:lnTo>
                  <a:lnTo>
                    <a:pt x="172" y="24"/>
                  </a:lnTo>
                  <a:lnTo>
                    <a:pt x="169" y="24"/>
                  </a:lnTo>
                  <a:lnTo>
                    <a:pt x="166" y="25"/>
                  </a:lnTo>
                  <a:lnTo>
                    <a:pt x="162" y="26"/>
                  </a:lnTo>
                  <a:lnTo>
                    <a:pt x="158" y="27"/>
                  </a:lnTo>
                  <a:lnTo>
                    <a:pt x="154" y="28"/>
                  </a:lnTo>
                  <a:lnTo>
                    <a:pt x="146" y="31"/>
                  </a:lnTo>
                  <a:lnTo>
                    <a:pt x="140" y="34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4" y="38"/>
                  </a:lnTo>
                  <a:lnTo>
                    <a:pt x="134" y="40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5"/>
                  </a:lnTo>
                  <a:lnTo>
                    <a:pt x="136" y="46"/>
                  </a:lnTo>
                  <a:lnTo>
                    <a:pt x="137" y="47"/>
                  </a:lnTo>
                  <a:lnTo>
                    <a:pt x="138" y="49"/>
                  </a:lnTo>
                  <a:lnTo>
                    <a:pt x="140" y="50"/>
                  </a:lnTo>
                  <a:lnTo>
                    <a:pt x="143" y="52"/>
                  </a:lnTo>
                  <a:lnTo>
                    <a:pt x="146" y="53"/>
                  </a:lnTo>
                  <a:lnTo>
                    <a:pt x="149" y="54"/>
                  </a:lnTo>
                  <a:lnTo>
                    <a:pt x="152" y="55"/>
                  </a:lnTo>
                  <a:lnTo>
                    <a:pt x="156" y="55"/>
                  </a:lnTo>
                  <a:lnTo>
                    <a:pt x="160" y="56"/>
                  </a:lnTo>
                  <a:lnTo>
                    <a:pt x="164" y="56"/>
                  </a:lnTo>
                  <a:lnTo>
                    <a:pt x="171" y="56"/>
                  </a:lnTo>
                  <a:lnTo>
                    <a:pt x="179" y="57"/>
                  </a:lnTo>
                  <a:lnTo>
                    <a:pt x="180" y="57"/>
                  </a:lnTo>
                  <a:lnTo>
                    <a:pt x="181" y="58"/>
                  </a:lnTo>
                  <a:lnTo>
                    <a:pt x="181" y="59"/>
                  </a:lnTo>
                  <a:lnTo>
                    <a:pt x="182" y="60"/>
                  </a:lnTo>
                  <a:lnTo>
                    <a:pt x="183" y="61"/>
                  </a:lnTo>
                  <a:lnTo>
                    <a:pt x="183" y="62"/>
                  </a:lnTo>
                  <a:lnTo>
                    <a:pt x="183" y="63"/>
                  </a:lnTo>
                  <a:lnTo>
                    <a:pt x="183" y="65"/>
                  </a:lnTo>
                  <a:lnTo>
                    <a:pt x="183" y="66"/>
                  </a:lnTo>
                  <a:lnTo>
                    <a:pt x="183" y="68"/>
                  </a:lnTo>
                  <a:lnTo>
                    <a:pt x="183" y="70"/>
                  </a:lnTo>
                  <a:lnTo>
                    <a:pt x="183" y="71"/>
                  </a:lnTo>
                  <a:lnTo>
                    <a:pt x="182" y="72"/>
                  </a:lnTo>
                  <a:lnTo>
                    <a:pt x="181" y="73"/>
                  </a:lnTo>
                  <a:lnTo>
                    <a:pt x="177" y="75"/>
                  </a:lnTo>
                  <a:lnTo>
                    <a:pt x="174" y="76"/>
                  </a:lnTo>
                  <a:lnTo>
                    <a:pt x="172" y="78"/>
                  </a:lnTo>
                  <a:lnTo>
                    <a:pt x="170" y="79"/>
                  </a:lnTo>
                  <a:lnTo>
                    <a:pt x="169" y="80"/>
                  </a:lnTo>
                  <a:lnTo>
                    <a:pt x="169" y="81"/>
                  </a:lnTo>
                  <a:lnTo>
                    <a:pt x="169" y="82"/>
                  </a:lnTo>
                  <a:lnTo>
                    <a:pt x="170" y="83"/>
                  </a:lnTo>
                  <a:lnTo>
                    <a:pt x="171" y="83"/>
                  </a:lnTo>
                  <a:lnTo>
                    <a:pt x="172" y="85"/>
                  </a:lnTo>
                  <a:lnTo>
                    <a:pt x="174" y="85"/>
                  </a:lnTo>
                  <a:lnTo>
                    <a:pt x="175" y="86"/>
                  </a:lnTo>
                  <a:lnTo>
                    <a:pt x="175" y="87"/>
                  </a:lnTo>
                  <a:lnTo>
                    <a:pt x="176" y="87"/>
                  </a:lnTo>
                  <a:lnTo>
                    <a:pt x="177" y="89"/>
                  </a:lnTo>
                  <a:lnTo>
                    <a:pt x="178" y="91"/>
                  </a:lnTo>
                  <a:lnTo>
                    <a:pt x="179" y="94"/>
                  </a:lnTo>
                  <a:lnTo>
                    <a:pt x="181" y="97"/>
                  </a:lnTo>
                  <a:lnTo>
                    <a:pt x="182" y="100"/>
                  </a:lnTo>
                  <a:lnTo>
                    <a:pt x="182" y="102"/>
                  </a:lnTo>
                  <a:lnTo>
                    <a:pt x="183" y="103"/>
                  </a:lnTo>
                  <a:lnTo>
                    <a:pt x="184" y="105"/>
                  </a:lnTo>
                  <a:lnTo>
                    <a:pt x="184" y="106"/>
                  </a:lnTo>
                  <a:lnTo>
                    <a:pt x="185" y="108"/>
                  </a:lnTo>
                  <a:lnTo>
                    <a:pt x="185" y="111"/>
                  </a:lnTo>
                  <a:lnTo>
                    <a:pt x="186" y="113"/>
                  </a:lnTo>
                  <a:lnTo>
                    <a:pt x="186" y="115"/>
                  </a:lnTo>
                  <a:lnTo>
                    <a:pt x="185" y="116"/>
                  </a:lnTo>
                  <a:lnTo>
                    <a:pt x="185" y="118"/>
                  </a:lnTo>
                  <a:lnTo>
                    <a:pt x="183" y="118"/>
                  </a:lnTo>
                  <a:lnTo>
                    <a:pt x="181" y="117"/>
                  </a:lnTo>
                  <a:lnTo>
                    <a:pt x="180" y="116"/>
                  </a:lnTo>
                  <a:lnTo>
                    <a:pt x="179" y="115"/>
                  </a:lnTo>
                  <a:lnTo>
                    <a:pt x="177" y="114"/>
                  </a:lnTo>
                  <a:lnTo>
                    <a:pt x="176" y="113"/>
                  </a:lnTo>
                  <a:lnTo>
                    <a:pt x="175" y="112"/>
                  </a:lnTo>
                  <a:lnTo>
                    <a:pt x="174" y="111"/>
                  </a:lnTo>
                  <a:lnTo>
                    <a:pt x="172" y="110"/>
                  </a:lnTo>
                  <a:lnTo>
                    <a:pt x="171" y="109"/>
                  </a:lnTo>
                  <a:lnTo>
                    <a:pt x="169" y="108"/>
                  </a:lnTo>
                  <a:lnTo>
                    <a:pt x="168" y="108"/>
                  </a:lnTo>
                  <a:lnTo>
                    <a:pt x="167" y="107"/>
                  </a:lnTo>
                  <a:lnTo>
                    <a:pt x="167" y="106"/>
                  </a:lnTo>
                  <a:lnTo>
                    <a:pt x="166" y="105"/>
                  </a:lnTo>
                  <a:lnTo>
                    <a:pt x="166" y="103"/>
                  </a:lnTo>
                  <a:lnTo>
                    <a:pt x="165" y="103"/>
                  </a:lnTo>
                  <a:lnTo>
                    <a:pt x="163" y="102"/>
                  </a:lnTo>
                  <a:lnTo>
                    <a:pt x="161" y="101"/>
                  </a:lnTo>
                  <a:lnTo>
                    <a:pt x="158" y="101"/>
                  </a:lnTo>
                  <a:lnTo>
                    <a:pt x="156" y="100"/>
                  </a:lnTo>
                  <a:lnTo>
                    <a:pt x="154" y="99"/>
                  </a:lnTo>
                  <a:lnTo>
                    <a:pt x="152" y="99"/>
                  </a:lnTo>
                  <a:lnTo>
                    <a:pt x="151" y="99"/>
                  </a:lnTo>
                  <a:lnTo>
                    <a:pt x="150" y="98"/>
                  </a:lnTo>
                  <a:lnTo>
                    <a:pt x="148" y="98"/>
                  </a:lnTo>
                  <a:lnTo>
                    <a:pt x="147" y="97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0" y="97"/>
                  </a:lnTo>
                  <a:lnTo>
                    <a:pt x="137" y="97"/>
                  </a:lnTo>
                  <a:lnTo>
                    <a:pt x="135" y="97"/>
                  </a:lnTo>
                  <a:lnTo>
                    <a:pt x="134" y="96"/>
                  </a:lnTo>
                  <a:lnTo>
                    <a:pt x="133" y="96"/>
                  </a:lnTo>
                  <a:lnTo>
                    <a:pt x="132" y="95"/>
                  </a:lnTo>
                  <a:lnTo>
                    <a:pt x="132" y="94"/>
                  </a:lnTo>
                  <a:lnTo>
                    <a:pt x="132" y="93"/>
                  </a:lnTo>
                  <a:lnTo>
                    <a:pt x="132" y="92"/>
                  </a:lnTo>
                  <a:lnTo>
                    <a:pt x="131" y="91"/>
                  </a:lnTo>
                  <a:lnTo>
                    <a:pt x="131" y="90"/>
                  </a:lnTo>
                  <a:lnTo>
                    <a:pt x="131" y="89"/>
                  </a:lnTo>
                  <a:lnTo>
                    <a:pt x="130" y="88"/>
                  </a:lnTo>
                  <a:lnTo>
                    <a:pt x="130" y="87"/>
                  </a:lnTo>
                  <a:lnTo>
                    <a:pt x="130" y="86"/>
                  </a:lnTo>
                  <a:lnTo>
                    <a:pt x="130" y="85"/>
                  </a:lnTo>
                  <a:lnTo>
                    <a:pt x="130" y="82"/>
                  </a:lnTo>
                  <a:lnTo>
                    <a:pt x="129" y="80"/>
                  </a:lnTo>
                  <a:lnTo>
                    <a:pt x="128" y="77"/>
                  </a:lnTo>
                  <a:lnTo>
                    <a:pt x="127" y="76"/>
                  </a:lnTo>
                  <a:lnTo>
                    <a:pt x="126" y="75"/>
                  </a:lnTo>
                  <a:lnTo>
                    <a:pt x="125" y="74"/>
                  </a:lnTo>
                  <a:lnTo>
                    <a:pt x="124" y="73"/>
                  </a:lnTo>
                  <a:lnTo>
                    <a:pt x="122" y="73"/>
                  </a:lnTo>
                  <a:lnTo>
                    <a:pt x="120" y="73"/>
                  </a:lnTo>
                  <a:lnTo>
                    <a:pt x="118" y="74"/>
                  </a:lnTo>
                  <a:lnTo>
                    <a:pt x="116" y="75"/>
                  </a:lnTo>
                  <a:lnTo>
                    <a:pt x="112" y="76"/>
                  </a:lnTo>
                  <a:lnTo>
                    <a:pt x="107" y="78"/>
                  </a:lnTo>
                  <a:lnTo>
                    <a:pt x="100" y="79"/>
                  </a:lnTo>
                  <a:lnTo>
                    <a:pt x="93" y="80"/>
                  </a:lnTo>
                  <a:lnTo>
                    <a:pt x="87" y="81"/>
                  </a:lnTo>
                  <a:lnTo>
                    <a:pt x="81" y="81"/>
                  </a:lnTo>
                  <a:lnTo>
                    <a:pt x="78" y="81"/>
                  </a:lnTo>
                  <a:lnTo>
                    <a:pt x="76" y="81"/>
                  </a:lnTo>
                  <a:lnTo>
                    <a:pt x="74" y="81"/>
                  </a:lnTo>
                  <a:lnTo>
                    <a:pt x="73" y="81"/>
                  </a:lnTo>
                  <a:lnTo>
                    <a:pt x="72" y="80"/>
                  </a:lnTo>
                  <a:lnTo>
                    <a:pt x="71" y="79"/>
                  </a:lnTo>
                  <a:lnTo>
                    <a:pt x="70" y="79"/>
                  </a:lnTo>
                  <a:lnTo>
                    <a:pt x="68" y="78"/>
                  </a:lnTo>
                  <a:lnTo>
                    <a:pt x="65" y="78"/>
                  </a:lnTo>
                  <a:lnTo>
                    <a:pt x="62" y="78"/>
                  </a:lnTo>
                  <a:lnTo>
                    <a:pt x="59" y="79"/>
                  </a:lnTo>
                  <a:lnTo>
                    <a:pt x="56" y="79"/>
                  </a:lnTo>
                  <a:lnTo>
                    <a:pt x="53" y="80"/>
                  </a:lnTo>
                  <a:lnTo>
                    <a:pt x="50" y="81"/>
                  </a:lnTo>
                  <a:lnTo>
                    <a:pt x="49" y="81"/>
                  </a:lnTo>
                  <a:lnTo>
                    <a:pt x="49" y="82"/>
                  </a:lnTo>
                  <a:lnTo>
                    <a:pt x="49" y="83"/>
                  </a:lnTo>
                  <a:lnTo>
                    <a:pt x="49" y="84"/>
                  </a:lnTo>
                  <a:lnTo>
                    <a:pt x="49" y="85"/>
                  </a:lnTo>
                  <a:lnTo>
                    <a:pt x="50" y="86"/>
                  </a:lnTo>
                  <a:lnTo>
                    <a:pt x="50" y="87"/>
                  </a:lnTo>
                  <a:lnTo>
                    <a:pt x="51" y="88"/>
                  </a:lnTo>
                  <a:lnTo>
                    <a:pt x="52" y="89"/>
                  </a:lnTo>
                  <a:lnTo>
                    <a:pt x="53" y="90"/>
                  </a:lnTo>
                  <a:lnTo>
                    <a:pt x="54" y="91"/>
                  </a:lnTo>
                  <a:lnTo>
                    <a:pt x="55" y="91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2" y="92"/>
                  </a:lnTo>
                  <a:lnTo>
                    <a:pt x="64" y="92"/>
                  </a:lnTo>
                  <a:lnTo>
                    <a:pt x="66" y="91"/>
                  </a:lnTo>
                  <a:lnTo>
                    <a:pt x="69" y="91"/>
                  </a:lnTo>
                  <a:lnTo>
                    <a:pt x="71" y="91"/>
                  </a:lnTo>
                  <a:lnTo>
                    <a:pt x="73" y="91"/>
                  </a:lnTo>
                  <a:lnTo>
                    <a:pt x="74" y="91"/>
                  </a:lnTo>
                  <a:lnTo>
                    <a:pt x="74" y="92"/>
                  </a:lnTo>
                  <a:lnTo>
                    <a:pt x="75" y="93"/>
                  </a:lnTo>
                  <a:lnTo>
                    <a:pt x="76" y="94"/>
                  </a:lnTo>
                  <a:lnTo>
                    <a:pt x="76" y="96"/>
                  </a:lnTo>
                  <a:lnTo>
                    <a:pt x="76" y="97"/>
                  </a:lnTo>
                  <a:lnTo>
                    <a:pt x="76" y="99"/>
                  </a:lnTo>
                  <a:lnTo>
                    <a:pt x="76" y="100"/>
                  </a:lnTo>
                  <a:lnTo>
                    <a:pt x="76" y="102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4" y="105"/>
                  </a:lnTo>
                  <a:lnTo>
                    <a:pt x="74" y="106"/>
                  </a:lnTo>
                  <a:lnTo>
                    <a:pt x="73" y="106"/>
                  </a:lnTo>
                  <a:lnTo>
                    <a:pt x="74" y="106"/>
                  </a:lnTo>
                  <a:lnTo>
                    <a:pt x="74" y="105"/>
                  </a:lnTo>
                  <a:lnTo>
                    <a:pt x="73" y="105"/>
                  </a:lnTo>
                  <a:lnTo>
                    <a:pt x="72" y="105"/>
                  </a:lnTo>
                  <a:lnTo>
                    <a:pt x="71" y="105"/>
                  </a:lnTo>
                  <a:lnTo>
                    <a:pt x="70" y="106"/>
                  </a:lnTo>
                  <a:lnTo>
                    <a:pt x="69" y="107"/>
                  </a:lnTo>
                  <a:lnTo>
                    <a:pt x="68" y="107"/>
                  </a:lnTo>
                  <a:lnTo>
                    <a:pt x="68" y="108"/>
                  </a:lnTo>
                  <a:lnTo>
                    <a:pt x="69" y="108"/>
                  </a:lnTo>
                  <a:lnTo>
                    <a:pt x="68" y="109"/>
                  </a:lnTo>
                  <a:lnTo>
                    <a:pt x="68" y="110"/>
                  </a:lnTo>
                  <a:lnTo>
                    <a:pt x="67" y="111"/>
                  </a:lnTo>
                  <a:lnTo>
                    <a:pt x="66" y="112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3" y="114"/>
                  </a:lnTo>
                  <a:lnTo>
                    <a:pt x="62" y="114"/>
                  </a:lnTo>
                  <a:lnTo>
                    <a:pt x="61" y="115"/>
                  </a:lnTo>
                  <a:lnTo>
                    <a:pt x="60" y="115"/>
                  </a:lnTo>
                  <a:lnTo>
                    <a:pt x="58" y="115"/>
                  </a:lnTo>
                  <a:lnTo>
                    <a:pt x="57" y="115"/>
                  </a:lnTo>
                  <a:lnTo>
                    <a:pt x="56" y="115"/>
                  </a:lnTo>
                  <a:lnTo>
                    <a:pt x="55" y="115"/>
                  </a:lnTo>
                  <a:lnTo>
                    <a:pt x="55" y="116"/>
                  </a:lnTo>
                  <a:lnTo>
                    <a:pt x="55" y="117"/>
                  </a:lnTo>
                  <a:lnTo>
                    <a:pt x="54" y="118"/>
                  </a:lnTo>
                  <a:lnTo>
                    <a:pt x="53" y="118"/>
                  </a:lnTo>
                  <a:lnTo>
                    <a:pt x="51" y="118"/>
                  </a:lnTo>
                  <a:lnTo>
                    <a:pt x="50" y="118"/>
                  </a:lnTo>
                  <a:lnTo>
                    <a:pt x="46" y="118"/>
                  </a:lnTo>
                  <a:lnTo>
                    <a:pt x="43" y="117"/>
                  </a:lnTo>
                  <a:lnTo>
                    <a:pt x="40" y="116"/>
                  </a:lnTo>
                  <a:lnTo>
                    <a:pt x="37" y="115"/>
                  </a:lnTo>
                  <a:lnTo>
                    <a:pt x="35" y="114"/>
                  </a:lnTo>
                  <a:lnTo>
                    <a:pt x="33" y="113"/>
                  </a:lnTo>
                  <a:lnTo>
                    <a:pt x="32" y="112"/>
                  </a:lnTo>
                  <a:lnTo>
                    <a:pt x="31" y="111"/>
                  </a:lnTo>
                  <a:lnTo>
                    <a:pt x="30" y="110"/>
                  </a:lnTo>
                  <a:lnTo>
                    <a:pt x="29" y="109"/>
                  </a:lnTo>
                  <a:lnTo>
                    <a:pt x="29" y="108"/>
                  </a:lnTo>
                  <a:lnTo>
                    <a:pt x="29" y="106"/>
                  </a:lnTo>
                  <a:lnTo>
                    <a:pt x="29" y="104"/>
                  </a:lnTo>
                  <a:lnTo>
                    <a:pt x="29" y="102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7" y="101"/>
                  </a:lnTo>
                  <a:lnTo>
                    <a:pt x="27" y="99"/>
                  </a:lnTo>
                  <a:lnTo>
                    <a:pt x="28" y="98"/>
                  </a:lnTo>
                  <a:lnTo>
                    <a:pt x="28" y="95"/>
                  </a:lnTo>
                  <a:lnTo>
                    <a:pt x="29" y="92"/>
                  </a:lnTo>
                  <a:lnTo>
                    <a:pt x="30" y="89"/>
                  </a:lnTo>
                  <a:lnTo>
                    <a:pt x="31" y="85"/>
                  </a:lnTo>
                  <a:lnTo>
                    <a:pt x="31" y="84"/>
                  </a:lnTo>
                  <a:lnTo>
                    <a:pt x="31" y="82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79"/>
                  </a:lnTo>
                  <a:lnTo>
                    <a:pt x="28" y="79"/>
                  </a:lnTo>
                  <a:lnTo>
                    <a:pt x="27" y="79"/>
                  </a:lnTo>
                  <a:lnTo>
                    <a:pt x="28" y="77"/>
                  </a:lnTo>
                  <a:lnTo>
                    <a:pt x="28" y="75"/>
                  </a:lnTo>
                  <a:lnTo>
                    <a:pt x="28" y="74"/>
                  </a:lnTo>
                  <a:lnTo>
                    <a:pt x="29" y="72"/>
                  </a:lnTo>
                  <a:lnTo>
                    <a:pt x="29" y="71"/>
                  </a:lnTo>
                  <a:lnTo>
                    <a:pt x="30" y="69"/>
                  </a:lnTo>
                  <a:lnTo>
                    <a:pt x="30" y="68"/>
                  </a:lnTo>
                  <a:lnTo>
                    <a:pt x="31" y="66"/>
                  </a:lnTo>
                  <a:lnTo>
                    <a:pt x="30" y="67"/>
                  </a:lnTo>
                  <a:lnTo>
                    <a:pt x="29" y="67"/>
                  </a:lnTo>
                  <a:lnTo>
                    <a:pt x="28" y="67"/>
                  </a:lnTo>
                  <a:lnTo>
                    <a:pt x="27" y="67"/>
                  </a:lnTo>
                  <a:lnTo>
                    <a:pt x="26" y="67"/>
                  </a:lnTo>
                  <a:lnTo>
                    <a:pt x="25" y="68"/>
                  </a:lnTo>
                  <a:lnTo>
                    <a:pt x="25" y="69"/>
                  </a:lnTo>
                  <a:lnTo>
                    <a:pt x="25" y="70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2"/>
                  </a:lnTo>
                  <a:lnTo>
                    <a:pt x="23" y="72"/>
                  </a:lnTo>
                  <a:lnTo>
                    <a:pt x="22" y="72"/>
                  </a:lnTo>
                  <a:lnTo>
                    <a:pt x="21" y="73"/>
                  </a:lnTo>
                  <a:lnTo>
                    <a:pt x="20" y="73"/>
                  </a:lnTo>
                  <a:lnTo>
                    <a:pt x="19" y="74"/>
                  </a:lnTo>
                  <a:lnTo>
                    <a:pt x="18" y="74"/>
                  </a:lnTo>
                  <a:lnTo>
                    <a:pt x="17" y="75"/>
                  </a:lnTo>
                  <a:lnTo>
                    <a:pt x="16" y="75"/>
                  </a:lnTo>
                  <a:lnTo>
                    <a:pt x="15" y="76"/>
                  </a:lnTo>
                  <a:lnTo>
                    <a:pt x="15" y="77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5" y="80"/>
                  </a:lnTo>
                  <a:lnTo>
                    <a:pt x="15" y="81"/>
                  </a:lnTo>
                  <a:lnTo>
                    <a:pt x="15" y="82"/>
                  </a:lnTo>
                  <a:lnTo>
                    <a:pt x="14" y="83"/>
                  </a:lnTo>
                  <a:lnTo>
                    <a:pt x="13" y="84"/>
                  </a:lnTo>
                  <a:lnTo>
                    <a:pt x="12" y="85"/>
                  </a:lnTo>
                  <a:lnTo>
                    <a:pt x="11" y="86"/>
                  </a:lnTo>
                  <a:lnTo>
                    <a:pt x="11" y="88"/>
                  </a:lnTo>
                  <a:lnTo>
                    <a:pt x="10" y="89"/>
                  </a:lnTo>
                  <a:lnTo>
                    <a:pt x="10" y="91"/>
                  </a:lnTo>
                  <a:lnTo>
                    <a:pt x="9" y="91"/>
                  </a:lnTo>
                  <a:lnTo>
                    <a:pt x="9" y="92"/>
                  </a:lnTo>
                  <a:lnTo>
                    <a:pt x="9" y="93"/>
                  </a:lnTo>
                  <a:lnTo>
                    <a:pt x="8" y="93"/>
                  </a:lnTo>
                  <a:lnTo>
                    <a:pt x="8" y="94"/>
                  </a:lnTo>
                  <a:lnTo>
                    <a:pt x="8" y="95"/>
                  </a:lnTo>
                  <a:lnTo>
                    <a:pt x="8" y="96"/>
                  </a:lnTo>
                  <a:lnTo>
                    <a:pt x="7" y="97"/>
                  </a:lnTo>
                  <a:lnTo>
                    <a:pt x="7" y="98"/>
                  </a:lnTo>
                  <a:lnTo>
                    <a:pt x="6" y="99"/>
                  </a:lnTo>
                  <a:lnTo>
                    <a:pt x="5" y="99"/>
                  </a:lnTo>
                  <a:lnTo>
                    <a:pt x="4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0" y="99"/>
                  </a:lnTo>
                  <a:lnTo>
                    <a:pt x="3" y="92"/>
                  </a:lnTo>
                  <a:lnTo>
                    <a:pt x="7" y="84"/>
                  </a:lnTo>
                  <a:lnTo>
                    <a:pt x="10" y="77"/>
                  </a:lnTo>
                  <a:lnTo>
                    <a:pt x="14" y="70"/>
                  </a:lnTo>
                  <a:lnTo>
                    <a:pt x="19" y="63"/>
                  </a:lnTo>
                  <a:lnTo>
                    <a:pt x="23" y="57"/>
                  </a:lnTo>
                  <a:lnTo>
                    <a:pt x="28" y="51"/>
                  </a:lnTo>
                  <a:lnTo>
                    <a:pt x="34" y="45"/>
                  </a:lnTo>
                  <a:lnTo>
                    <a:pt x="39" y="39"/>
                  </a:lnTo>
                  <a:lnTo>
                    <a:pt x="45" y="34"/>
                  </a:lnTo>
                  <a:lnTo>
                    <a:pt x="52" y="29"/>
                  </a:lnTo>
                  <a:lnTo>
                    <a:pt x="58" y="24"/>
                  </a:lnTo>
                  <a:lnTo>
                    <a:pt x="65" y="20"/>
                  </a:lnTo>
                  <a:lnTo>
                    <a:pt x="72" y="16"/>
                  </a:lnTo>
                  <a:lnTo>
                    <a:pt x="80" y="12"/>
                  </a:lnTo>
                  <a:lnTo>
                    <a:pt x="87" y="9"/>
                  </a:lnTo>
                  <a:lnTo>
                    <a:pt x="94" y="7"/>
                  </a:lnTo>
                  <a:lnTo>
                    <a:pt x="101" y="5"/>
                  </a:lnTo>
                  <a:lnTo>
                    <a:pt x="107" y="3"/>
                  </a:lnTo>
                  <a:lnTo>
                    <a:pt x="114" y="2"/>
                  </a:lnTo>
                  <a:lnTo>
                    <a:pt x="120" y="1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1"/>
                  </a:lnTo>
                  <a:lnTo>
                    <a:pt x="166" y="2"/>
                  </a:lnTo>
                  <a:lnTo>
                    <a:pt x="172" y="4"/>
                  </a:lnTo>
                  <a:lnTo>
                    <a:pt x="179" y="6"/>
                  </a:lnTo>
                  <a:lnTo>
                    <a:pt x="185" y="7"/>
                  </a:lnTo>
                  <a:lnTo>
                    <a:pt x="192" y="10"/>
                  </a:lnTo>
                  <a:lnTo>
                    <a:pt x="198" y="12"/>
                  </a:lnTo>
                  <a:lnTo>
                    <a:pt x="204" y="15"/>
                  </a:lnTo>
                  <a:lnTo>
                    <a:pt x="209" y="18"/>
                  </a:lnTo>
                  <a:lnTo>
                    <a:pt x="215" y="21"/>
                  </a:lnTo>
                  <a:lnTo>
                    <a:pt x="220" y="25"/>
                  </a:lnTo>
                  <a:lnTo>
                    <a:pt x="225" y="28"/>
                  </a:lnTo>
                  <a:lnTo>
                    <a:pt x="230" y="32"/>
                  </a:lnTo>
                  <a:lnTo>
                    <a:pt x="235" y="36"/>
                  </a:lnTo>
                  <a:lnTo>
                    <a:pt x="239" y="40"/>
                  </a:lnTo>
                  <a:lnTo>
                    <a:pt x="243" y="44"/>
                  </a:lnTo>
                  <a:lnTo>
                    <a:pt x="246" y="48"/>
                  </a:lnTo>
                  <a:lnTo>
                    <a:pt x="250" y="52"/>
                  </a:lnTo>
                  <a:lnTo>
                    <a:pt x="253" y="56"/>
                  </a:lnTo>
                  <a:lnTo>
                    <a:pt x="256" y="60"/>
                  </a:lnTo>
                  <a:lnTo>
                    <a:pt x="259" y="64"/>
                  </a:lnTo>
                  <a:lnTo>
                    <a:pt x="261" y="68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0" name="Freeform 236"/>
            <p:cNvSpPr>
              <a:spLocks/>
            </p:cNvSpPr>
            <p:nvPr/>
          </p:nvSpPr>
          <p:spPr bwMode="auto">
            <a:xfrm>
              <a:off x="1218236" y="3058859"/>
              <a:ext cx="458788" cy="282575"/>
            </a:xfrm>
            <a:custGeom>
              <a:avLst/>
              <a:gdLst>
                <a:gd name="T0" fmla="*/ 2147483647 w 289"/>
                <a:gd name="T1" fmla="*/ 2147483647 h 178"/>
                <a:gd name="T2" fmla="*/ 2147483647 w 289"/>
                <a:gd name="T3" fmla="*/ 2147483647 h 178"/>
                <a:gd name="T4" fmla="*/ 2147483647 w 289"/>
                <a:gd name="T5" fmla="*/ 2147483647 h 178"/>
                <a:gd name="T6" fmla="*/ 2147483647 w 289"/>
                <a:gd name="T7" fmla="*/ 2147483647 h 178"/>
                <a:gd name="T8" fmla="*/ 2147483647 w 289"/>
                <a:gd name="T9" fmla="*/ 2147483647 h 178"/>
                <a:gd name="T10" fmla="*/ 2147483647 w 289"/>
                <a:gd name="T11" fmla="*/ 2147483647 h 178"/>
                <a:gd name="T12" fmla="*/ 2147483647 w 289"/>
                <a:gd name="T13" fmla="*/ 2147483647 h 178"/>
                <a:gd name="T14" fmla="*/ 2147483647 w 289"/>
                <a:gd name="T15" fmla="*/ 2147483647 h 178"/>
                <a:gd name="T16" fmla="*/ 2147483647 w 289"/>
                <a:gd name="T17" fmla="*/ 2147483647 h 178"/>
                <a:gd name="T18" fmla="*/ 2147483647 w 289"/>
                <a:gd name="T19" fmla="*/ 2147483647 h 178"/>
                <a:gd name="T20" fmla="*/ 2147483647 w 289"/>
                <a:gd name="T21" fmla="*/ 2147483647 h 178"/>
                <a:gd name="T22" fmla="*/ 2147483647 w 289"/>
                <a:gd name="T23" fmla="*/ 2147483647 h 178"/>
                <a:gd name="T24" fmla="*/ 0 w 289"/>
                <a:gd name="T25" fmla="*/ 2147483647 h 178"/>
                <a:gd name="T26" fmla="*/ 2147483647 w 289"/>
                <a:gd name="T27" fmla="*/ 2147483647 h 178"/>
                <a:gd name="T28" fmla="*/ 2147483647 w 289"/>
                <a:gd name="T29" fmla="*/ 2147483647 h 178"/>
                <a:gd name="T30" fmla="*/ 2147483647 w 289"/>
                <a:gd name="T31" fmla="*/ 2147483647 h 178"/>
                <a:gd name="T32" fmla="*/ 2147483647 w 289"/>
                <a:gd name="T33" fmla="*/ 2147483647 h 178"/>
                <a:gd name="T34" fmla="*/ 2147483647 w 289"/>
                <a:gd name="T35" fmla="*/ 2147483647 h 178"/>
                <a:gd name="T36" fmla="*/ 2147483647 w 289"/>
                <a:gd name="T37" fmla="*/ 2147483647 h 178"/>
                <a:gd name="T38" fmla="*/ 2147483647 w 289"/>
                <a:gd name="T39" fmla="*/ 2147483647 h 178"/>
                <a:gd name="T40" fmla="*/ 2147483647 w 289"/>
                <a:gd name="T41" fmla="*/ 2147483647 h 178"/>
                <a:gd name="T42" fmla="*/ 2147483647 w 289"/>
                <a:gd name="T43" fmla="*/ 2147483647 h 178"/>
                <a:gd name="T44" fmla="*/ 2147483647 w 289"/>
                <a:gd name="T45" fmla="*/ 2147483647 h 178"/>
                <a:gd name="T46" fmla="*/ 2147483647 w 289"/>
                <a:gd name="T47" fmla="*/ 2147483647 h 178"/>
                <a:gd name="T48" fmla="*/ 2147483647 w 289"/>
                <a:gd name="T49" fmla="*/ 2147483647 h 178"/>
                <a:gd name="T50" fmla="*/ 2147483647 w 289"/>
                <a:gd name="T51" fmla="*/ 2147483647 h 178"/>
                <a:gd name="T52" fmla="*/ 2147483647 w 289"/>
                <a:gd name="T53" fmla="*/ 2147483647 h 178"/>
                <a:gd name="T54" fmla="*/ 2147483647 w 289"/>
                <a:gd name="T55" fmla="*/ 2147483647 h 178"/>
                <a:gd name="T56" fmla="*/ 2147483647 w 289"/>
                <a:gd name="T57" fmla="*/ 2147483647 h 178"/>
                <a:gd name="T58" fmla="*/ 2147483647 w 289"/>
                <a:gd name="T59" fmla="*/ 2147483647 h 178"/>
                <a:gd name="T60" fmla="*/ 2147483647 w 289"/>
                <a:gd name="T61" fmla="*/ 2147483647 h 178"/>
                <a:gd name="T62" fmla="*/ 2147483647 w 289"/>
                <a:gd name="T63" fmla="*/ 2147483647 h 178"/>
                <a:gd name="T64" fmla="*/ 2147483647 w 289"/>
                <a:gd name="T65" fmla="*/ 2147483647 h 178"/>
                <a:gd name="T66" fmla="*/ 2147483647 w 289"/>
                <a:gd name="T67" fmla="*/ 2147483647 h 178"/>
                <a:gd name="T68" fmla="*/ 2147483647 w 289"/>
                <a:gd name="T69" fmla="*/ 2147483647 h 178"/>
                <a:gd name="T70" fmla="*/ 2147483647 w 289"/>
                <a:gd name="T71" fmla="*/ 2147483647 h 178"/>
                <a:gd name="T72" fmla="*/ 2147483647 w 289"/>
                <a:gd name="T73" fmla="*/ 2147483647 h 178"/>
                <a:gd name="T74" fmla="*/ 2147483647 w 289"/>
                <a:gd name="T75" fmla="*/ 2147483647 h 178"/>
                <a:gd name="T76" fmla="*/ 2147483647 w 289"/>
                <a:gd name="T77" fmla="*/ 2147483647 h 178"/>
                <a:gd name="T78" fmla="*/ 2147483647 w 289"/>
                <a:gd name="T79" fmla="*/ 2147483647 h 178"/>
                <a:gd name="T80" fmla="*/ 2147483647 w 289"/>
                <a:gd name="T81" fmla="*/ 2147483647 h 178"/>
                <a:gd name="T82" fmla="*/ 2147483647 w 289"/>
                <a:gd name="T83" fmla="*/ 2147483647 h 178"/>
                <a:gd name="T84" fmla="*/ 2147483647 w 289"/>
                <a:gd name="T85" fmla="*/ 2147483647 h 178"/>
                <a:gd name="T86" fmla="*/ 2147483647 w 289"/>
                <a:gd name="T87" fmla="*/ 2147483647 h 178"/>
                <a:gd name="T88" fmla="*/ 2147483647 w 289"/>
                <a:gd name="T89" fmla="*/ 2147483647 h 178"/>
                <a:gd name="T90" fmla="*/ 2147483647 w 289"/>
                <a:gd name="T91" fmla="*/ 2147483647 h 178"/>
                <a:gd name="T92" fmla="*/ 2147483647 w 289"/>
                <a:gd name="T93" fmla="*/ 2147483647 h 178"/>
                <a:gd name="T94" fmla="*/ 2147483647 w 289"/>
                <a:gd name="T95" fmla="*/ 2147483647 h 1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9"/>
                <a:gd name="T145" fmla="*/ 0 h 178"/>
                <a:gd name="T146" fmla="*/ 289 w 289"/>
                <a:gd name="T147" fmla="*/ 178 h 1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9" h="178">
                  <a:moveTo>
                    <a:pt x="138" y="97"/>
                  </a:moveTo>
                  <a:lnTo>
                    <a:pt x="135" y="96"/>
                  </a:lnTo>
                  <a:lnTo>
                    <a:pt x="131" y="96"/>
                  </a:lnTo>
                  <a:lnTo>
                    <a:pt x="126" y="97"/>
                  </a:lnTo>
                  <a:lnTo>
                    <a:pt x="119" y="97"/>
                  </a:lnTo>
                  <a:lnTo>
                    <a:pt x="113" y="98"/>
                  </a:lnTo>
                  <a:lnTo>
                    <a:pt x="105" y="99"/>
                  </a:lnTo>
                  <a:lnTo>
                    <a:pt x="98" y="100"/>
                  </a:lnTo>
                  <a:lnTo>
                    <a:pt x="90" y="100"/>
                  </a:lnTo>
                  <a:lnTo>
                    <a:pt x="88" y="101"/>
                  </a:lnTo>
                  <a:lnTo>
                    <a:pt x="86" y="101"/>
                  </a:lnTo>
                  <a:lnTo>
                    <a:pt x="85" y="102"/>
                  </a:lnTo>
                  <a:lnTo>
                    <a:pt x="84" y="103"/>
                  </a:lnTo>
                  <a:lnTo>
                    <a:pt x="81" y="105"/>
                  </a:lnTo>
                  <a:lnTo>
                    <a:pt x="78" y="107"/>
                  </a:lnTo>
                  <a:lnTo>
                    <a:pt x="76" y="109"/>
                  </a:lnTo>
                  <a:lnTo>
                    <a:pt x="73" y="112"/>
                  </a:lnTo>
                  <a:lnTo>
                    <a:pt x="71" y="114"/>
                  </a:lnTo>
                  <a:lnTo>
                    <a:pt x="68" y="116"/>
                  </a:lnTo>
                  <a:lnTo>
                    <a:pt x="65" y="118"/>
                  </a:lnTo>
                  <a:lnTo>
                    <a:pt x="63" y="118"/>
                  </a:lnTo>
                  <a:lnTo>
                    <a:pt x="61" y="119"/>
                  </a:lnTo>
                  <a:lnTo>
                    <a:pt x="59" y="119"/>
                  </a:lnTo>
                  <a:lnTo>
                    <a:pt x="56" y="119"/>
                  </a:lnTo>
                  <a:lnTo>
                    <a:pt x="54" y="118"/>
                  </a:lnTo>
                  <a:lnTo>
                    <a:pt x="52" y="117"/>
                  </a:lnTo>
                  <a:lnTo>
                    <a:pt x="50" y="116"/>
                  </a:lnTo>
                  <a:lnTo>
                    <a:pt x="48" y="114"/>
                  </a:lnTo>
                  <a:lnTo>
                    <a:pt x="45" y="112"/>
                  </a:lnTo>
                  <a:lnTo>
                    <a:pt x="43" y="110"/>
                  </a:lnTo>
                  <a:lnTo>
                    <a:pt x="41" y="107"/>
                  </a:lnTo>
                  <a:lnTo>
                    <a:pt x="39" y="104"/>
                  </a:lnTo>
                  <a:lnTo>
                    <a:pt x="36" y="101"/>
                  </a:lnTo>
                  <a:lnTo>
                    <a:pt x="34" y="97"/>
                  </a:lnTo>
                  <a:lnTo>
                    <a:pt x="31" y="93"/>
                  </a:lnTo>
                  <a:lnTo>
                    <a:pt x="28" y="86"/>
                  </a:lnTo>
                  <a:lnTo>
                    <a:pt x="24" y="80"/>
                  </a:lnTo>
                  <a:lnTo>
                    <a:pt x="21" y="74"/>
                  </a:lnTo>
                  <a:lnTo>
                    <a:pt x="19" y="67"/>
                  </a:lnTo>
                  <a:lnTo>
                    <a:pt x="16" y="61"/>
                  </a:lnTo>
                  <a:lnTo>
                    <a:pt x="14" y="55"/>
                  </a:lnTo>
                  <a:lnTo>
                    <a:pt x="13" y="49"/>
                  </a:lnTo>
                  <a:lnTo>
                    <a:pt x="11" y="43"/>
                  </a:lnTo>
                  <a:lnTo>
                    <a:pt x="9" y="32"/>
                  </a:lnTo>
                  <a:lnTo>
                    <a:pt x="7" y="21"/>
                  </a:lnTo>
                  <a:lnTo>
                    <a:pt x="5" y="10"/>
                  </a:lnTo>
                  <a:lnTo>
                    <a:pt x="3" y="0"/>
                  </a:lnTo>
                  <a:lnTo>
                    <a:pt x="2" y="6"/>
                  </a:lnTo>
                  <a:lnTo>
                    <a:pt x="2" y="12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6"/>
                  </a:lnTo>
                  <a:lnTo>
                    <a:pt x="2" y="52"/>
                  </a:lnTo>
                  <a:lnTo>
                    <a:pt x="2" y="58"/>
                  </a:lnTo>
                  <a:lnTo>
                    <a:pt x="4" y="63"/>
                  </a:lnTo>
                  <a:lnTo>
                    <a:pt x="5" y="69"/>
                  </a:lnTo>
                  <a:lnTo>
                    <a:pt x="6" y="74"/>
                  </a:lnTo>
                  <a:lnTo>
                    <a:pt x="8" y="80"/>
                  </a:lnTo>
                  <a:lnTo>
                    <a:pt x="10" y="85"/>
                  </a:lnTo>
                  <a:lnTo>
                    <a:pt x="12" y="90"/>
                  </a:lnTo>
                  <a:lnTo>
                    <a:pt x="14" y="95"/>
                  </a:lnTo>
                  <a:lnTo>
                    <a:pt x="17" y="100"/>
                  </a:lnTo>
                  <a:lnTo>
                    <a:pt x="20" y="105"/>
                  </a:lnTo>
                  <a:lnTo>
                    <a:pt x="23" y="110"/>
                  </a:lnTo>
                  <a:lnTo>
                    <a:pt x="26" y="115"/>
                  </a:lnTo>
                  <a:lnTo>
                    <a:pt x="29" y="119"/>
                  </a:lnTo>
                  <a:lnTo>
                    <a:pt x="32" y="124"/>
                  </a:lnTo>
                  <a:lnTo>
                    <a:pt x="36" y="128"/>
                  </a:lnTo>
                  <a:lnTo>
                    <a:pt x="40" y="133"/>
                  </a:lnTo>
                  <a:lnTo>
                    <a:pt x="44" y="137"/>
                  </a:lnTo>
                  <a:lnTo>
                    <a:pt x="48" y="141"/>
                  </a:lnTo>
                  <a:lnTo>
                    <a:pt x="53" y="144"/>
                  </a:lnTo>
                  <a:lnTo>
                    <a:pt x="57" y="148"/>
                  </a:lnTo>
                  <a:lnTo>
                    <a:pt x="62" y="152"/>
                  </a:lnTo>
                  <a:lnTo>
                    <a:pt x="67" y="155"/>
                  </a:lnTo>
                  <a:lnTo>
                    <a:pt x="72" y="158"/>
                  </a:lnTo>
                  <a:lnTo>
                    <a:pt x="77" y="160"/>
                  </a:lnTo>
                  <a:lnTo>
                    <a:pt x="81" y="163"/>
                  </a:lnTo>
                  <a:lnTo>
                    <a:pt x="86" y="165"/>
                  </a:lnTo>
                  <a:lnTo>
                    <a:pt x="90" y="167"/>
                  </a:lnTo>
                  <a:lnTo>
                    <a:pt x="95" y="169"/>
                  </a:lnTo>
                  <a:lnTo>
                    <a:pt x="100" y="170"/>
                  </a:lnTo>
                  <a:lnTo>
                    <a:pt x="105" y="172"/>
                  </a:lnTo>
                  <a:lnTo>
                    <a:pt x="109" y="173"/>
                  </a:lnTo>
                  <a:lnTo>
                    <a:pt x="114" y="174"/>
                  </a:lnTo>
                  <a:lnTo>
                    <a:pt x="119" y="175"/>
                  </a:lnTo>
                  <a:lnTo>
                    <a:pt x="123" y="176"/>
                  </a:lnTo>
                  <a:lnTo>
                    <a:pt x="128" y="177"/>
                  </a:lnTo>
                  <a:lnTo>
                    <a:pt x="133" y="177"/>
                  </a:lnTo>
                  <a:lnTo>
                    <a:pt x="138" y="177"/>
                  </a:lnTo>
                  <a:lnTo>
                    <a:pt x="143" y="178"/>
                  </a:lnTo>
                  <a:lnTo>
                    <a:pt x="147" y="178"/>
                  </a:lnTo>
                  <a:lnTo>
                    <a:pt x="152" y="177"/>
                  </a:lnTo>
                  <a:lnTo>
                    <a:pt x="157" y="177"/>
                  </a:lnTo>
                  <a:lnTo>
                    <a:pt x="162" y="177"/>
                  </a:lnTo>
                  <a:lnTo>
                    <a:pt x="167" y="176"/>
                  </a:lnTo>
                  <a:lnTo>
                    <a:pt x="171" y="175"/>
                  </a:lnTo>
                  <a:lnTo>
                    <a:pt x="176" y="174"/>
                  </a:lnTo>
                  <a:lnTo>
                    <a:pt x="181" y="173"/>
                  </a:lnTo>
                  <a:lnTo>
                    <a:pt x="186" y="172"/>
                  </a:lnTo>
                  <a:lnTo>
                    <a:pt x="190" y="171"/>
                  </a:lnTo>
                  <a:lnTo>
                    <a:pt x="195" y="169"/>
                  </a:lnTo>
                  <a:lnTo>
                    <a:pt x="199" y="167"/>
                  </a:lnTo>
                  <a:lnTo>
                    <a:pt x="204" y="165"/>
                  </a:lnTo>
                  <a:lnTo>
                    <a:pt x="208" y="163"/>
                  </a:lnTo>
                  <a:lnTo>
                    <a:pt x="213" y="161"/>
                  </a:lnTo>
                  <a:lnTo>
                    <a:pt x="217" y="159"/>
                  </a:lnTo>
                  <a:lnTo>
                    <a:pt x="222" y="156"/>
                  </a:lnTo>
                  <a:lnTo>
                    <a:pt x="228" y="152"/>
                  </a:lnTo>
                  <a:lnTo>
                    <a:pt x="234" y="148"/>
                  </a:lnTo>
                  <a:lnTo>
                    <a:pt x="240" y="143"/>
                  </a:lnTo>
                  <a:lnTo>
                    <a:pt x="245" y="139"/>
                  </a:lnTo>
                  <a:lnTo>
                    <a:pt x="250" y="134"/>
                  </a:lnTo>
                  <a:lnTo>
                    <a:pt x="256" y="128"/>
                  </a:lnTo>
                  <a:lnTo>
                    <a:pt x="260" y="123"/>
                  </a:lnTo>
                  <a:lnTo>
                    <a:pt x="265" y="117"/>
                  </a:lnTo>
                  <a:lnTo>
                    <a:pt x="269" y="111"/>
                  </a:lnTo>
                  <a:lnTo>
                    <a:pt x="273" y="105"/>
                  </a:lnTo>
                  <a:lnTo>
                    <a:pt x="276" y="99"/>
                  </a:lnTo>
                  <a:lnTo>
                    <a:pt x="280" y="93"/>
                  </a:lnTo>
                  <a:lnTo>
                    <a:pt x="283" y="86"/>
                  </a:lnTo>
                  <a:lnTo>
                    <a:pt x="285" y="79"/>
                  </a:lnTo>
                  <a:lnTo>
                    <a:pt x="287" y="72"/>
                  </a:lnTo>
                  <a:lnTo>
                    <a:pt x="289" y="65"/>
                  </a:lnTo>
                  <a:lnTo>
                    <a:pt x="289" y="63"/>
                  </a:lnTo>
                  <a:lnTo>
                    <a:pt x="289" y="61"/>
                  </a:lnTo>
                  <a:lnTo>
                    <a:pt x="288" y="60"/>
                  </a:lnTo>
                  <a:lnTo>
                    <a:pt x="287" y="59"/>
                  </a:lnTo>
                  <a:lnTo>
                    <a:pt x="287" y="58"/>
                  </a:lnTo>
                  <a:lnTo>
                    <a:pt x="286" y="58"/>
                  </a:lnTo>
                  <a:lnTo>
                    <a:pt x="284" y="57"/>
                  </a:lnTo>
                  <a:lnTo>
                    <a:pt x="282" y="57"/>
                  </a:lnTo>
                  <a:lnTo>
                    <a:pt x="280" y="57"/>
                  </a:lnTo>
                  <a:lnTo>
                    <a:pt x="278" y="58"/>
                  </a:lnTo>
                  <a:lnTo>
                    <a:pt x="276" y="59"/>
                  </a:lnTo>
                  <a:lnTo>
                    <a:pt x="273" y="61"/>
                  </a:lnTo>
                  <a:lnTo>
                    <a:pt x="271" y="63"/>
                  </a:lnTo>
                  <a:lnTo>
                    <a:pt x="269" y="66"/>
                  </a:lnTo>
                  <a:lnTo>
                    <a:pt x="266" y="69"/>
                  </a:lnTo>
                  <a:lnTo>
                    <a:pt x="264" y="73"/>
                  </a:lnTo>
                  <a:lnTo>
                    <a:pt x="262" y="77"/>
                  </a:lnTo>
                  <a:lnTo>
                    <a:pt x="260" y="82"/>
                  </a:lnTo>
                  <a:lnTo>
                    <a:pt x="259" y="84"/>
                  </a:lnTo>
                  <a:lnTo>
                    <a:pt x="258" y="88"/>
                  </a:lnTo>
                  <a:lnTo>
                    <a:pt x="257" y="91"/>
                  </a:lnTo>
                  <a:lnTo>
                    <a:pt x="256" y="95"/>
                  </a:lnTo>
                  <a:lnTo>
                    <a:pt x="255" y="99"/>
                  </a:lnTo>
                  <a:lnTo>
                    <a:pt x="253" y="103"/>
                  </a:lnTo>
                  <a:lnTo>
                    <a:pt x="251" y="105"/>
                  </a:lnTo>
                  <a:lnTo>
                    <a:pt x="250" y="107"/>
                  </a:lnTo>
                  <a:lnTo>
                    <a:pt x="248" y="108"/>
                  </a:lnTo>
                  <a:lnTo>
                    <a:pt x="246" y="110"/>
                  </a:lnTo>
                  <a:lnTo>
                    <a:pt x="243" y="113"/>
                  </a:lnTo>
                  <a:lnTo>
                    <a:pt x="240" y="115"/>
                  </a:lnTo>
                  <a:lnTo>
                    <a:pt x="237" y="118"/>
                  </a:lnTo>
                  <a:lnTo>
                    <a:pt x="234" y="120"/>
                  </a:lnTo>
                  <a:lnTo>
                    <a:pt x="231" y="122"/>
                  </a:lnTo>
                  <a:lnTo>
                    <a:pt x="228" y="123"/>
                  </a:lnTo>
                  <a:lnTo>
                    <a:pt x="225" y="125"/>
                  </a:lnTo>
                  <a:lnTo>
                    <a:pt x="222" y="126"/>
                  </a:lnTo>
                  <a:lnTo>
                    <a:pt x="219" y="127"/>
                  </a:lnTo>
                  <a:lnTo>
                    <a:pt x="216" y="127"/>
                  </a:lnTo>
                  <a:lnTo>
                    <a:pt x="213" y="128"/>
                  </a:lnTo>
                  <a:lnTo>
                    <a:pt x="210" y="128"/>
                  </a:lnTo>
                  <a:lnTo>
                    <a:pt x="207" y="128"/>
                  </a:lnTo>
                  <a:lnTo>
                    <a:pt x="204" y="128"/>
                  </a:lnTo>
                  <a:lnTo>
                    <a:pt x="202" y="127"/>
                  </a:lnTo>
                  <a:lnTo>
                    <a:pt x="199" y="126"/>
                  </a:lnTo>
                  <a:lnTo>
                    <a:pt x="196" y="125"/>
                  </a:lnTo>
                  <a:lnTo>
                    <a:pt x="192" y="124"/>
                  </a:lnTo>
                  <a:lnTo>
                    <a:pt x="188" y="123"/>
                  </a:lnTo>
                  <a:lnTo>
                    <a:pt x="184" y="122"/>
                  </a:lnTo>
                  <a:lnTo>
                    <a:pt x="182" y="121"/>
                  </a:lnTo>
                  <a:lnTo>
                    <a:pt x="180" y="120"/>
                  </a:lnTo>
                  <a:lnTo>
                    <a:pt x="178" y="118"/>
                  </a:lnTo>
                  <a:lnTo>
                    <a:pt x="176" y="117"/>
                  </a:lnTo>
                  <a:lnTo>
                    <a:pt x="174" y="115"/>
                  </a:lnTo>
                  <a:lnTo>
                    <a:pt x="172" y="113"/>
                  </a:lnTo>
                  <a:lnTo>
                    <a:pt x="170" y="111"/>
                  </a:lnTo>
                  <a:lnTo>
                    <a:pt x="168" y="109"/>
                  </a:lnTo>
                  <a:lnTo>
                    <a:pt x="167" y="108"/>
                  </a:lnTo>
                  <a:lnTo>
                    <a:pt x="165" y="106"/>
                  </a:lnTo>
                  <a:lnTo>
                    <a:pt x="163" y="105"/>
                  </a:lnTo>
                  <a:lnTo>
                    <a:pt x="162" y="104"/>
                  </a:lnTo>
                  <a:lnTo>
                    <a:pt x="158" y="102"/>
                  </a:lnTo>
                  <a:lnTo>
                    <a:pt x="154" y="100"/>
                  </a:lnTo>
                  <a:lnTo>
                    <a:pt x="150" y="99"/>
                  </a:lnTo>
                  <a:lnTo>
                    <a:pt x="146" y="98"/>
                  </a:lnTo>
                  <a:lnTo>
                    <a:pt x="142" y="97"/>
                  </a:lnTo>
                  <a:lnTo>
                    <a:pt x="138" y="97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1" name="Freeform 237"/>
            <p:cNvSpPr>
              <a:spLocks/>
            </p:cNvSpPr>
            <p:nvPr/>
          </p:nvSpPr>
          <p:spPr bwMode="auto">
            <a:xfrm>
              <a:off x="1526211" y="3089021"/>
              <a:ext cx="153988" cy="103188"/>
            </a:xfrm>
            <a:custGeom>
              <a:avLst/>
              <a:gdLst>
                <a:gd name="T0" fmla="*/ 2147483647 w 97"/>
                <a:gd name="T1" fmla="*/ 2147483647 h 65"/>
                <a:gd name="T2" fmla="*/ 2147483647 w 97"/>
                <a:gd name="T3" fmla="*/ 2147483647 h 65"/>
                <a:gd name="T4" fmla="*/ 2147483647 w 97"/>
                <a:gd name="T5" fmla="*/ 2147483647 h 65"/>
                <a:gd name="T6" fmla="*/ 2147483647 w 97"/>
                <a:gd name="T7" fmla="*/ 2147483647 h 65"/>
                <a:gd name="T8" fmla="*/ 2147483647 w 97"/>
                <a:gd name="T9" fmla="*/ 2147483647 h 65"/>
                <a:gd name="T10" fmla="*/ 2147483647 w 97"/>
                <a:gd name="T11" fmla="*/ 2147483647 h 65"/>
                <a:gd name="T12" fmla="*/ 2147483647 w 97"/>
                <a:gd name="T13" fmla="*/ 2147483647 h 65"/>
                <a:gd name="T14" fmla="*/ 2147483647 w 97"/>
                <a:gd name="T15" fmla="*/ 2147483647 h 65"/>
                <a:gd name="T16" fmla="*/ 2147483647 w 97"/>
                <a:gd name="T17" fmla="*/ 2147483647 h 65"/>
                <a:gd name="T18" fmla="*/ 2147483647 w 97"/>
                <a:gd name="T19" fmla="*/ 2147483647 h 65"/>
                <a:gd name="T20" fmla="*/ 2147483647 w 97"/>
                <a:gd name="T21" fmla="*/ 2147483647 h 65"/>
                <a:gd name="T22" fmla="*/ 2147483647 w 97"/>
                <a:gd name="T23" fmla="*/ 2147483647 h 65"/>
                <a:gd name="T24" fmla="*/ 2147483647 w 97"/>
                <a:gd name="T25" fmla="*/ 2147483647 h 65"/>
                <a:gd name="T26" fmla="*/ 2147483647 w 97"/>
                <a:gd name="T27" fmla="*/ 2147483647 h 65"/>
                <a:gd name="T28" fmla="*/ 2147483647 w 97"/>
                <a:gd name="T29" fmla="*/ 2147483647 h 65"/>
                <a:gd name="T30" fmla="*/ 2147483647 w 97"/>
                <a:gd name="T31" fmla="*/ 2147483647 h 65"/>
                <a:gd name="T32" fmla="*/ 2147483647 w 97"/>
                <a:gd name="T33" fmla="*/ 2147483647 h 65"/>
                <a:gd name="T34" fmla="*/ 2147483647 w 97"/>
                <a:gd name="T35" fmla="*/ 2147483647 h 65"/>
                <a:gd name="T36" fmla="*/ 2147483647 w 97"/>
                <a:gd name="T37" fmla="*/ 2147483647 h 65"/>
                <a:gd name="T38" fmla="*/ 2147483647 w 97"/>
                <a:gd name="T39" fmla="*/ 2147483647 h 65"/>
                <a:gd name="T40" fmla="*/ 2147483647 w 97"/>
                <a:gd name="T41" fmla="*/ 2147483647 h 65"/>
                <a:gd name="T42" fmla="*/ 2147483647 w 97"/>
                <a:gd name="T43" fmla="*/ 2147483647 h 65"/>
                <a:gd name="T44" fmla="*/ 2147483647 w 97"/>
                <a:gd name="T45" fmla="*/ 2147483647 h 65"/>
                <a:gd name="T46" fmla="*/ 2147483647 w 97"/>
                <a:gd name="T47" fmla="*/ 2147483647 h 65"/>
                <a:gd name="T48" fmla="*/ 2147483647 w 97"/>
                <a:gd name="T49" fmla="*/ 2147483647 h 65"/>
                <a:gd name="T50" fmla="*/ 2147483647 w 97"/>
                <a:gd name="T51" fmla="*/ 2147483647 h 65"/>
                <a:gd name="T52" fmla="*/ 2147483647 w 97"/>
                <a:gd name="T53" fmla="*/ 2147483647 h 65"/>
                <a:gd name="T54" fmla="*/ 2147483647 w 97"/>
                <a:gd name="T55" fmla="*/ 2147483647 h 65"/>
                <a:gd name="T56" fmla="*/ 2147483647 w 97"/>
                <a:gd name="T57" fmla="*/ 2147483647 h 65"/>
                <a:gd name="T58" fmla="*/ 2147483647 w 97"/>
                <a:gd name="T59" fmla="*/ 2147483647 h 65"/>
                <a:gd name="T60" fmla="*/ 0 w 97"/>
                <a:gd name="T61" fmla="*/ 2147483647 h 65"/>
                <a:gd name="T62" fmla="*/ 2147483647 w 97"/>
                <a:gd name="T63" fmla="*/ 2147483647 h 65"/>
                <a:gd name="T64" fmla="*/ 2147483647 w 97"/>
                <a:gd name="T65" fmla="*/ 2147483647 h 65"/>
                <a:gd name="T66" fmla="*/ 2147483647 w 97"/>
                <a:gd name="T67" fmla="*/ 2147483647 h 65"/>
                <a:gd name="T68" fmla="*/ 2147483647 w 97"/>
                <a:gd name="T69" fmla="*/ 2147483647 h 65"/>
                <a:gd name="T70" fmla="*/ 2147483647 w 97"/>
                <a:gd name="T71" fmla="*/ 2147483647 h 65"/>
                <a:gd name="T72" fmla="*/ 2147483647 w 97"/>
                <a:gd name="T73" fmla="*/ 2147483647 h 65"/>
                <a:gd name="T74" fmla="*/ 2147483647 w 97"/>
                <a:gd name="T75" fmla="*/ 2147483647 h 65"/>
                <a:gd name="T76" fmla="*/ 2147483647 w 97"/>
                <a:gd name="T77" fmla="*/ 2147483647 h 65"/>
                <a:gd name="T78" fmla="*/ 2147483647 w 97"/>
                <a:gd name="T79" fmla="*/ 2147483647 h 65"/>
                <a:gd name="T80" fmla="*/ 2147483647 w 97"/>
                <a:gd name="T81" fmla="*/ 2147483647 h 65"/>
                <a:gd name="T82" fmla="*/ 2147483647 w 97"/>
                <a:gd name="T83" fmla="*/ 2147483647 h 65"/>
                <a:gd name="T84" fmla="*/ 2147483647 w 97"/>
                <a:gd name="T85" fmla="*/ 2147483647 h 65"/>
                <a:gd name="T86" fmla="*/ 2147483647 w 97"/>
                <a:gd name="T87" fmla="*/ 2147483647 h 65"/>
                <a:gd name="T88" fmla="*/ 2147483647 w 97"/>
                <a:gd name="T89" fmla="*/ 2147483647 h 65"/>
                <a:gd name="T90" fmla="*/ 2147483647 w 97"/>
                <a:gd name="T91" fmla="*/ 2147483647 h 65"/>
                <a:gd name="T92" fmla="*/ 2147483647 w 97"/>
                <a:gd name="T93" fmla="*/ 2147483647 h 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7"/>
                <a:gd name="T142" fmla="*/ 0 h 65"/>
                <a:gd name="T143" fmla="*/ 97 w 97"/>
                <a:gd name="T144" fmla="*/ 65 h 6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7" h="65">
                  <a:moveTo>
                    <a:pt x="97" y="40"/>
                  </a:moveTo>
                  <a:lnTo>
                    <a:pt x="97" y="36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6" y="27"/>
                  </a:lnTo>
                  <a:lnTo>
                    <a:pt x="95" y="24"/>
                  </a:lnTo>
                  <a:lnTo>
                    <a:pt x="95" y="21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93" y="14"/>
                  </a:lnTo>
                  <a:lnTo>
                    <a:pt x="93" y="13"/>
                  </a:lnTo>
                  <a:lnTo>
                    <a:pt x="92" y="12"/>
                  </a:lnTo>
                  <a:lnTo>
                    <a:pt x="92" y="10"/>
                  </a:lnTo>
                  <a:lnTo>
                    <a:pt x="91" y="9"/>
                  </a:lnTo>
                  <a:lnTo>
                    <a:pt x="91" y="8"/>
                  </a:lnTo>
                  <a:lnTo>
                    <a:pt x="90" y="7"/>
                  </a:lnTo>
                  <a:lnTo>
                    <a:pt x="89" y="6"/>
                  </a:lnTo>
                  <a:lnTo>
                    <a:pt x="88" y="5"/>
                  </a:lnTo>
                  <a:lnTo>
                    <a:pt x="88" y="4"/>
                  </a:lnTo>
                  <a:lnTo>
                    <a:pt x="87" y="3"/>
                  </a:lnTo>
                  <a:lnTo>
                    <a:pt x="86" y="2"/>
                  </a:lnTo>
                  <a:lnTo>
                    <a:pt x="85" y="1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0" y="1"/>
                  </a:lnTo>
                  <a:lnTo>
                    <a:pt x="77" y="1"/>
                  </a:lnTo>
                  <a:lnTo>
                    <a:pt x="75" y="2"/>
                  </a:lnTo>
                  <a:lnTo>
                    <a:pt x="72" y="3"/>
                  </a:lnTo>
                  <a:lnTo>
                    <a:pt x="69" y="4"/>
                  </a:lnTo>
                  <a:lnTo>
                    <a:pt x="67" y="5"/>
                  </a:lnTo>
                  <a:lnTo>
                    <a:pt x="65" y="7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5" y="9"/>
                  </a:lnTo>
                  <a:lnTo>
                    <a:pt x="66" y="9"/>
                  </a:lnTo>
                  <a:lnTo>
                    <a:pt x="67" y="9"/>
                  </a:lnTo>
                  <a:lnTo>
                    <a:pt x="68" y="9"/>
                  </a:lnTo>
                  <a:lnTo>
                    <a:pt x="69" y="9"/>
                  </a:lnTo>
                  <a:lnTo>
                    <a:pt x="70" y="9"/>
                  </a:lnTo>
                  <a:lnTo>
                    <a:pt x="72" y="9"/>
                  </a:lnTo>
                  <a:lnTo>
                    <a:pt x="73" y="9"/>
                  </a:lnTo>
                  <a:lnTo>
                    <a:pt x="74" y="9"/>
                  </a:lnTo>
                  <a:lnTo>
                    <a:pt x="75" y="8"/>
                  </a:lnTo>
                  <a:lnTo>
                    <a:pt x="77" y="7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81" y="6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7"/>
                  </a:lnTo>
                  <a:lnTo>
                    <a:pt x="84" y="8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1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7" y="14"/>
                  </a:lnTo>
                  <a:lnTo>
                    <a:pt x="87" y="15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8"/>
                  </a:lnTo>
                  <a:lnTo>
                    <a:pt x="88" y="19"/>
                  </a:lnTo>
                  <a:lnTo>
                    <a:pt x="88" y="21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6" y="28"/>
                  </a:lnTo>
                  <a:lnTo>
                    <a:pt x="85" y="30"/>
                  </a:lnTo>
                  <a:lnTo>
                    <a:pt x="83" y="32"/>
                  </a:lnTo>
                  <a:lnTo>
                    <a:pt x="83" y="33"/>
                  </a:lnTo>
                  <a:lnTo>
                    <a:pt x="82" y="33"/>
                  </a:lnTo>
                  <a:lnTo>
                    <a:pt x="81" y="34"/>
                  </a:lnTo>
                  <a:lnTo>
                    <a:pt x="80" y="34"/>
                  </a:lnTo>
                  <a:lnTo>
                    <a:pt x="77" y="34"/>
                  </a:lnTo>
                  <a:lnTo>
                    <a:pt x="74" y="34"/>
                  </a:lnTo>
                  <a:lnTo>
                    <a:pt x="71" y="34"/>
                  </a:lnTo>
                  <a:lnTo>
                    <a:pt x="68" y="33"/>
                  </a:lnTo>
                  <a:lnTo>
                    <a:pt x="62" y="32"/>
                  </a:lnTo>
                  <a:lnTo>
                    <a:pt x="56" y="30"/>
                  </a:lnTo>
                  <a:lnTo>
                    <a:pt x="50" y="28"/>
                  </a:lnTo>
                  <a:lnTo>
                    <a:pt x="44" y="27"/>
                  </a:lnTo>
                  <a:lnTo>
                    <a:pt x="38" y="25"/>
                  </a:lnTo>
                  <a:lnTo>
                    <a:pt x="32" y="24"/>
                  </a:lnTo>
                  <a:lnTo>
                    <a:pt x="29" y="23"/>
                  </a:lnTo>
                  <a:lnTo>
                    <a:pt x="25" y="23"/>
                  </a:lnTo>
                  <a:lnTo>
                    <a:pt x="21" y="22"/>
                  </a:lnTo>
                  <a:lnTo>
                    <a:pt x="16" y="22"/>
                  </a:lnTo>
                  <a:lnTo>
                    <a:pt x="12" y="21"/>
                  </a:lnTo>
                  <a:lnTo>
                    <a:pt x="8" y="21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4" y="21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7" y="23"/>
                  </a:lnTo>
                  <a:lnTo>
                    <a:pt x="21" y="24"/>
                  </a:lnTo>
                  <a:lnTo>
                    <a:pt x="25" y="25"/>
                  </a:lnTo>
                  <a:lnTo>
                    <a:pt x="29" y="25"/>
                  </a:lnTo>
                  <a:lnTo>
                    <a:pt x="33" y="26"/>
                  </a:lnTo>
                  <a:lnTo>
                    <a:pt x="38" y="27"/>
                  </a:lnTo>
                  <a:lnTo>
                    <a:pt x="42" y="29"/>
                  </a:lnTo>
                  <a:lnTo>
                    <a:pt x="47" y="30"/>
                  </a:lnTo>
                  <a:lnTo>
                    <a:pt x="51" y="31"/>
                  </a:lnTo>
                  <a:lnTo>
                    <a:pt x="56" y="33"/>
                  </a:lnTo>
                  <a:lnTo>
                    <a:pt x="60" y="34"/>
                  </a:lnTo>
                  <a:lnTo>
                    <a:pt x="64" y="36"/>
                  </a:lnTo>
                  <a:lnTo>
                    <a:pt x="69" y="37"/>
                  </a:lnTo>
                  <a:lnTo>
                    <a:pt x="70" y="37"/>
                  </a:lnTo>
                  <a:lnTo>
                    <a:pt x="70" y="38"/>
                  </a:lnTo>
                  <a:lnTo>
                    <a:pt x="71" y="39"/>
                  </a:lnTo>
                  <a:lnTo>
                    <a:pt x="72" y="40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4" y="43"/>
                  </a:lnTo>
                  <a:lnTo>
                    <a:pt x="75" y="46"/>
                  </a:lnTo>
                  <a:lnTo>
                    <a:pt x="75" y="49"/>
                  </a:lnTo>
                  <a:lnTo>
                    <a:pt x="75" y="51"/>
                  </a:lnTo>
                  <a:lnTo>
                    <a:pt x="75" y="54"/>
                  </a:lnTo>
                  <a:lnTo>
                    <a:pt x="75" y="56"/>
                  </a:lnTo>
                  <a:lnTo>
                    <a:pt x="75" y="59"/>
                  </a:lnTo>
                  <a:lnTo>
                    <a:pt x="75" y="62"/>
                  </a:lnTo>
                  <a:lnTo>
                    <a:pt x="75" y="65"/>
                  </a:lnTo>
                  <a:lnTo>
                    <a:pt x="78" y="63"/>
                  </a:lnTo>
                  <a:lnTo>
                    <a:pt x="80" y="61"/>
                  </a:lnTo>
                  <a:lnTo>
                    <a:pt x="83" y="59"/>
                  </a:lnTo>
                  <a:lnTo>
                    <a:pt x="85" y="57"/>
                  </a:lnTo>
                  <a:lnTo>
                    <a:pt x="88" y="55"/>
                  </a:lnTo>
                  <a:lnTo>
                    <a:pt x="90" y="53"/>
                  </a:lnTo>
                  <a:lnTo>
                    <a:pt x="93" y="51"/>
                  </a:lnTo>
                  <a:lnTo>
                    <a:pt x="95" y="49"/>
                  </a:lnTo>
                  <a:lnTo>
                    <a:pt x="95" y="48"/>
                  </a:lnTo>
                  <a:lnTo>
                    <a:pt x="96" y="47"/>
                  </a:lnTo>
                  <a:lnTo>
                    <a:pt x="96" y="46"/>
                  </a:lnTo>
                  <a:lnTo>
                    <a:pt x="96" y="45"/>
                  </a:lnTo>
                  <a:lnTo>
                    <a:pt x="96" y="43"/>
                  </a:lnTo>
                  <a:lnTo>
                    <a:pt x="97" y="42"/>
                  </a:lnTo>
                  <a:lnTo>
                    <a:pt x="97" y="41"/>
                  </a:lnTo>
                  <a:lnTo>
                    <a:pt x="97" y="4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2" name="Freeform 238"/>
            <p:cNvSpPr>
              <a:spLocks/>
            </p:cNvSpPr>
            <p:nvPr/>
          </p:nvSpPr>
          <p:spPr bwMode="auto">
            <a:xfrm>
              <a:off x="1459536" y="3076321"/>
              <a:ext cx="61913" cy="31750"/>
            </a:xfrm>
            <a:custGeom>
              <a:avLst/>
              <a:gdLst>
                <a:gd name="T0" fmla="*/ 2147483647 w 39"/>
                <a:gd name="T1" fmla="*/ 2147483647 h 20"/>
                <a:gd name="T2" fmla="*/ 2147483647 w 39"/>
                <a:gd name="T3" fmla="*/ 2147483647 h 20"/>
                <a:gd name="T4" fmla="*/ 2147483647 w 39"/>
                <a:gd name="T5" fmla="*/ 2147483647 h 20"/>
                <a:gd name="T6" fmla="*/ 2147483647 w 39"/>
                <a:gd name="T7" fmla="*/ 2147483647 h 20"/>
                <a:gd name="T8" fmla="*/ 2147483647 w 39"/>
                <a:gd name="T9" fmla="*/ 2147483647 h 20"/>
                <a:gd name="T10" fmla="*/ 2147483647 w 39"/>
                <a:gd name="T11" fmla="*/ 2147483647 h 20"/>
                <a:gd name="T12" fmla="*/ 2147483647 w 39"/>
                <a:gd name="T13" fmla="*/ 2147483647 h 20"/>
                <a:gd name="T14" fmla="*/ 2147483647 w 39"/>
                <a:gd name="T15" fmla="*/ 2147483647 h 20"/>
                <a:gd name="T16" fmla="*/ 2147483647 w 39"/>
                <a:gd name="T17" fmla="*/ 2147483647 h 20"/>
                <a:gd name="T18" fmla="*/ 2147483647 w 39"/>
                <a:gd name="T19" fmla="*/ 2147483647 h 20"/>
                <a:gd name="T20" fmla="*/ 2147483647 w 39"/>
                <a:gd name="T21" fmla="*/ 2147483647 h 20"/>
                <a:gd name="T22" fmla="*/ 2147483647 w 39"/>
                <a:gd name="T23" fmla="*/ 2147483647 h 20"/>
                <a:gd name="T24" fmla="*/ 2147483647 w 39"/>
                <a:gd name="T25" fmla="*/ 2147483647 h 20"/>
                <a:gd name="T26" fmla="*/ 2147483647 w 39"/>
                <a:gd name="T27" fmla="*/ 2147483647 h 20"/>
                <a:gd name="T28" fmla="*/ 2147483647 w 39"/>
                <a:gd name="T29" fmla="*/ 2147483647 h 20"/>
                <a:gd name="T30" fmla="*/ 2147483647 w 39"/>
                <a:gd name="T31" fmla="*/ 2147483647 h 20"/>
                <a:gd name="T32" fmla="*/ 2147483647 w 39"/>
                <a:gd name="T33" fmla="*/ 2147483647 h 20"/>
                <a:gd name="T34" fmla="*/ 2147483647 w 39"/>
                <a:gd name="T35" fmla="*/ 2147483647 h 20"/>
                <a:gd name="T36" fmla="*/ 2147483647 w 39"/>
                <a:gd name="T37" fmla="*/ 2147483647 h 20"/>
                <a:gd name="T38" fmla="*/ 2147483647 w 39"/>
                <a:gd name="T39" fmla="*/ 2147483647 h 20"/>
                <a:gd name="T40" fmla="*/ 2147483647 w 39"/>
                <a:gd name="T41" fmla="*/ 2147483647 h 20"/>
                <a:gd name="T42" fmla="*/ 2147483647 w 39"/>
                <a:gd name="T43" fmla="*/ 2147483647 h 20"/>
                <a:gd name="T44" fmla="*/ 2147483647 w 39"/>
                <a:gd name="T45" fmla="*/ 2147483647 h 20"/>
                <a:gd name="T46" fmla="*/ 2147483647 w 39"/>
                <a:gd name="T47" fmla="*/ 0 h 20"/>
                <a:gd name="T48" fmla="*/ 2147483647 w 39"/>
                <a:gd name="T49" fmla="*/ 2147483647 h 20"/>
                <a:gd name="T50" fmla="*/ 2147483647 w 39"/>
                <a:gd name="T51" fmla="*/ 2147483647 h 20"/>
                <a:gd name="T52" fmla="*/ 2147483647 w 39"/>
                <a:gd name="T53" fmla="*/ 2147483647 h 20"/>
                <a:gd name="T54" fmla="*/ 2147483647 w 39"/>
                <a:gd name="T55" fmla="*/ 2147483647 h 20"/>
                <a:gd name="T56" fmla="*/ 2147483647 w 39"/>
                <a:gd name="T57" fmla="*/ 2147483647 h 20"/>
                <a:gd name="T58" fmla="*/ 2147483647 w 39"/>
                <a:gd name="T59" fmla="*/ 2147483647 h 20"/>
                <a:gd name="T60" fmla="*/ 2147483647 w 39"/>
                <a:gd name="T61" fmla="*/ 2147483647 h 20"/>
                <a:gd name="T62" fmla="*/ 2147483647 w 39"/>
                <a:gd name="T63" fmla="*/ 2147483647 h 20"/>
                <a:gd name="T64" fmla="*/ 2147483647 w 39"/>
                <a:gd name="T65" fmla="*/ 2147483647 h 20"/>
                <a:gd name="T66" fmla="*/ 2147483647 w 39"/>
                <a:gd name="T67" fmla="*/ 2147483647 h 20"/>
                <a:gd name="T68" fmla="*/ 2147483647 w 39"/>
                <a:gd name="T69" fmla="*/ 2147483647 h 20"/>
                <a:gd name="T70" fmla="*/ 2147483647 w 39"/>
                <a:gd name="T71" fmla="*/ 2147483647 h 20"/>
                <a:gd name="T72" fmla="*/ 2147483647 w 39"/>
                <a:gd name="T73" fmla="*/ 2147483647 h 20"/>
                <a:gd name="T74" fmla="*/ 2147483647 w 39"/>
                <a:gd name="T75" fmla="*/ 2147483647 h 20"/>
                <a:gd name="T76" fmla="*/ 2147483647 w 39"/>
                <a:gd name="T77" fmla="*/ 2147483647 h 20"/>
                <a:gd name="T78" fmla="*/ 2147483647 w 39"/>
                <a:gd name="T79" fmla="*/ 2147483647 h 20"/>
                <a:gd name="T80" fmla="*/ 2147483647 w 39"/>
                <a:gd name="T81" fmla="*/ 2147483647 h 20"/>
                <a:gd name="T82" fmla="*/ 2147483647 w 39"/>
                <a:gd name="T83" fmla="*/ 2147483647 h 20"/>
                <a:gd name="T84" fmla="*/ 2147483647 w 39"/>
                <a:gd name="T85" fmla="*/ 2147483647 h 20"/>
                <a:gd name="T86" fmla="*/ 2147483647 w 39"/>
                <a:gd name="T87" fmla="*/ 2147483647 h 20"/>
                <a:gd name="T88" fmla="*/ 2147483647 w 39"/>
                <a:gd name="T89" fmla="*/ 2147483647 h 20"/>
                <a:gd name="T90" fmla="*/ 2147483647 w 39"/>
                <a:gd name="T91" fmla="*/ 2147483647 h 20"/>
                <a:gd name="T92" fmla="*/ 2147483647 w 39"/>
                <a:gd name="T93" fmla="*/ 2147483647 h 20"/>
                <a:gd name="T94" fmla="*/ 2147483647 w 39"/>
                <a:gd name="T95" fmla="*/ 2147483647 h 20"/>
                <a:gd name="T96" fmla="*/ 2147483647 w 39"/>
                <a:gd name="T97" fmla="*/ 2147483647 h 20"/>
                <a:gd name="T98" fmla="*/ 2147483647 w 39"/>
                <a:gd name="T99" fmla="*/ 2147483647 h 20"/>
                <a:gd name="T100" fmla="*/ 2147483647 w 39"/>
                <a:gd name="T101" fmla="*/ 2147483647 h 20"/>
                <a:gd name="T102" fmla="*/ 2147483647 w 39"/>
                <a:gd name="T103" fmla="*/ 2147483647 h 20"/>
                <a:gd name="T104" fmla="*/ 2147483647 w 39"/>
                <a:gd name="T105" fmla="*/ 2147483647 h 20"/>
                <a:gd name="T106" fmla="*/ 2147483647 w 39"/>
                <a:gd name="T107" fmla="*/ 2147483647 h 20"/>
                <a:gd name="T108" fmla="*/ 2147483647 w 39"/>
                <a:gd name="T109" fmla="*/ 2147483647 h 20"/>
                <a:gd name="T110" fmla="*/ 2147483647 w 39"/>
                <a:gd name="T111" fmla="*/ 2147483647 h 2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"/>
                <a:gd name="T169" fmla="*/ 0 h 20"/>
                <a:gd name="T170" fmla="*/ 39 w 39"/>
                <a:gd name="T171" fmla="*/ 20 h 2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" h="20">
                  <a:moveTo>
                    <a:pt x="37" y="15"/>
                  </a:moveTo>
                  <a:lnTo>
                    <a:pt x="37" y="14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6" y="10"/>
                  </a:lnTo>
                  <a:lnTo>
                    <a:pt x="34" y="9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3" y="6"/>
                  </a:lnTo>
                  <a:lnTo>
                    <a:pt x="34" y="6"/>
                  </a:lnTo>
                  <a:lnTo>
                    <a:pt x="35" y="6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7" y="6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7" y="3"/>
                  </a:lnTo>
                  <a:lnTo>
                    <a:pt x="36" y="3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2" y="3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3" y="13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8" y="11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30" y="12"/>
                  </a:lnTo>
                  <a:lnTo>
                    <a:pt x="31" y="13"/>
                  </a:lnTo>
                  <a:lnTo>
                    <a:pt x="32" y="14"/>
                  </a:lnTo>
                  <a:lnTo>
                    <a:pt x="33" y="15"/>
                  </a:lnTo>
                  <a:lnTo>
                    <a:pt x="34" y="16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7" y="18"/>
                  </a:lnTo>
                  <a:lnTo>
                    <a:pt x="37" y="19"/>
                  </a:lnTo>
                  <a:lnTo>
                    <a:pt x="39" y="20"/>
                  </a:lnTo>
                  <a:lnTo>
                    <a:pt x="38" y="19"/>
                  </a:lnTo>
                  <a:lnTo>
                    <a:pt x="38" y="18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3" name="Freeform 239"/>
            <p:cNvSpPr>
              <a:spLocks/>
            </p:cNvSpPr>
            <p:nvPr/>
          </p:nvSpPr>
          <p:spPr bwMode="auto">
            <a:xfrm>
              <a:off x="1524624" y="3089021"/>
              <a:ext cx="153987" cy="101600"/>
            </a:xfrm>
            <a:custGeom>
              <a:avLst/>
              <a:gdLst>
                <a:gd name="T0" fmla="*/ 2147483647 w 97"/>
                <a:gd name="T1" fmla="*/ 2147483647 h 64"/>
                <a:gd name="T2" fmla="*/ 2147483647 w 97"/>
                <a:gd name="T3" fmla="*/ 2147483647 h 64"/>
                <a:gd name="T4" fmla="*/ 2147483647 w 97"/>
                <a:gd name="T5" fmla="*/ 2147483647 h 64"/>
                <a:gd name="T6" fmla="*/ 2147483647 w 97"/>
                <a:gd name="T7" fmla="*/ 2147483647 h 64"/>
                <a:gd name="T8" fmla="*/ 2147483647 w 97"/>
                <a:gd name="T9" fmla="*/ 2147483647 h 64"/>
                <a:gd name="T10" fmla="*/ 2147483647 w 97"/>
                <a:gd name="T11" fmla="*/ 2147483647 h 64"/>
                <a:gd name="T12" fmla="*/ 2147483647 w 97"/>
                <a:gd name="T13" fmla="*/ 2147483647 h 64"/>
                <a:gd name="T14" fmla="*/ 2147483647 w 97"/>
                <a:gd name="T15" fmla="*/ 0 h 64"/>
                <a:gd name="T16" fmla="*/ 2147483647 w 97"/>
                <a:gd name="T17" fmla="*/ 0 h 64"/>
                <a:gd name="T18" fmla="*/ 2147483647 w 97"/>
                <a:gd name="T19" fmla="*/ 2147483647 h 64"/>
                <a:gd name="T20" fmla="*/ 2147483647 w 97"/>
                <a:gd name="T21" fmla="*/ 2147483647 h 64"/>
                <a:gd name="T22" fmla="*/ 2147483647 w 97"/>
                <a:gd name="T23" fmla="*/ 2147483647 h 64"/>
                <a:gd name="T24" fmla="*/ 2147483647 w 97"/>
                <a:gd name="T25" fmla="*/ 2147483647 h 64"/>
                <a:gd name="T26" fmla="*/ 2147483647 w 97"/>
                <a:gd name="T27" fmla="*/ 2147483647 h 64"/>
                <a:gd name="T28" fmla="*/ 2147483647 w 97"/>
                <a:gd name="T29" fmla="*/ 2147483647 h 64"/>
                <a:gd name="T30" fmla="*/ 2147483647 w 97"/>
                <a:gd name="T31" fmla="*/ 2147483647 h 64"/>
                <a:gd name="T32" fmla="*/ 2147483647 w 97"/>
                <a:gd name="T33" fmla="*/ 2147483647 h 64"/>
                <a:gd name="T34" fmla="*/ 2147483647 w 97"/>
                <a:gd name="T35" fmla="*/ 2147483647 h 64"/>
                <a:gd name="T36" fmla="*/ 2147483647 w 97"/>
                <a:gd name="T37" fmla="*/ 2147483647 h 64"/>
                <a:gd name="T38" fmla="*/ 2147483647 w 97"/>
                <a:gd name="T39" fmla="*/ 2147483647 h 64"/>
                <a:gd name="T40" fmla="*/ 2147483647 w 97"/>
                <a:gd name="T41" fmla="*/ 2147483647 h 64"/>
                <a:gd name="T42" fmla="*/ 2147483647 w 97"/>
                <a:gd name="T43" fmla="*/ 2147483647 h 64"/>
                <a:gd name="T44" fmla="*/ 2147483647 w 97"/>
                <a:gd name="T45" fmla="*/ 2147483647 h 64"/>
                <a:gd name="T46" fmla="*/ 2147483647 w 97"/>
                <a:gd name="T47" fmla="*/ 2147483647 h 64"/>
                <a:gd name="T48" fmla="*/ 2147483647 w 97"/>
                <a:gd name="T49" fmla="*/ 2147483647 h 64"/>
                <a:gd name="T50" fmla="*/ 2147483647 w 97"/>
                <a:gd name="T51" fmla="*/ 2147483647 h 64"/>
                <a:gd name="T52" fmla="*/ 2147483647 w 97"/>
                <a:gd name="T53" fmla="*/ 2147483647 h 64"/>
                <a:gd name="T54" fmla="*/ 2147483647 w 97"/>
                <a:gd name="T55" fmla="*/ 2147483647 h 64"/>
                <a:gd name="T56" fmla="*/ 2147483647 w 97"/>
                <a:gd name="T57" fmla="*/ 2147483647 h 64"/>
                <a:gd name="T58" fmla="*/ 2147483647 w 97"/>
                <a:gd name="T59" fmla="*/ 2147483647 h 64"/>
                <a:gd name="T60" fmla="*/ 0 w 97"/>
                <a:gd name="T61" fmla="*/ 2147483647 h 64"/>
                <a:gd name="T62" fmla="*/ 2147483647 w 97"/>
                <a:gd name="T63" fmla="*/ 2147483647 h 64"/>
                <a:gd name="T64" fmla="*/ 2147483647 w 97"/>
                <a:gd name="T65" fmla="*/ 2147483647 h 64"/>
                <a:gd name="T66" fmla="*/ 2147483647 w 97"/>
                <a:gd name="T67" fmla="*/ 2147483647 h 64"/>
                <a:gd name="T68" fmla="*/ 2147483647 w 97"/>
                <a:gd name="T69" fmla="*/ 2147483647 h 64"/>
                <a:gd name="T70" fmla="*/ 2147483647 w 97"/>
                <a:gd name="T71" fmla="*/ 2147483647 h 64"/>
                <a:gd name="T72" fmla="*/ 2147483647 w 97"/>
                <a:gd name="T73" fmla="*/ 2147483647 h 64"/>
                <a:gd name="T74" fmla="*/ 2147483647 w 97"/>
                <a:gd name="T75" fmla="*/ 2147483647 h 64"/>
                <a:gd name="T76" fmla="*/ 2147483647 w 97"/>
                <a:gd name="T77" fmla="*/ 2147483647 h 64"/>
                <a:gd name="T78" fmla="*/ 2147483647 w 97"/>
                <a:gd name="T79" fmla="*/ 2147483647 h 64"/>
                <a:gd name="T80" fmla="*/ 2147483647 w 97"/>
                <a:gd name="T81" fmla="*/ 2147483647 h 64"/>
                <a:gd name="T82" fmla="*/ 2147483647 w 97"/>
                <a:gd name="T83" fmla="*/ 2147483647 h 64"/>
                <a:gd name="T84" fmla="*/ 2147483647 w 97"/>
                <a:gd name="T85" fmla="*/ 2147483647 h 64"/>
                <a:gd name="T86" fmla="*/ 2147483647 w 97"/>
                <a:gd name="T87" fmla="*/ 2147483647 h 64"/>
                <a:gd name="T88" fmla="*/ 2147483647 w 97"/>
                <a:gd name="T89" fmla="*/ 2147483647 h 64"/>
                <a:gd name="T90" fmla="*/ 2147483647 w 97"/>
                <a:gd name="T91" fmla="*/ 2147483647 h 64"/>
                <a:gd name="T92" fmla="*/ 2147483647 w 97"/>
                <a:gd name="T93" fmla="*/ 2147483647 h 6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7"/>
                <a:gd name="T142" fmla="*/ 0 h 64"/>
                <a:gd name="T143" fmla="*/ 97 w 97"/>
                <a:gd name="T144" fmla="*/ 64 h 6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7" h="64">
                  <a:moveTo>
                    <a:pt x="97" y="39"/>
                  </a:moveTo>
                  <a:lnTo>
                    <a:pt x="97" y="36"/>
                  </a:lnTo>
                  <a:lnTo>
                    <a:pt x="97" y="33"/>
                  </a:lnTo>
                  <a:lnTo>
                    <a:pt x="96" y="29"/>
                  </a:lnTo>
                  <a:lnTo>
                    <a:pt x="96" y="26"/>
                  </a:lnTo>
                  <a:lnTo>
                    <a:pt x="96" y="23"/>
                  </a:lnTo>
                  <a:lnTo>
                    <a:pt x="95" y="20"/>
                  </a:lnTo>
                  <a:lnTo>
                    <a:pt x="95" y="17"/>
                  </a:lnTo>
                  <a:lnTo>
                    <a:pt x="94" y="14"/>
                  </a:lnTo>
                  <a:lnTo>
                    <a:pt x="94" y="13"/>
                  </a:lnTo>
                  <a:lnTo>
                    <a:pt x="93" y="12"/>
                  </a:lnTo>
                  <a:lnTo>
                    <a:pt x="93" y="11"/>
                  </a:lnTo>
                  <a:lnTo>
                    <a:pt x="92" y="9"/>
                  </a:lnTo>
                  <a:lnTo>
                    <a:pt x="91" y="8"/>
                  </a:lnTo>
                  <a:lnTo>
                    <a:pt x="91" y="7"/>
                  </a:lnTo>
                  <a:lnTo>
                    <a:pt x="90" y="6"/>
                  </a:lnTo>
                  <a:lnTo>
                    <a:pt x="89" y="5"/>
                  </a:lnTo>
                  <a:lnTo>
                    <a:pt x="89" y="4"/>
                  </a:lnTo>
                  <a:lnTo>
                    <a:pt x="88" y="3"/>
                  </a:lnTo>
                  <a:lnTo>
                    <a:pt x="87" y="3"/>
                  </a:lnTo>
                  <a:lnTo>
                    <a:pt x="86" y="1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5" y="1"/>
                  </a:lnTo>
                  <a:lnTo>
                    <a:pt x="72" y="2"/>
                  </a:lnTo>
                  <a:lnTo>
                    <a:pt x="70" y="3"/>
                  </a:lnTo>
                  <a:lnTo>
                    <a:pt x="67" y="4"/>
                  </a:lnTo>
                  <a:lnTo>
                    <a:pt x="65" y="6"/>
                  </a:lnTo>
                  <a:lnTo>
                    <a:pt x="63" y="7"/>
                  </a:lnTo>
                  <a:lnTo>
                    <a:pt x="64" y="8"/>
                  </a:lnTo>
                  <a:lnTo>
                    <a:pt x="65" y="8"/>
                  </a:lnTo>
                  <a:lnTo>
                    <a:pt x="66" y="8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6" y="7"/>
                  </a:lnTo>
                  <a:lnTo>
                    <a:pt x="77" y="7"/>
                  </a:lnTo>
                  <a:lnTo>
                    <a:pt x="78" y="6"/>
                  </a:lnTo>
                  <a:lnTo>
                    <a:pt x="80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3" y="5"/>
                  </a:lnTo>
                  <a:lnTo>
                    <a:pt x="83" y="6"/>
                  </a:lnTo>
                  <a:lnTo>
                    <a:pt x="84" y="7"/>
                  </a:lnTo>
                  <a:lnTo>
                    <a:pt x="84" y="8"/>
                  </a:lnTo>
                  <a:lnTo>
                    <a:pt x="85" y="8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6" y="11"/>
                  </a:lnTo>
                  <a:lnTo>
                    <a:pt x="86" y="12"/>
                  </a:lnTo>
                  <a:lnTo>
                    <a:pt x="87" y="13"/>
                  </a:lnTo>
                  <a:lnTo>
                    <a:pt x="87" y="14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9" y="17"/>
                  </a:lnTo>
                  <a:lnTo>
                    <a:pt x="88" y="19"/>
                  </a:lnTo>
                  <a:lnTo>
                    <a:pt x="88" y="21"/>
                  </a:lnTo>
                  <a:lnTo>
                    <a:pt x="87" y="23"/>
                  </a:lnTo>
                  <a:lnTo>
                    <a:pt x="87" y="25"/>
                  </a:lnTo>
                  <a:lnTo>
                    <a:pt x="86" y="28"/>
                  </a:lnTo>
                  <a:lnTo>
                    <a:pt x="85" y="30"/>
                  </a:lnTo>
                  <a:lnTo>
                    <a:pt x="84" y="32"/>
                  </a:lnTo>
                  <a:lnTo>
                    <a:pt x="83" y="32"/>
                  </a:lnTo>
                  <a:lnTo>
                    <a:pt x="82" y="33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77" y="33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8" y="33"/>
                  </a:lnTo>
                  <a:lnTo>
                    <a:pt x="62" y="31"/>
                  </a:lnTo>
                  <a:lnTo>
                    <a:pt x="56" y="29"/>
                  </a:lnTo>
                  <a:lnTo>
                    <a:pt x="50" y="28"/>
                  </a:lnTo>
                  <a:lnTo>
                    <a:pt x="44" y="26"/>
                  </a:lnTo>
                  <a:lnTo>
                    <a:pt x="39" y="24"/>
                  </a:lnTo>
                  <a:lnTo>
                    <a:pt x="33" y="23"/>
                  </a:lnTo>
                  <a:lnTo>
                    <a:pt x="29" y="22"/>
                  </a:lnTo>
                  <a:lnTo>
                    <a:pt x="25" y="22"/>
                  </a:lnTo>
                  <a:lnTo>
                    <a:pt x="21" y="21"/>
                  </a:lnTo>
                  <a:lnTo>
                    <a:pt x="16" y="21"/>
                  </a:lnTo>
                  <a:lnTo>
                    <a:pt x="12" y="21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9"/>
                  </a:lnTo>
                  <a:lnTo>
                    <a:pt x="4" y="20"/>
                  </a:lnTo>
                  <a:lnTo>
                    <a:pt x="8" y="21"/>
                  </a:lnTo>
                  <a:lnTo>
                    <a:pt x="12" y="22"/>
                  </a:lnTo>
                  <a:lnTo>
                    <a:pt x="17" y="23"/>
                  </a:lnTo>
                  <a:lnTo>
                    <a:pt x="21" y="23"/>
                  </a:lnTo>
                  <a:lnTo>
                    <a:pt x="25" y="24"/>
                  </a:lnTo>
                  <a:lnTo>
                    <a:pt x="30" y="25"/>
                  </a:lnTo>
                  <a:lnTo>
                    <a:pt x="33" y="25"/>
                  </a:lnTo>
                  <a:lnTo>
                    <a:pt x="38" y="27"/>
                  </a:lnTo>
                  <a:lnTo>
                    <a:pt x="42" y="28"/>
                  </a:lnTo>
                  <a:lnTo>
                    <a:pt x="47" y="29"/>
                  </a:lnTo>
                  <a:lnTo>
                    <a:pt x="51" y="30"/>
                  </a:lnTo>
                  <a:lnTo>
                    <a:pt x="56" y="32"/>
                  </a:lnTo>
                  <a:lnTo>
                    <a:pt x="60" y="33"/>
                  </a:lnTo>
                  <a:lnTo>
                    <a:pt x="65" y="35"/>
                  </a:lnTo>
                  <a:lnTo>
                    <a:pt x="69" y="36"/>
                  </a:lnTo>
                  <a:lnTo>
                    <a:pt x="70" y="37"/>
                  </a:lnTo>
                  <a:lnTo>
                    <a:pt x="71" y="38"/>
                  </a:lnTo>
                  <a:lnTo>
                    <a:pt x="72" y="39"/>
                  </a:lnTo>
                  <a:lnTo>
                    <a:pt x="73" y="40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5" y="45"/>
                  </a:lnTo>
                  <a:lnTo>
                    <a:pt x="75" y="48"/>
                  </a:lnTo>
                  <a:lnTo>
                    <a:pt x="75" y="50"/>
                  </a:lnTo>
                  <a:lnTo>
                    <a:pt x="75" y="53"/>
                  </a:lnTo>
                  <a:lnTo>
                    <a:pt x="75" y="56"/>
                  </a:lnTo>
                  <a:lnTo>
                    <a:pt x="75" y="58"/>
                  </a:lnTo>
                  <a:lnTo>
                    <a:pt x="76" y="61"/>
                  </a:lnTo>
                  <a:lnTo>
                    <a:pt x="76" y="64"/>
                  </a:lnTo>
                  <a:lnTo>
                    <a:pt x="78" y="62"/>
                  </a:lnTo>
                  <a:lnTo>
                    <a:pt x="81" y="60"/>
                  </a:lnTo>
                  <a:lnTo>
                    <a:pt x="83" y="58"/>
                  </a:lnTo>
                  <a:lnTo>
                    <a:pt x="85" y="56"/>
                  </a:lnTo>
                  <a:lnTo>
                    <a:pt x="88" y="54"/>
                  </a:lnTo>
                  <a:lnTo>
                    <a:pt x="90" y="52"/>
                  </a:lnTo>
                  <a:lnTo>
                    <a:pt x="93" y="50"/>
                  </a:lnTo>
                  <a:lnTo>
                    <a:pt x="95" y="49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5"/>
                  </a:lnTo>
                  <a:lnTo>
                    <a:pt x="96" y="44"/>
                  </a:lnTo>
                  <a:lnTo>
                    <a:pt x="97" y="42"/>
                  </a:lnTo>
                  <a:lnTo>
                    <a:pt x="97" y="41"/>
                  </a:lnTo>
                  <a:lnTo>
                    <a:pt x="97" y="40"/>
                  </a:lnTo>
                  <a:lnTo>
                    <a:pt x="97" y="39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4" name="Freeform 240"/>
            <p:cNvSpPr>
              <a:spLocks/>
            </p:cNvSpPr>
            <p:nvPr/>
          </p:nvSpPr>
          <p:spPr bwMode="auto">
            <a:xfrm>
              <a:off x="1457949" y="3076321"/>
              <a:ext cx="61912" cy="30163"/>
            </a:xfrm>
            <a:custGeom>
              <a:avLst/>
              <a:gdLst>
                <a:gd name="T0" fmla="*/ 2147483647 w 39"/>
                <a:gd name="T1" fmla="*/ 2147483647 h 19"/>
                <a:gd name="T2" fmla="*/ 2147483647 w 39"/>
                <a:gd name="T3" fmla="*/ 2147483647 h 19"/>
                <a:gd name="T4" fmla="*/ 2147483647 w 39"/>
                <a:gd name="T5" fmla="*/ 2147483647 h 19"/>
                <a:gd name="T6" fmla="*/ 2147483647 w 39"/>
                <a:gd name="T7" fmla="*/ 2147483647 h 19"/>
                <a:gd name="T8" fmla="*/ 2147483647 w 39"/>
                <a:gd name="T9" fmla="*/ 2147483647 h 19"/>
                <a:gd name="T10" fmla="*/ 2147483647 w 39"/>
                <a:gd name="T11" fmla="*/ 2147483647 h 19"/>
                <a:gd name="T12" fmla="*/ 2147483647 w 39"/>
                <a:gd name="T13" fmla="*/ 2147483647 h 19"/>
                <a:gd name="T14" fmla="*/ 2147483647 w 39"/>
                <a:gd name="T15" fmla="*/ 2147483647 h 19"/>
                <a:gd name="T16" fmla="*/ 2147483647 w 39"/>
                <a:gd name="T17" fmla="*/ 2147483647 h 19"/>
                <a:gd name="T18" fmla="*/ 2147483647 w 39"/>
                <a:gd name="T19" fmla="*/ 2147483647 h 19"/>
                <a:gd name="T20" fmla="*/ 2147483647 w 39"/>
                <a:gd name="T21" fmla="*/ 2147483647 h 19"/>
                <a:gd name="T22" fmla="*/ 2147483647 w 39"/>
                <a:gd name="T23" fmla="*/ 2147483647 h 19"/>
                <a:gd name="T24" fmla="*/ 2147483647 w 39"/>
                <a:gd name="T25" fmla="*/ 2147483647 h 19"/>
                <a:gd name="T26" fmla="*/ 2147483647 w 39"/>
                <a:gd name="T27" fmla="*/ 2147483647 h 19"/>
                <a:gd name="T28" fmla="*/ 2147483647 w 39"/>
                <a:gd name="T29" fmla="*/ 2147483647 h 19"/>
                <a:gd name="T30" fmla="*/ 2147483647 w 39"/>
                <a:gd name="T31" fmla="*/ 2147483647 h 19"/>
                <a:gd name="T32" fmla="*/ 2147483647 w 39"/>
                <a:gd name="T33" fmla="*/ 2147483647 h 19"/>
                <a:gd name="T34" fmla="*/ 2147483647 w 39"/>
                <a:gd name="T35" fmla="*/ 2147483647 h 19"/>
                <a:gd name="T36" fmla="*/ 2147483647 w 39"/>
                <a:gd name="T37" fmla="*/ 2147483647 h 19"/>
                <a:gd name="T38" fmla="*/ 2147483647 w 39"/>
                <a:gd name="T39" fmla="*/ 2147483647 h 19"/>
                <a:gd name="T40" fmla="*/ 2147483647 w 39"/>
                <a:gd name="T41" fmla="*/ 2147483647 h 19"/>
                <a:gd name="T42" fmla="*/ 2147483647 w 39"/>
                <a:gd name="T43" fmla="*/ 2147483647 h 19"/>
                <a:gd name="T44" fmla="*/ 2147483647 w 39"/>
                <a:gd name="T45" fmla="*/ 0 h 19"/>
                <a:gd name="T46" fmla="*/ 2147483647 w 39"/>
                <a:gd name="T47" fmla="*/ 0 h 19"/>
                <a:gd name="T48" fmla="*/ 2147483647 w 39"/>
                <a:gd name="T49" fmla="*/ 0 h 19"/>
                <a:gd name="T50" fmla="*/ 2147483647 w 39"/>
                <a:gd name="T51" fmla="*/ 2147483647 h 19"/>
                <a:gd name="T52" fmla="*/ 2147483647 w 39"/>
                <a:gd name="T53" fmla="*/ 2147483647 h 19"/>
                <a:gd name="T54" fmla="*/ 2147483647 w 39"/>
                <a:gd name="T55" fmla="*/ 2147483647 h 19"/>
                <a:gd name="T56" fmla="*/ 2147483647 w 39"/>
                <a:gd name="T57" fmla="*/ 2147483647 h 19"/>
                <a:gd name="T58" fmla="*/ 2147483647 w 39"/>
                <a:gd name="T59" fmla="*/ 2147483647 h 19"/>
                <a:gd name="T60" fmla="*/ 2147483647 w 39"/>
                <a:gd name="T61" fmla="*/ 2147483647 h 19"/>
                <a:gd name="T62" fmla="*/ 2147483647 w 39"/>
                <a:gd name="T63" fmla="*/ 2147483647 h 19"/>
                <a:gd name="T64" fmla="*/ 2147483647 w 39"/>
                <a:gd name="T65" fmla="*/ 2147483647 h 19"/>
                <a:gd name="T66" fmla="*/ 2147483647 w 39"/>
                <a:gd name="T67" fmla="*/ 2147483647 h 19"/>
                <a:gd name="T68" fmla="*/ 2147483647 w 39"/>
                <a:gd name="T69" fmla="*/ 2147483647 h 19"/>
                <a:gd name="T70" fmla="*/ 2147483647 w 39"/>
                <a:gd name="T71" fmla="*/ 2147483647 h 19"/>
                <a:gd name="T72" fmla="*/ 2147483647 w 39"/>
                <a:gd name="T73" fmla="*/ 2147483647 h 19"/>
                <a:gd name="T74" fmla="*/ 2147483647 w 39"/>
                <a:gd name="T75" fmla="*/ 2147483647 h 19"/>
                <a:gd name="T76" fmla="*/ 2147483647 w 39"/>
                <a:gd name="T77" fmla="*/ 2147483647 h 19"/>
                <a:gd name="T78" fmla="*/ 2147483647 w 39"/>
                <a:gd name="T79" fmla="*/ 2147483647 h 19"/>
                <a:gd name="T80" fmla="*/ 2147483647 w 39"/>
                <a:gd name="T81" fmla="*/ 2147483647 h 19"/>
                <a:gd name="T82" fmla="*/ 2147483647 w 39"/>
                <a:gd name="T83" fmla="*/ 2147483647 h 19"/>
                <a:gd name="T84" fmla="*/ 2147483647 w 39"/>
                <a:gd name="T85" fmla="*/ 2147483647 h 19"/>
                <a:gd name="T86" fmla="*/ 2147483647 w 39"/>
                <a:gd name="T87" fmla="*/ 2147483647 h 19"/>
                <a:gd name="T88" fmla="*/ 2147483647 w 39"/>
                <a:gd name="T89" fmla="*/ 2147483647 h 19"/>
                <a:gd name="T90" fmla="*/ 2147483647 w 39"/>
                <a:gd name="T91" fmla="*/ 2147483647 h 19"/>
                <a:gd name="T92" fmla="*/ 2147483647 w 39"/>
                <a:gd name="T93" fmla="*/ 2147483647 h 19"/>
                <a:gd name="T94" fmla="*/ 2147483647 w 39"/>
                <a:gd name="T95" fmla="*/ 2147483647 h 19"/>
                <a:gd name="T96" fmla="*/ 2147483647 w 39"/>
                <a:gd name="T97" fmla="*/ 2147483647 h 19"/>
                <a:gd name="T98" fmla="*/ 2147483647 w 39"/>
                <a:gd name="T99" fmla="*/ 2147483647 h 19"/>
                <a:gd name="T100" fmla="*/ 2147483647 w 39"/>
                <a:gd name="T101" fmla="*/ 2147483647 h 19"/>
                <a:gd name="T102" fmla="*/ 2147483647 w 39"/>
                <a:gd name="T103" fmla="*/ 2147483647 h 19"/>
                <a:gd name="T104" fmla="*/ 2147483647 w 39"/>
                <a:gd name="T105" fmla="*/ 2147483647 h 19"/>
                <a:gd name="T106" fmla="*/ 2147483647 w 39"/>
                <a:gd name="T107" fmla="*/ 2147483647 h 19"/>
                <a:gd name="T108" fmla="*/ 2147483647 w 39"/>
                <a:gd name="T109" fmla="*/ 2147483647 h 19"/>
                <a:gd name="T110" fmla="*/ 2147483647 w 39"/>
                <a:gd name="T111" fmla="*/ 2147483647 h 1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"/>
                <a:gd name="T169" fmla="*/ 0 h 19"/>
                <a:gd name="T170" fmla="*/ 39 w 39"/>
                <a:gd name="T171" fmla="*/ 19 h 1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" h="19">
                  <a:moveTo>
                    <a:pt x="37" y="14"/>
                  </a:moveTo>
                  <a:lnTo>
                    <a:pt x="37" y="13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1" y="8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6" y="1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3" y="2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1" y="13"/>
                  </a:lnTo>
                  <a:lnTo>
                    <a:pt x="13" y="13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7" y="9"/>
                  </a:lnTo>
                  <a:lnTo>
                    <a:pt x="28" y="10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1" y="12"/>
                  </a:lnTo>
                  <a:lnTo>
                    <a:pt x="32" y="13"/>
                  </a:lnTo>
                  <a:lnTo>
                    <a:pt x="33" y="14"/>
                  </a:lnTo>
                  <a:lnTo>
                    <a:pt x="34" y="15"/>
                  </a:lnTo>
                  <a:lnTo>
                    <a:pt x="35" y="16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4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5" name="Freeform 241"/>
            <p:cNvSpPr>
              <a:spLocks/>
            </p:cNvSpPr>
            <p:nvPr/>
          </p:nvSpPr>
          <p:spPr bwMode="auto">
            <a:xfrm>
              <a:off x="1372224" y="3096959"/>
              <a:ext cx="85725" cy="6350"/>
            </a:xfrm>
            <a:custGeom>
              <a:avLst/>
              <a:gdLst>
                <a:gd name="T0" fmla="*/ 2147483647 w 54"/>
                <a:gd name="T1" fmla="*/ 0 h 4"/>
                <a:gd name="T2" fmla="*/ 2147483647 w 54"/>
                <a:gd name="T3" fmla="*/ 2147483647 h 4"/>
                <a:gd name="T4" fmla="*/ 2147483647 w 54"/>
                <a:gd name="T5" fmla="*/ 2147483647 h 4"/>
                <a:gd name="T6" fmla="*/ 2147483647 w 54"/>
                <a:gd name="T7" fmla="*/ 2147483647 h 4"/>
                <a:gd name="T8" fmla="*/ 2147483647 w 54"/>
                <a:gd name="T9" fmla="*/ 2147483647 h 4"/>
                <a:gd name="T10" fmla="*/ 2147483647 w 54"/>
                <a:gd name="T11" fmla="*/ 2147483647 h 4"/>
                <a:gd name="T12" fmla="*/ 2147483647 w 54"/>
                <a:gd name="T13" fmla="*/ 2147483647 h 4"/>
                <a:gd name="T14" fmla="*/ 2147483647 w 54"/>
                <a:gd name="T15" fmla="*/ 2147483647 h 4"/>
                <a:gd name="T16" fmla="*/ 2147483647 w 54"/>
                <a:gd name="T17" fmla="*/ 2147483647 h 4"/>
                <a:gd name="T18" fmla="*/ 2147483647 w 54"/>
                <a:gd name="T19" fmla="*/ 2147483647 h 4"/>
                <a:gd name="T20" fmla="*/ 2147483647 w 54"/>
                <a:gd name="T21" fmla="*/ 2147483647 h 4"/>
                <a:gd name="T22" fmla="*/ 2147483647 w 54"/>
                <a:gd name="T23" fmla="*/ 2147483647 h 4"/>
                <a:gd name="T24" fmla="*/ 2147483647 w 54"/>
                <a:gd name="T25" fmla="*/ 2147483647 h 4"/>
                <a:gd name="T26" fmla="*/ 2147483647 w 54"/>
                <a:gd name="T27" fmla="*/ 2147483647 h 4"/>
                <a:gd name="T28" fmla="*/ 2147483647 w 54"/>
                <a:gd name="T29" fmla="*/ 2147483647 h 4"/>
                <a:gd name="T30" fmla="*/ 2147483647 w 54"/>
                <a:gd name="T31" fmla="*/ 2147483647 h 4"/>
                <a:gd name="T32" fmla="*/ 0 w 54"/>
                <a:gd name="T33" fmla="*/ 2147483647 h 4"/>
                <a:gd name="T34" fmla="*/ 2147483647 w 54"/>
                <a:gd name="T35" fmla="*/ 2147483647 h 4"/>
                <a:gd name="T36" fmla="*/ 2147483647 w 54"/>
                <a:gd name="T37" fmla="*/ 2147483647 h 4"/>
                <a:gd name="T38" fmla="*/ 2147483647 w 54"/>
                <a:gd name="T39" fmla="*/ 2147483647 h 4"/>
                <a:gd name="T40" fmla="*/ 2147483647 w 54"/>
                <a:gd name="T41" fmla="*/ 2147483647 h 4"/>
                <a:gd name="T42" fmla="*/ 2147483647 w 54"/>
                <a:gd name="T43" fmla="*/ 2147483647 h 4"/>
                <a:gd name="T44" fmla="*/ 2147483647 w 54"/>
                <a:gd name="T45" fmla="*/ 2147483647 h 4"/>
                <a:gd name="T46" fmla="*/ 2147483647 w 54"/>
                <a:gd name="T47" fmla="*/ 2147483647 h 4"/>
                <a:gd name="T48" fmla="*/ 2147483647 w 54"/>
                <a:gd name="T49" fmla="*/ 2147483647 h 4"/>
                <a:gd name="T50" fmla="*/ 2147483647 w 54"/>
                <a:gd name="T51" fmla="*/ 2147483647 h 4"/>
                <a:gd name="T52" fmla="*/ 2147483647 w 54"/>
                <a:gd name="T53" fmla="*/ 2147483647 h 4"/>
                <a:gd name="T54" fmla="*/ 2147483647 w 54"/>
                <a:gd name="T55" fmla="*/ 2147483647 h 4"/>
                <a:gd name="T56" fmla="*/ 2147483647 w 54"/>
                <a:gd name="T57" fmla="*/ 2147483647 h 4"/>
                <a:gd name="T58" fmla="*/ 2147483647 w 54"/>
                <a:gd name="T59" fmla="*/ 2147483647 h 4"/>
                <a:gd name="T60" fmla="*/ 2147483647 w 54"/>
                <a:gd name="T61" fmla="*/ 2147483647 h 4"/>
                <a:gd name="T62" fmla="*/ 2147483647 w 54"/>
                <a:gd name="T63" fmla="*/ 2147483647 h 4"/>
                <a:gd name="T64" fmla="*/ 2147483647 w 54"/>
                <a:gd name="T65" fmla="*/ 0 h 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"/>
                <a:gd name="T100" fmla="*/ 0 h 4"/>
                <a:gd name="T101" fmla="*/ 54 w 54"/>
                <a:gd name="T102" fmla="*/ 4 h 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" h="4">
                  <a:moveTo>
                    <a:pt x="54" y="0"/>
                  </a:moveTo>
                  <a:lnTo>
                    <a:pt x="48" y="1"/>
                  </a:lnTo>
                  <a:lnTo>
                    <a:pt x="42" y="1"/>
                  </a:lnTo>
                  <a:lnTo>
                    <a:pt x="36" y="1"/>
                  </a:lnTo>
                  <a:lnTo>
                    <a:pt x="30" y="1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2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11" y="4"/>
                  </a:lnTo>
                  <a:lnTo>
                    <a:pt x="16" y="4"/>
                  </a:lnTo>
                  <a:lnTo>
                    <a:pt x="21" y="4"/>
                  </a:lnTo>
                  <a:lnTo>
                    <a:pt x="26" y="4"/>
                  </a:lnTo>
                  <a:lnTo>
                    <a:pt x="32" y="4"/>
                  </a:lnTo>
                  <a:lnTo>
                    <a:pt x="37" y="3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5" y="3"/>
                  </a:lnTo>
                  <a:lnTo>
                    <a:pt x="47" y="3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6" name="Freeform 242"/>
            <p:cNvSpPr>
              <a:spLocks/>
            </p:cNvSpPr>
            <p:nvPr/>
          </p:nvSpPr>
          <p:spPr bwMode="auto">
            <a:xfrm>
              <a:off x="1267449" y="2976309"/>
              <a:ext cx="22225" cy="28575"/>
            </a:xfrm>
            <a:custGeom>
              <a:avLst/>
              <a:gdLst>
                <a:gd name="T0" fmla="*/ 2147483647 w 14"/>
                <a:gd name="T1" fmla="*/ 0 h 18"/>
                <a:gd name="T2" fmla="*/ 2147483647 w 14"/>
                <a:gd name="T3" fmla="*/ 0 h 18"/>
                <a:gd name="T4" fmla="*/ 2147483647 w 14"/>
                <a:gd name="T5" fmla="*/ 0 h 18"/>
                <a:gd name="T6" fmla="*/ 2147483647 w 14"/>
                <a:gd name="T7" fmla="*/ 0 h 18"/>
                <a:gd name="T8" fmla="*/ 2147483647 w 14"/>
                <a:gd name="T9" fmla="*/ 0 h 18"/>
                <a:gd name="T10" fmla="*/ 2147483647 w 14"/>
                <a:gd name="T11" fmla="*/ 2147483647 h 18"/>
                <a:gd name="T12" fmla="*/ 2147483647 w 14"/>
                <a:gd name="T13" fmla="*/ 2147483647 h 18"/>
                <a:gd name="T14" fmla="*/ 2147483647 w 14"/>
                <a:gd name="T15" fmla="*/ 2147483647 h 18"/>
                <a:gd name="T16" fmla="*/ 2147483647 w 14"/>
                <a:gd name="T17" fmla="*/ 2147483647 h 18"/>
                <a:gd name="T18" fmla="*/ 2147483647 w 14"/>
                <a:gd name="T19" fmla="*/ 2147483647 h 18"/>
                <a:gd name="T20" fmla="*/ 2147483647 w 14"/>
                <a:gd name="T21" fmla="*/ 2147483647 h 18"/>
                <a:gd name="T22" fmla="*/ 0 w 14"/>
                <a:gd name="T23" fmla="*/ 2147483647 h 18"/>
                <a:gd name="T24" fmla="*/ 0 w 14"/>
                <a:gd name="T25" fmla="*/ 2147483647 h 18"/>
                <a:gd name="T26" fmla="*/ 0 w 14"/>
                <a:gd name="T27" fmla="*/ 2147483647 h 18"/>
                <a:gd name="T28" fmla="*/ 0 w 14"/>
                <a:gd name="T29" fmla="*/ 2147483647 h 18"/>
                <a:gd name="T30" fmla="*/ 0 w 14"/>
                <a:gd name="T31" fmla="*/ 2147483647 h 18"/>
                <a:gd name="T32" fmla="*/ 2147483647 w 14"/>
                <a:gd name="T33" fmla="*/ 2147483647 h 18"/>
                <a:gd name="T34" fmla="*/ 2147483647 w 14"/>
                <a:gd name="T35" fmla="*/ 2147483647 h 18"/>
                <a:gd name="T36" fmla="*/ 2147483647 w 14"/>
                <a:gd name="T37" fmla="*/ 2147483647 h 18"/>
                <a:gd name="T38" fmla="*/ 2147483647 w 14"/>
                <a:gd name="T39" fmla="*/ 2147483647 h 18"/>
                <a:gd name="T40" fmla="*/ 2147483647 w 14"/>
                <a:gd name="T41" fmla="*/ 2147483647 h 18"/>
                <a:gd name="T42" fmla="*/ 2147483647 w 14"/>
                <a:gd name="T43" fmla="*/ 2147483647 h 18"/>
                <a:gd name="T44" fmla="*/ 2147483647 w 14"/>
                <a:gd name="T45" fmla="*/ 2147483647 h 18"/>
                <a:gd name="T46" fmla="*/ 2147483647 w 14"/>
                <a:gd name="T47" fmla="*/ 2147483647 h 18"/>
                <a:gd name="T48" fmla="*/ 2147483647 w 14"/>
                <a:gd name="T49" fmla="*/ 2147483647 h 18"/>
                <a:gd name="T50" fmla="*/ 2147483647 w 14"/>
                <a:gd name="T51" fmla="*/ 2147483647 h 18"/>
                <a:gd name="T52" fmla="*/ 2147483647 w 14"/>
                <a:gd name="T53" fmla="*/ 2147483647 h 18"/>
                <a:gd name="T54" fmla="*/ 2147483647 w 14"/>
                <a:gd name="T55" fmla="*/ 2147483647 h 18"/>
                <a:gd name="T56" fmla="*/ 2147483647 w 14"/>
                <a:gd name="T57" fmla="*/ 2147483647 h 18"/>
                <a:gd name="T58" fmla="*/ 2147483647 w 14"/>
                <a:gd name="T59" fmla="*/ 2147483647 h 18"/>
                <a:gd name="T60" fmla="*/ 2147483647 w 14"/>
                <a:gd name="T61" fmla="*/ 2147483647 h 18"/>
                <a:gd name="T62" fmla="*/ 2147483647 w 14"/>
                <a:gd name="T63" fmla="*/ 2147483647 h 18"/>
                <a:gd name="T64" fmla="*/ 2147483647 w 14"/>
                <a:gd name="T65" fmla="*/ 0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"/>
                <a:gd name="T100" fmla="*/ 0 h 18"/>
                <a:gd name="T101" fmla="*/ 14 w 14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" h="18">
                  <a:moveTo>
                    <a:pt x="13" y="0"/>
                  </a:move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4" y="18"/>
                  </a:lnTo>
                  <a:lnTo>
                    <a:pt x="6" y="17"/>
                  </a:lnTo>
                  <a:lnTo>
                    <a:pt x="7" y="16"/>
                  </a:lnTo>
                  <a:lnTo>
                    <a:pt x="8" y="15"/>
                  </a:lnTo>
                  <a:lnTo>
                    <a:pt x="10" y="13"/>
                  </a:lnTo>
                  <a:lnTo>
                    <a:pt x="11" y="12"/>
                  </a:lnTo>
                  <a:lnTo>
                    <a:pt x="12" y="10"/>
                  </a:lnTo>
                  <a:lnTo>
                    <a:pt x="13" y="8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7" name="Freeform 243"/>
            <p:cNvSpPr>
              <a:spLocks/>
            </p:cNvSpPr>
            <p:nvPr/>
          </p:nvSpPr>
          <p:spPr bwMode="auto">
            <a:xfrm>
              <a:off x="1370636" y="3096959"/>
              <a:ext cx="85725" cy="6350"/>
            </a:xfrm>
            <a:custGeom>
              <a:avLst/>
              <a:gdLst>
                <a:gd name="T0" fmla="*/ 2147483647 w 54"/>
                <a:gd name="T1" fmla="*/ 0 h 4"/>
                <a:gd name="T2" fmla="*/ 2147483647 w 54"/>
                <a:gd name="T3" fmla="*/ 0 h 4"/>
                <a:gd name="T4" fmla="*/ 2147483647 w 54"/>
                <a:gd name="T5" fmla="*/ 0 h 4"/>
                <a:gd name="T6" fmla="*/ 2147483647 w 54"/>
                <a:gd name="T7" fmla="*/ 0 h 4"/>
                <a:gd name="T8" fmla="*/ 2147483647 w 54"/>
                <a:gd name="T9" fmla="*/ 0 h 4"/>
                <a:gd name="T10" fmla="*/ 2147483647 w 54"/>
                <a:gd name="T11" fmla="*/ 2147483647 h 4"/>
                <a:gd name="T12" fmla="*/ 2147483647 w 54"/>
                <a:gd name="T13" fmla="*/ 2147483647 h 4"/>
                <a:gd name="T14" fmla="*/ 2147483647 w 54"/>
                <a:gd name="T15" fmla="*/ 2147483647 h 4"/>
                <a:gd name="T16" fmla="*/ 2147483647 w 54"/>
                <a:gd name="T17" fmla="*/ 2147483647 h 4"/>
                <a:gd name="T18" fmla="*/ 2147483647 w 54"/>
                <a:gd name="T19" fmla="*/ 2147483647 h 4"/>
                <a:gd name="T20" fmla="*/ 2147483647 w 54"/>
                <a:gd name="T21" fmla="*/ 2147483647 h 4"/>
                <a:gd name="T22" fmla="*/ 2147483647 w 54"/>
                <a:gd name="T23" fmla="*/ 2147483647 h 4"/>
                <a:gd name="T24" fmla="*/ 2147483647 w 54"/>
                <a:gd name="T25" fmla="*/ 2147483647 h 4"/>
                <a:gd name="T26" fmla="*/ 2147483647 w 54"/>
                <a:gd name="T27" fmla="*/ 2147483647 h 4"/>
                <a:gd name="T28" fmla="*/ 2147483647 w 54"/>
                <a:gd name="T29" fmla="*/ 2147483647 h 4"/>
                <a:gd name="T30" fmla="*/ 2147483647 w 54"/>
                <a:gd name="T31" fmla="*/ 2147483647 h 4"/>
                <a:gd name="T32" fmla="*/ 0 w 54"/>
                <a:gd name="T33" fmla="*/ 2147483647 h 4"/>
                <a:gd name="T34" fmla="*/ 2147483647 w 54"/>
                <a:gd name="T35" fmla="*/ 2147483647 h 4"/>
                <a:gd name="T36" fmla="*/ 2147483647 w 54"/>
                <a:gd name="T37" fmla="*/ 2147483647 h 4"/>
                <a:gd name="T38" fmla="*/ 2147483647 w 54"/>
                <a:gd name="T39" fmla="*/ 2147483647 h 4"/>
                <a:gd name="T40" fmla="*/ 2147483647 w 54"/>
                <a:gd name="T41" fmla="*/ 2147483647 h 4"/>
                <a:gd name="T42" fmla="*/ 2147483647 w 54"/>
                <a:gd name="T43" fmla="*/ 2147483647 h 4"/>
                <a:gd name="T44" fmla="*/ 2147483647 w 54"/>
                <a:gd name="T45" fmla="*/ 2147483647 h 4"/>
                <a:gd name="T46" fmla="*/ 2147483647 w 54"/>
                <a:gd name="T47" fmla="*/ 2147483647 h 4"/>
                <a:gd name="T48" fmla="*/ 2147483647 w 54"/>
                <a:gd name="T49" fmla="*/ 2147483647 h 4"/>
                <a:gd name="T50" fmla="*/ 2147483647 w 54"/>
                <a:gd name="T51" fmla="*/ 2147483647 h 4"/>
                <a:gd name="T52" fmla="*/ 2147483647 w 54"/>
                <a:gd name="T53" fmla="*/ 2147483647 h 4"/>
                <a:gd name="T54" fmla="*/ 2147483647 w 54"/>
                <a:gd name="T55" fmla="*/ 2147483647 h 4"/>
                <a:gd name="T56" fmla="*/ 2147483647 w 54"/>
                <a:gd name="T57" fmla="*/ 2147483647 h 4"/>
                <a:gd name="T58" fmla="*/ 2147483647 w 54"/>
                <a:gd name="T59" fmla="*/ 2147483647 h 4"/>
                <a:gd name="T60" fmla="*/ 2147483647 w 54"/>
                <a:gd name="T61" fmla="*/ 2147483647 h 4"/>
                <a:gd name="T62" fmla="*/ 2147483647 w 54"/>
                <a:gd name="T63" fmla="*/ 0 h 4"/>
                <a:gd name="T64" fmla="*/ 2147483647 w 54"/>
                <a:gd name="T65" fmla="*/ 0 h 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"/>
                <a:gd name="T100" fmla="*/ 0 h 4"/>
                <a:gd name="T101" fmla="*/ 54 w 54"/>
                <a:gd name="T102" fmla="*/ 4 h 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" h="4">
                  <a:moveTo>
                    <a:pt x="54" y="0"/>
                  </a:moveTo>
                  <a:lnTo>
                    <a:pt x="48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1"/>
                  </a:lnTo>
                  <a:lnTo>
                    <a:pt x="12" y="1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6" y="4"/>
                  </a:lnTo>
                  <a:lnTo>
                    <a:pt x="11" y="4"/>
                  </a:lnTo>
                  <a:lnTo>
                    <a:pt x="16" y="3"/>
                  </a:lnTo>
                  <a:lnTo>
                    <a:pt x="21" y="3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9" y="2"/>
                  </a:lnTo>
                  <a:lnTo>
                    <a:pt x="50" y="1"/>
                  </a:lnTo>
                  <a:lnTo>
                    <a:pt x="51" y="1"/>
                  </a:lnTo>
                  <a:lnTo>
                    <a:pt x="53" y="0"/>
                  </a:lnTo>
                  <a:lnTo>
                    <a:pt x="54" y="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8" name="Freeform 244"/>
            <p:cNvSpPr>
              <a:spLocks/>
            </p:cNvSpPr>
            <p:nvPr/>
          </p:nvSpPr>
          <p:spPr bwMode="auto">
            <a:xfrm>
              <a:off x="1265861" y="2974721"/>
              <a:ext cx="22225" cy="28575"/>
            </a:xfrm>
            <a:custGeom>
              <a:avLst/>
              <a:gdLst>
                <a:gd name="T0" fmla="*/ 2147483647 w 14"/>
                <a:gd name="T1" fmla="*/ 0 h 18"/>
                <a:gd name="T2" fmla="*/ 2147483647 w 14"/>
                <a:gd name="T3" fmla="*/ 0 h 18"/>
                <a:gd name="T4" fmla="*/ 2147483647 w 14"/>
                <a:gd name="T5" fmla="*/ 0 h 18"/>
                <a:gd name="T6" fmla="*/ 2147483647 w 14"/>
                <a:gd name="T7" fmla="*/ 0 h 18"/>
                <a:gd name="T8" fmla="*/ 2147483647 w 14"/>
                <a:gd name="T9" fmla="*/ 2147483647 h 18"/>
                <a:gd name="T10" fmla="*/ 2147483647 w 14"/>
                <a:gd name="T11" fmla="*/ 2147483647 h 18"/>
                <a:gd name="T12" fmla="*/ 2147483647 w 14"/>
                <a:gd name="T13" fmla="*/ 2147483647 h 18"/>
                <a:gd name="T14" fmla="*/ 2147483647 w 14"/>
                <a:gd name="T15" fmla="*/ 2147483647 h 18"/>
                <a:gd name="T16" fmla="*/ 2147483647 w 14"/>
                <a:gd name="T17" fmla="*/ 2147483647 h 18"/>
                <a:gd name="T18" fmla="*/ 2147483647 w 14"/>
                <a:gd name="T19" fmla="*/ 2147483647 h 18"/>
                <a:gd name="T20" fmla="*/ 2147483647 w 14"/>
                <a:gd name="T21" fmla="*/ 2147483647 h 18"/>
                <a:gd name="T22" fmla="*/ 0 w 14"/>
                <a:gd name="T23" fmla="*/ 2147483647 h 18"/>
                <a:gd name="T24" fmla="*/ 0 w 14"/>
                <a:gd name="T25" fmla="*/ 2147483647 h 18"/>
                <a:gd name="T26" fmla="*/ 0 w 14"/>
                <a:gd name="T27" fmla="*/ 2147483647 h 18"/>
                <a:gd name="T28" fmla="*/ 0 w 14"/>
                <a:gd name="T29" fmla="*/ 2147483647 h 18"/>
                <a:gd name="T30" fmla="*/ 0 w 14"/>
                <a:gd name="T31" fmla="*/ 2147483647 h 18"/>
                <a:gd name="T32" fmla="*/ 2147483647 w 14"/>
                <a:gd name="T33" fmla="*/ 2147483647 h 18"/>
                <a:gd name="T34" fmla="*/ 2147483647 w 14"/>
                <a:gd name="T35" fmla="*/ 2147483647 h 18"/>
                <a:gd name="T36" fmla="*/ 2147483647 w 14"/>
                <a:gd name="T37" fmla="*/ 2147483647 h 18"/>
                <a:gd name="T38" fmla="*/ 2147483647 w 14"/>
                <a:gd name="T39" fmla="*/ 2147483647 h 18"/>
                <a:gd name="T40" fmla="*/ 2147483647 w 14"/>
                <a:gd name="T41" fmla="*/ 2147483647 h 18"/>
                <a:gd name="T42" fmla="*/ 2147483647 w 14"/>
                <a:gd name="T43" fmla="*/ 2147483647 h 18"/>
                <a:gd name="T44" fmla="*/ 2147483647 w 14"/>
                <a:gd name="T45" fmla="*/ 2147483647 h 18"/>
                <a:gd name="T46" fmla="*/ 2147483647 w 14"/>
                <a:gd name="T47" fmla="*/ 2147483647 h 18"/>
                <a:gd name="T48" fmla="*/ 2147483647 w 14"/>
                <a:gd name="T49" fmla="*/ 2147483647 h 18"/>
                <a:gd name="T50" fmla="*/ 2147483647 w 14"/>
                <a:gd name="T51" fmla="*/ 2147483647 h 18"/>
                <a:gd name="T52" fmla="*/ 2147483647 w 14"/>
                <a:gd name="T53" fmla="*/ 2147483647 h 18"/>
                <a:gd name="T54" fmla="*/ 2147483647 w 14"/>
                <a:gd name="T55" fmla="*/ 2147483647 h 18"/>
                <a:gd name="T56" fmla="*/ 2147483647 w 14"/>
                <a:gd name="T57" fmla="*/ 2147483647 h 18"/>
                <a:gd name="T58" fmla="*/ 2147483647 w 14"/>
                <a:gd name="T59" fmla="*/ 2147483647 h 18"/>
                <a:gd name="T60" fmla="*/ 2147483647 w 14"/>
                <a:gd name="T61" fmla="*/ 2147483647 h 18"/>
                <a:gd name="T62" fmla="*/ 2147483647 w 14"/>
                <a:gd name="T63" fmla="*/ 2147483647 h 18"/>
                <a:gd name="T64" fmla="*/ 2147483647 w 14"/>
                <a:gd name="T65" fmla="*/ 0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"/>
                <a:gd name="T100" fmla="*/ 0 h 18"/>
                <a:gd name="T101" fmla="*/ 14 w 14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" h="18">
                  <a:moveTo>
                    <a:pt x="13" y="0"/>
                  </a:move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5" y="3"/>
                  </a:lnTo>
                  <a:lnTo>
                    <a:pt x="4" y="4"/>
                  </a:lnTo>
                  <a:lnTo>
                    <a:pt x="3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6" y="17"/>
                  </a:lnTo>
                  <a:lnTo>
                    <a:pt x="7" y="16"/>
                  </a:lnTo>
                  <a:lnTo>
                    <a:pt x="9" y="15"/>
                  </a:lnTo>
                  <a:lnTo>
                    <a:pt x="10" y="14"/>
                  </a:lnTo>
                  <a:lnTo>
                    <a:pt x="11" y="12"/>
                  </a:lnTo>
                  <a:lnTo>
                    <a:pt x="12" y="10"/>
                  </a:lnTo>
                  <a:lnTo>
                    <a:pt x="13" y="8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9" name="Freeform 245"/>
            <p:cNvSpPr>
              <a:spLocks/>
            </p:cNvSpPr>
            <p:nvPr/>
          </p:nvSpPr>
          <p:spPr bwMode="auto">
            <a:xfrm>
              <a:off x="1272211" y="2977896"/>
              <a:ext cx="15875" cy="20638"/>
            </a:xfrm>
            <a:custGeom>
              <a:avLst/>
              <a:gdLst>
                <a:gd name="T0" fmla="*/ 2147483647 w 10"/>
                <a:gd name="T1" fmla="*/ 2147483647 h 13"/>
                <a:gd name="T2" fmla="*/ 2147483647 w 10"/>
                <a:gd name="T3" fmla="*/ 0 h 13"/>
                <a:gd name="T4" fmla="*/ 2147483647 w 10"/>
                <a:gd name="T5" fmla="*/ 0 h 13"/>
                <a:gd name="T6" fmla="*/ 2147483647 w 10"/>
                <a:gd name="T7" fmla="*/ 0 h 13"/>
                <a:gd name="T8" fmla="*/ 2147483647 w 10"/>
                <a:gd name="T9" fmla="*/ 2147483647 h 13"/>
                <a:gd name="T10" fmla="*/ 2147483647 w 10"/>
                <a:gd name="T11" fmla="*/ 2147483647 h 13"/>
                <a:gd name="T12" fmla="*/ 2147483647 w 10"/>
                <a:gd name="T13" fmla="*/ 2147483647 h 13"/>
                <a:gd name="T14" fmla="*/ 2147483647 w 10"/>
                <a:gd name="T15" fmla="*/ 2147483647 h 13"/>
                <a:gd name="T16" fmla="*/ 2147483647 w 10"/>
                <a:gd name="T17" fmla="*/ 2147483647 h 13"/>
                <a:gd name="T18" fmla="*/ 2147483647 w 10"/>
                <a:gd name="T19" fmla="*/ 2147483647 h 13"/>
                <a:gd name="T20" fmla="*/ 2147483647 w 10"/>
                <a:gd name="T21" fmla="*/ 2147483647 h 13"/>
                <a:gd name="T22" fmla="*/ 0 w 10"/>
                <a:gd name="T23" fmla="*/ 2147483647 h 13"/>
                <a:gd name="T24" fmla="*/ 0 w 10"/>
                <a:gd name="T25" fmla="*/ 2147483647 h 13"/>
                <a:gd name="T26" fmla="*/ 0 w 10"/>
                <a:gd name="T27" fmla="*/ 2147483647 h 13"/>
                <a:gd name="T28" fmla="*/ 0 w 10"/>
                <a:gd name="T29" fmla="*/ 2147483647 h 13"/>
                <a:gd name="T30" fmla="*/ 0 w 10"/>
                <a:gd name="T31" fmla="*/ 2147483647 h 13"/>
                <a:gd name="T32" fmla="*/ 2147483647 w 10"/>
                <a:gd name="T33" fmla="*/ 2147483647 h 13"/>
                <a:gd name="T34" fmla="*/ 2147483647 w 10"/>
                <a:gd name="T35" fmla="*/ 2147483647 h 13"/>
                <a:gd name="T36" fmla="*/ 2147483647 w 10"/>
                <a:gd name="T37" fmla="*/ 2147483647 h 13"/>
                <a:gd name="T38" fmla="*/ 2147483647 w 10"/>
                <a:gd name="T39" fmla="*/ 2147483647 h 13"/>
                <a:gd name="T40" fmla="*/ 2147483647 w 10"/>
                <a:gd name="T41" fmla="*/ 2147483647 h 13"/>
                <a:gd name="T42" fmla="*/ 2147483647 w 10"/>
                <a:gd name="T43" fmla="*/ 2147483647 h 13"/>
                <a:gd name="T44" fmla="*/ 2147483647 w 10"/>
                <a:gd name="T45" fmla="*/ 2147483647 h 13"/>
                <a:gd name="T46" fmla="*/ 2147483647 w 10"/>
                <a:gd name="T47" fmla="*/ 2147483647 h 13"/>
                <a:gd name="T48" fmla="*/ 2147483647 w 10"/>
                <a:gd name="T49" fmla="*/ 2147483647 h 13"/>
                <a:gd name="T50" fmla="*/ 2147483647 w 10"/>
                <a:gd name="T51" fmla="*/ 2147483647 h 13"/>
                <a:gd name="T52" fmla="*/ 2147483647 w 10"/>
                <a:gd name="T53" fmla="*/ 2147483647 h 13"/>
                <a:gd name="T54" fmla="*/ 2147483647 w 10"/>
                <a:gd name="T55" fmla="*/ 2147483647 h 13"/>
                <a:gd name="T56" fmla="*/ 2147483647 w 10"/>
                <a:gd name="T57" fmla="*/ 2147483647 h 13"/>
                <a:gd name="T58" fmla="*/ 2147483647 w 10"/>
                <a:gd name="T59" fmla="*/ 2147483647 h 13"/>
                <a:gd name="T60" fmla="*/ 2147483647 w 10"/>
                <a:gd name="T61" fmla="*/ 2147483647 h 13"/>
                <a:gd name="T62" fmla="*/ 2147483647 w 10"/>
                <a:gd name="T63" fmla="*/ 2147483647 h 13"/>
                <a:gd name="T64" fmla="*/ 2147483647 w 10"/>
                <a:gd name="T65" fmla="*/ 2147483647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"/>
                <a:gd name="T100" fmla="*/ 0 h 13"/>
                <a:gd name="T101" fmla="*/ 10 w 10"/>
                <a:gd name="T102" fmla="*/ 13 h 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" h="13">
                  <a:moveTo>
                    <a:pt x="9" y="1"/>
                  </a:move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8" y="9"/>
                  </a:lnTo>
                  <a:lnTo>
                    <a:pt x="9" y="7"/>
                  </a:lnTo>
                  <a:lnTo>
                    <a:pt x="9" y="6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0" name="Freeform 246"/>
            <p:cNvSpPr>
              <a:spLocks/>
            </p:cNvSpPr>
            <p:nvPr/>
          </p:nvSpPr>
          <p:spPr bwMode="auto">
            <a:xfrm>
              <a:off x="1227761" y="3060446"/>
              <a:ext cx="15875" cy="46038"/>
            </a:xfrm>
            <a:custGeom>
              <a:avLst/>
              <a:gdLst>
                <a:gd name="T0" fmla="*/ 2147483647 w 10"/>
                <a:gd name="T1" fmla="*/ 0 h 29"/>
                <a:gd name="T2" fmla="*/ 2147483647 w 10"/>
                <a:gd name="T3" fmla="*/ 0 h 29"/>
                <a:gd name="T4" fmla="*/ 2147483647 w 10"/>
                <a:gd name="T5" fmla="*/ 2147483647 h 29"/>
                <a:gd name="T6" fmla="*/ 2147483647 w 10"/>
                <a:gd name="T7" fmla="*/ 2147483647 h 29"/>
                <a:gd name="T8" fmla="*/ 2147483647 w 10"/>
                <a:gd name="T9" fmla="*/ 2147483647 h 29"/>
                <a:gd name="T10" fmla="*/ 2147483647 w 10"/>
                <a:gd name="T11" fmla="*/ 2147483647 h 29"/>
                <a:gd name="T12" fmla="*/ 2147483647 w 10"/>
                <a:gd name="T13" fmla="*/ 2147483647 h 29"/>
                <a:gd name="T14" fmla="*/ 0 w 10"/>
                <a:gd name="T15" fmla="*/ 2147483647 h 29"/>
                <a:gd name="T16" fmla="*/ 0 w 10"/>
                <a:gd name="T17" fmla="*/ 2147483647 h 29"/>
                <a:gd name="T18" fmla="*/ 0 w 10"/>
                <a:gd name="T19" fmla="*/ 2147483647 h 29"/>
                <a:gd name="T20" fmla="*/ 0 w 10"/>
                <a:gd name="T21" fmla="*/ 2147483647 h 29"/>
                <a:gd name="T22" fmla="*/ 0 w 10"/>
                <a:gd name="T23" fmla="*/ 2147483647 h 29"/>
                <a:gd name="T24" fmla="*/ 0 w 10"/>
                <a:gd name="T25" fmla="*/ 2147483647 h 29"/>
                <a:gd name="T26" fmla="*/ 2147483647 w 10"/>
                <a:gd name="T27" fmla="*/ 2147483647 h 29"/>
                <a:gd name="T28" fmla="*/ 2147483647 w 10"/>
                <a:gd name="T29" fmla="*/ 2147483647 h 29"/>
                <a:gd name="T30" fmla="*/ 2147483647 w 10"/>
                <a:gd name="T31" fmla="*/ 2147483647 h 29"/>
                <a:gd name="T32" fmla="*/ 2147483647 w 10"/>
                <a:gd name="T33" fmla="*/ 2147483647 h 29"/>
                <a:gd name="T34" fmla="*/ 2147483647 w 10"/>
                <a:gd name="T35" fmla="*/ 2147483647 h 29"/>
                <a:gd name="T36" fmla="*/ 2147483647 w 10"/>
                <a:gd name="T37" fmla="*/ 2147483647 h 29"/>
                <a:gd name="T38" fmla="*/ 2147483647 w 10"/>
                <a:gd name="T39" fmla="*/ 2147483647 h 29"/>
                <a:gd name="T40" fmla="*/ 2147483647 w 10"/>
                <a:gd name="T41" fmla="*/ 2147483647 h 29"/>
                <a:gd name="T42" fmla="*/ 2147483647 w 10"/>
                <a:gd name="T43" fmla="*/ 2147483647 h 29"/>
                <a:gd name="T44" fmla="*/ 2147483647 w 10"/>
                <a:gd name="T45" fmla="*/ 2147483647 h 29"/>
                <a:gd name="T46" fmla="*/ 2147483647 w 10"/>
                <a:gd name="T47" fmla="*/ 2147483647 h 29"/>
                <a:gd name="T48" fmla="*/ 2147483647 w 10"/>
                <a:gd name="T49" fmla="*/ 2147483647 h 29"/>
                <a:gd name="T50" fmla="*/ 2147483647 w 10"/>
                <a:gd name="T51" fmla="*/ 2147483647 h 29"/>
                <a:gd name="T52" fmla="*/ 2147483647 w 10"/>
                <a:gd name="T53" fmla="*/ 2147483647 h 29"/>
                <a:gd name="T54" fmla="*/ 2147483647 w 10"/>
                <a:gd name="T55" fmla="*/ 2147483647 h 29"/>
                <a:gd name="T56" fmla="*/ 2147483647 w 10"/>
                <a:gd name="T57" fmla="*/ 2147483647 h 29"/>
                <a:gd name="T58" fmla="*/ 2147483647 w 10"/>
                <a:gd name="T59" fmla="*/ 2147483647 h 29"/>
                <a:gd name="T60" fmla="*/ 2147483647 w 10"/>
                <a:gd name="T61" fmla="*/ 2147483647 h 29"/>
                <a:gd name="T62" fmla="*/ 2147483647 w 10"/>
                <a:gd name="T63" fmla="*/ 2147483647 h 29"/>
                <a:gd name="T64" fmla="*/ 2147483647 w 10"/>
                <a:gd name="T65" fmla="*/ 0 h 2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"/>
                <a:gd name="T100" fmla="*/ 0 h 29"/>
                <a:gd name="T101" fmla="*/ 10 w 10"/>
                <a:gd name="T102" fmla="*/ 29 h 2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" h="29">
                  <a:moveTo>
                    <a:pt x="7" y="0"/>
                  </a:moveTo>
                  <a:lnTo>
                    <a:pt x="6" y="0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2" y="28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5" y="28"/>
                  </a:lnTo>
                  <a:lnTo>
                    <a:pt x="6" y="27"/>
                  </a:lnTo>
                  <a:lnTo>
                    <a:pt x="8" y="25"/>
                  </a:lnTo>
                  <a:lnTo>
                    <a:pt x="8" y="23"/>
                  </a:lnTo>
                  <a:lnTo>
                    <a:pt x="9" y="21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10" y="13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1" name="Freeform 247"/>
            <p:cNvSpPr>
              <a:spLocks/>
            </p:cNvSpPr>
            <p:nvPr/>
          </p:nvSpPr>
          <p:spPr bwMode="auto">
            <a:xfrm>
              <a:off x="1270624" y="2976309"/>
              <a:ext cx="15875" cy="20637"/>
            </a:xfrm>
            <a:custGeom>
              <a:avLst/>
              <a:gdLst>
                <a:gd name="T0" fmla="*/ 2147483647 w 10"/>
                <a:gd name="T1" fmla="*/ 2147483647 h 13"/>
                <a:gd name="T2" fmla="*/ 2147483647 w 10"/>
                <a:gd name="T3" fmla="*/ 0 h 13"/>
                <a:gd name="T4" fmla="*/ 2147483647 w 10"/>
                <a:gd name="T5" fmla="*/ 0 h 13"/>
                <a:gd name="T6" fmla="*/ 2147483647 w 10"/>
                <a:gd name="T7" fmla="*/ 2147483647 h 13"/>
                <a:gd name="T8" fmla="*/ 2147483647 w 10"/>
                <a:gd name="T9" fmla="*/ 2147483647 h 13"/>
                <a:gd name="T10" fmla="*/ 2147483647 w 10"/>
                <a:gd name="T11" fmla="*/ 2147483647 h 13"/>
                <a:gd name="T12" fmla="*/ 2147483647 w 10"/>
                <a:gd name="T13" fmla="*/ 2147483647 h 13"/>
                <a:gd name="T14" fmla="*/ 2147483647 w 10"/>
                <a:gd name="T15" fmla="*/ 2147483647 h 13"/>
                <a:gd name="T16" fmla="*/ 2147483647 w 10"/>
                <a:gd name="T17" fmla="*/ 2147483647 h 13"/>
                <a:gd name="T18" fmla="*/ 2147483647 w 10"/>
                <a:gd name="T19" fmla="*/ 2147483647 h 13"/>
                <a:gd name="T20" fmla="*/ 2147483647 w 10"/>
                <a:gd name="T21" fmla="*/ 2147483647 h 13"/>
                <a:gd name="T22" fmla="*/ 0 w 10"/>
                <a:gd name="T23" fmla="*/ 2147483647 h 13"/>
                <a:gd name="T24" fmla="*/ 0 w 10"/>
                <a:gd name="T25" fmla="*/ 2147483647 h 13"/>
                <a:gd name="T26" fmla="*/ 0 w 10"/>
                <a:gd name="T27" fmla="*/ 2147483647 h 13"/>
                <a:gd name="T28" fmla="*/ 0 w 10"/>
                <a:gd name="T29" fmla="*/ 2147483647 h 13"/>
                <a:gd name="T30" fmla="*/ 0 w 10"/>
                <a:gd name="T31" fmla="*/ 2147483647 h 13"/>
                <a:gd name="T32" fmla="*/ 2147483647 w 10"/>
                <a:gd name="T33" fmla="*/ 2147483647 h 13"/>
                <a:gd name="T34" fmla="*/ 2147483647 w 10"/>
                <a:gd name="T35" fmla="*/ 2147483647 h 13"/>
                <a:gd name="T36" fmla="*/ 2147483647 w 10"/>
                <a:gd name="T37" fmla="*/ 2147483647 h 13"/>
                <a:gd name="T38" fmla="*/ 2147483647 w 10"/>
                <a:gd name="T39" fmla="*/ 2147483647 h 13"/>
                <a:gd name="T40" fmla="*/ 2147483647 w 10"/>
                <a:gd name="T41" fmla="*/ 2147483647 h 13"/>
                <a:gd name="T42" fmla="*/ 2147483647 w 10"/>
                <a:gd name="T43" fmla="*/ 2147483647 h 13"/>
                <a:gd name="T44" fmla="*/ 2147483647 w 10"/>
                <a:gd name="T45" fmla="*/ 2147483647 h 13"/>
                <a:gd name="T46" fmla="*/ 2147483647 w 10"/>
                <a:gd name="T47" fmla="*/ 2147483647 h 13"/>
                <a:gd name="T48" fmla="*/ 2147483647 w 10"/>
                <a:gd name="T49" fmla="*/ 2147483647 h 13"/>
                <a:gd name="T50" fmla="*/ 2147483647 w 10"/>
                <a:gd name="T51" fmla="*/ 2147483647 h 13"/>
                <a:gd name="T52" fmla="*/ 2147483647 w 10"/>
                <a:gd name="T53" fmla="*/ 2147483647 h 13"/>
                <a:gd name="T54" fmla="*/ 2147483647 w 10"/>
                <a:gd name="T55" fmla="*/ 2147483647 h 13"/>
                <a:gd name="T56" fmla="*/ 2147483647 w 10"/>
                <a:gd name="T57" fmla="*/ 2147483647 h 13"/>
                <a:gd name="T58" fmla="*/ 2147483647 w 10"/>
                <a:gd name="T59" fmla="*/ 2147483647 h 13"/>
                <a:gd name="T60" fmla="*/ 2147483647 w 10"/>
                <a:gd name="T61" fmla="*/ 2147483647 h 13"/>
                <a:gd name="T62" fmla="*/ 2147483647 w 10"/>
                <a:gd name="T63" fmla="*/ 2147483647 h 13"/>
                <a:gd name="T64" fmla="*/ 2147483647 w 10"/>
                <a:gd name="T65" fmla="*/ 2147483647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"/>
                <a:gd name="T100" fmla="*/ 0 h 13"/>
                <a:gd name="T101" fmla="*/ 10 w 10"/>
                <a:gd name="T102" fmla="*/ 13 h 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" h="13">
                  <a:moveTo>
                    <a:pt x="9" y="1"/>
                  </a:move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6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1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2" name="Freeform 248"/>
            <p:cNvSpPr>
              <a:spLocks/>
            </p:cNvSpPr>
            <p:nvPr/>
          </p:nvSpPr>
          <p:spPr bwMode="auto">
            <a:xfrm>
              <a:off x="1226174" y="3058859"/>
              <a:ext cx="17462" cy="46037"/>
            </a:xfrm>
            <a:custGeom>
              <a:avLst/>
              <a:gdLst>
                <a:gd name="T0" fmla="*/ 2147483647 w 11"/>
                <a:gd name="T1" fmla="*/ 0 h 29"/>
                <a:gd name="T2" fmla="*/ 2147483647 w 11"/>
                <a:gd name="T3" fmla="*/ 2147483647 h 29"/>
                <a:gd name="T4" fmla="*/ 2147483647 w 11"/>
                <a:gd name="T5" fmla="*/ 2147483647 h 29"/>
                <a:gd name="T6" fmla="*/ 2147483647 w 11"/>
                <a:gd name="T7" fmla="*/ 2147483647 h 29"/>
                <a:gd name="T8" fmla="*/ 2147483647 w 11"/>
                <a:gd name="T9" fmla="*/ 2147483647 h 29"/>
                <a:gd name="T10" fmla="*/ 2147483647 w 11"/>
                <a:gd name="T11" fmla="*/ 2147483647 h 29"/>
                <a:gd name="T12" fmla="*/ 2147483647 w 11"/>
                <a:gd name="T13" fmla="*/ 2147483647 h 29"/>
                <a:gd name="T14" fmla="*/ 0 w 11"/>
                <a:gd name="T15" fmla="*/ 2147483647 h 29"/>
                <a:gd name="T16" fmla="*/ 0 w 11"/>
                <a:gd name="T17" fmla="*/ 2147483647 h 29"/>
                <a:gd name="T18" fmla="*/ 0 w 11"/>
                <a:gd name="T19" fmla="*/ 2147483647 h 29"/>
                <a:gd name="T20" fmla="*/ 0 w 11"/>
                <a:gd name="T21" fmla="*/ 2147483647 h 29"/>
                <a:gd name="T22" fmla="*/ 0 w 11"/>
                <a:gd name="T23" fmla="*/ 2147483647 h 29"/>
                <a:gd name="T24" fmla="*/ 0 w 11"/>
                <a:gd name="T25" fmla="*/ 2147483647 h 29"/>
                <a:gd name="T26" fmla="*/ 2147483647 w 11"/>
                <a:gd name="T27" fmla="*/ 2147483647 h 29"/>
                <a:gd name="T28" fmla="*/ 2147483647 w 11"/>
                <a:gd name="T29" fmla="*/ 2147483647 h 29"/>
                <a:gd name="T30" fmla="*/ 2147483647 w 11"/>
                <a:gd name="T31" fmla="*/ 2147483647 h 29"/>
                <a:gd name="T32" fmla="*/ 2147483647 w 11"/>
                <a:gd name="T33" fmla="*/ 2147483647 h 29"/>
                <a:gd name="T34" fmla="*/ 2147483647 w 11"/>
                <a:gd name="T35" fmla="*/ 2147483647 h 29"/>
                <a:gd name="T36" fmla="*/ 2147483647 w 11"/>
                <a:gd name="T37" fmla="*/ 2147483647 h 29"/>
                <a:gd name="T38" fmla="*/ 2147483647 w 11"/>
                <a:gd name="T39" fmla="*/ 2147483647 h 29"/>
                <a:gd name="T40" fmla="*/ 2147483647 w 11"/>
                <a:gd name="T41" fmla="*/ 2147483647 h 29"/>
                <a:gd name="T42" fmla="*/ 2147483647 w 11"/>
                <a:gd name="T43" fmla="*/ 2147483647 h 29"/>
                <a:gd name="T44" fmla="*/ 2147483647 w 11"/>
                <a:gd name="T45" fmla="*/ 2147483647 h 29"/>
                <a:gd name="T46" fmla="*/ 2147483647 w 11"/>
                <a:gd name="T47" fmla="*/ 2147483647 h 29"/>
                <a:gd name="T48" fmla="*/ 2147483647 w 11"/>
                <a:gd name="T49" fmla="*/ 2147483647 h 29"/>
                <a:gd name="T50" fmla="*/ 2147483647 w 11"/>
                <a:gd name="T51" fmla="*/ 2147483647 h 29"/>
                <a:gd name="T52" fmla="*/ 2147483647 w 11"/>
                <a:gd name="T53" fmla="*/ 2147483647 h 29"/>
                <a:gd name="T54" fmla="*/ 2147483647 w 11"/>
                <a:gd name="T55" fmla="*/ 2147483647 h 29"/>
                <a:gd name="T56" fmla="*/ 2147483647 w 11"/>
                <a:gd name="T57" fmla="*/ 2147483647 h 29"/>
                <a:gd name="T58" fmla="*/ 2147483647 w 11"/>
                <a:gd name="T59" fmla="*/ 2147483647 h 29"/>
                <a:gd name="T60" fmla="*/ 2147483647 w 11"/>
                <a:gd name="T61" fmla="*/ 2147483647 h 29"/>
                <a:gd name="T62" fmla="*/ 2147483647 w 11"/>
                <a:gd name="T63" fmla="*/ 2147483647 h 29"/>
                <a:gd name="T64" fmla="*/ 2147483647 w 11"/>
                <a:gd name="T65" fmla="*/ 0 h 2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"/>
                <a:gd name="T100" fmla="*/ 0 h 29"/>
                <a:gd name="T101" fmla="*/ 11 w 11"/>
                <a:gd name="T102" fmla="*/ 29 h 2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" h="29">
                  <a:moveTo>
                    <a:pt x="7" y="0"/>
                  </a:moveTo>
                  <a:lnTo>
                    <a:pt x="6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6" y="28"/>
                  </a:lnTo>
                  <a:lnTo>
                    <a:pt x="7" y="27"/>
                  </a:lnTo>
                  <a:lnTo>
                    <a:pt x="8" y="26"/>
                  </a:lnTo>
                  <a:lnTo>
                    <a:pt x="9" y="23"/>
                  </a:lnTo>
                  <a:lnTo>
                    <a:pt x="9" y="21"/>
                  </a:lnTo>
                  <a:lnTo>
                    <a:pt x="10" y="19"/>
                  </a:lnTo>
                  <a:lnTo>
                    <a:pt x="11" y="16"/>
                  </a:lnTo>
                  <a:lnTo>
                    <a:pt x="11" y="13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3" name="Freeform 249"/>
            <p:cNvSpPr>
              <a:spLocks/>
            </p:cNvSpPr>
            <p:nvPr/>
          </p:nvSpPr>
          <p:spPr bwMode="auto">
            <a:xfrm>
              <a:off x="1229349" y="3065209"/>
              <a:ext cx="14287" cy="34925"/>
            </a:xfrm>
            <a:custGeom>
              <a:avLst/>
              <a:gdLst>
                <a:gd name="T0" fmla="*/ 2147483647 w 9"/>
                <a:gd name="T1" fmla="*/ 0 h 22"/>
                <a:gd name="T2" fmla="*/ 2147483647 w 9"/>
                <a:gd name="T3" fmla="*/ 0 h 22"/>
                <a:gd name="T4" fmla="*/ 2147483647 w 9"/>
                <a:gd name="T5" fmla="*/ 0 h 22"/>
                <a:gd name="T6" fmla="*/ 2147483647 w 9"/>
                <a:gd name="T7" fmla="*/ 2147483647 h 22"/>
                <a:gd name="T8" fmla="*/ 2147483647 w 9"/>
                <a:gd name="T9" fmla="*/ 2147483647 h 22"/>
                <a:gd name="T10" fmla="*/ 2147483647 w 9"/>
                <a:gd name="T11" fmla="*/ 2147483647 h 22"/>
                <a:gd name="T12" fmla="*/ 2147483647 w 9"/>
                <a:gd name="T13" fmla="*/ 2147483647 h 22"/>
                <a:gd name="T14" fmla="*/ 0 w 9"/>
                <a:gd name="T15" fmla="*/ 2147483647 h 22"/>
                <a:gd name="T16" fmla="*/ 0 w 9"/>
                <a:gd name="T17" fmla="*/ 2147483647 h 22"/>
                <a:gd name="T18" fmla="*/ 0 w 9"/>
                <a:gd name="T19" fmla="*/ 2147483647 h 22"/>
                <a:gd name="T20" fmla="*/ 0 w 9"/>
                <a:gd name="T21" fmla="*/ 2147483647 h 22"/>
                <a:gd name="T22" fmla="*/ 0 w 9"/>
                <a:gd name="T23" fmla="*/ 2147483647 h 22"/>
                <a:gd name="T24" fmla="*/ 0 w 9"/>
                <a:gd name="T25" fmla="*/ 2147483647 h 22"/>
                <a:gd name="T26" fmla="*/ 2147483647 w 9"/>
                <a:gd name="T27" fmla="*/ 2147483647 h 22"/>
                <a:gd name="T28" fmla="*/ 2147483647 w 9"/>
                <a:gd name="T29" fmla="*/ 2147483647 h 22"/>
                <a:gd name="T30" fmla="*/ 2147483647 w 9"/>
                <a:gd name="T31" fmla="*/ 2147483647 h 22"/>
                <a:gd name="T32" fmla="*/ 2147483647 w 9"/>
                <a:gd name="T33" fmla="*/ 2147483647 h 22"/>
                <a:gd name="T34" fmla="*/ 2147483647 w 9"/>
                <a:gd name="T35" fmla="*/ 2147483647 h 22"/>
                <a:gd name="T36" fmla="*/ 2147483647 w 9"/>
                <a:gd name="T37" fmla="*/ 2147483647 h 22"/>
                <a:gd name="T38" fmla="*/ 2147483647 w 9"/>
                <a:gd name="T39" fmla="*/ 2147483647 h 22"/>
                <a:gd name="T40" fmla="*/ 2147483647 w 9"/>
                <a:gd name="T41" fmla="*/ 2147483647 h 22"/>
                <a:gd name="T42" fmla="*/ 2147483647 w 9"/>
                <a:gd name="T43" fmla="*/ 2147483647 h 22"/>
                <a:gd name="T44" fmla="*/ 2147483647 w 9"/>
                <a:gd name="T45" fmla="*/ 2147483647 h 22"/>
                <a:gd name="T46" fmla="*/ 2147483647 w 9"/>
                <a:gd name="T47" fmla="*/ 2147483647 h 22"/>
                <a:gd name="T48" fmla="*/ 2147483647 w 9"/>
                <a:gd name="T49" fmla="*/ 2147483647 h 22"/>
                <a:gd name="T50" fmla="*/ 2147483647 w 9"/>
                <a:gd name="T51" fmla="*/ 2147483647 h 22"/>
                <a:gd name="T52" fmla="*/ 2147483647 w 9"/>
                <a:gd name="T53" fmla="*/ 2147483647 h 22"/>
                <a:gd name="T54" fmla="*/ 2147483647 w 9"/>
                <a:gd name="T55" fmla="*/ 2147483647 h 22"/>
                <a:gd name="T56" fmla="*/ 2147483647 w 9"/>
                <a:gd name="T57" fmla="*/ 2147483647 h 22"/>
                <a:gd name="T58" fmla="*/ 2147483647 w 9"/>
                <a:gd name="T59" fmla="*/ 2147483647 h 22"/>
                <a:gd name="T60" fmla="*/ 2147483647 w 9"/>
                <a:gd name="T61" fmla="*/ 2147483647 h 22"/>
                <a:gd name="T62" fmla="*/ 2147483647 w 9"/>
                <a:gd name="T63" fmla="*/ 0 h 22"/>
                <a:gd name="T64" fmla="*/ 2147483647 w 9"/>
                <a:gd name="T65" fmla="*/ 0 h 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"/>
                <a:gd name="T100" fmla="*/ 0 h 22"/>
                <a:gd name="T101" fmla="*/ 9 w 9"/>
                <a:gd name="T102" fmla="*/ 22 h 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" h="22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4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6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8" y="9"/>
                  </a:lnTo>
                  <a:lnTo>
                    <a:pt x="9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4" name="Freeform 250"/>
            <p:cNvSpPr>
              <a:spLocks/>
            </p:cNvSpPr>
            <p:nvPr/>
          </p:nvSpPr>
          <p:spPr bwMode="auto">
            <a:xfrm>
              <a:off x="1348411" y="3106484"/>
              <a:ext cx="177800" cy="15875"/>
            </a:xfrm>
            <a:custGeom>
              <a:avLst/>
              <a:gdLst>
                <a:gd name="T0" fmla="*/ 2147483647 w 112"/>
                <a:gd name="T1" fmla="*/ 2147483647 h 10"/>
                <a:gd name="T2" fmla="*/ 2147483647 w 112"/>
                <a:gd name="T3" fmla="*/ 2147483647 h 10"/>
                <a:gd name="T4" fmla="*/ 2147483647 w 112"/>
                <a:gd name="T5" fmla="*/ 2147483647 h 10"/>
                <a:gd name="T6" fmla="*/ 2147483647 w 112"/>
                <a:gd name="T7" fmla="*/ 2147483647 h 10"/>
                <a:gd name="T8" fmla="*/ 2147483647 w 112"/>
                <a:gd name="T9" fmla="*/ 2147483647 h 10"/>
                <a:gd name="T10" fmla="*/ 2147483647 w 112"/>
                <a:gd name="T11" fmla="*/ 2147483647 h 10"/>
                <a:gd name="T12" fmla="*/ 2147483647 w 112"/>
                <a:gd name="T13" fmla="*/ 2147483647 h 10"/>
                <a:gd name="T14" fmla="*/ 2147483647 w 112"/>
                <a:gd name="T15" fmla="*/ 2147483647 h 10"/>
                <a:gd name="T16" fmla="*/ 2147483647 w 112"/>
                <a:gd name="T17" fmla="*/ 2147483647 h 10"/>
                <a:gd name="T18" fmla="*/ 2147483647 w 112"/>
                <a:gd name="T19" fmla="*/ 0 h 10"/>
                <a:gd name="T20" fmla="*/ 2147483647 w 112"/>
                <a:gd name="T21" fmla="*/ 2147483647 h 10"/>
                <a:gd name="T22" fmla="*/ 2147483647 w 112"/>
                <a:gd name="T23" fmla="*/ 2147483647 h 10"/>
                <a:gd name="T24" fmla="*/ 2147483647 w 112"/>
                <a:gd name="T25" fmla="*/ 2147483647 h 10"/>
                <a:gd name="T26" fmla="*/ 2147483647 w 112"/>
                <a:gd name="T27" fmla="*/ 2147483647 h 10"/>
                <a:gd name="T28" fmla="*/ 2147483647 w 112"/>
                <a:gd name="T29" fmla="*/ 2147483647 h 10"/>
                <a:gd name="T30" fmla="*/ 2147483647 w 112"/>
                <a:gd name="T31" fmla="*/ 2147483647 h 10"/>
                <a:gd name="T32" fmla="*/ 2147483647 w 112"/>
                <a:gd name="T33" fmla="*/ 2147483647 h 10"/>
                <a:gd name="T34" fmla="*/ 2147483647 w 112"/>
                <a:gd name="T35" fmla="*/ 2147483647 h 10"/>
                <a:gd name="T36" fmla="*/ 2147483647 w 112"/>
                <a:gd name="T37" fmla="*/ 2147483647 h 10"/>
                <a:gd name="T38" fmla="*/ 2147483647 w 112"/>
                <a:gd name="T39" fmla="*/ 2147483647 h 10"/>
                <a:gd name="T40" fmla="*/ 2147483647 w 112"/>
                <a:gd name="T41" fmla="*/ 2147483647 h 10"/>
                <a:gd name="T42" fmla="*/ 2147483647 w 112"/>
                <a:gd name="T43" fmla="*/ 2147483647 h 10"/>
                <a:gd name="T44" fmla="*/ 2147483647 w 112"/>
                <a:gd name="T45" fmla="*/ 2147483647 h 10"/>
                <a:gd name="T46" fmla="*/ 2147483647 w 112"/>
                <a:gd name="T47" fmla="*/ 2147483647 h 10"/>
                <a:gd name="T48" fmla="*/ 2147483647 w 112"/>
                <a:gd name="T49" fmla="*/ 2147483647 h 10"/>
                <a:gd name="T50" fmla="*/ 2147483647 w 112"/>
                <a:gd name="T51" fmla="*/ 2147483647 h 10"/>
                <a:gd name="T52" fmla="*/ 2147483647 w 112"/>
                <a:gd name="T53" fmla="*/ 2147483647 h 10"/>
                <a:gd name="T54" fmla="*/ 2147483647 w 112"/>
                <a:gd name="T55" fmla="*/ 2147483647 h 10"/>
                <a:gd name="T56" fmla="*/ 2147483647 w 112"/>
                <a:gd name="T57" fmla="*/ 2147483647 h 10"/>
                <a:gd name="T58" fmla="*/ 2147483647 w 112"/>
                <a:gd name="T59" fmla="*/ 2147483647 h 10"/>
                <a:gd name="T60" fmla="*/ 2147483647 w 112"/>
                <a:gd name="T61" fmla="*/ 2147483647 h 10"/>
                <a:gd name="T62" fmla="*/ 2147483647 w 112"/>
                <a:gd name="T63" fmla="*/ 2147483647 h 10"/>
                <a:gd name="T64" fmla="*/ 2147483647 w 112"/>
                <a:gd name="T65" fmla="*/ 2147483647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2"/>
                <a:gd name="T100" fmla="*/ 0 h 10"/>
                <a:gd name="T101" fmla="*/ 112 w 112"/>
                <a:gd name="T102" fmla="*/ 10 h 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2" h="10">
                  <a:moveTo>
                    <a:pt x="0" y="4"/>
                  </a:moveTo>
                  <a:lnTo>
                    <a:pt x="3" y="4"/>
                  </a:lnTo>
                  <a:lnTo>
                    <a:pt x="6" y="4"/>
                  </a:lnTo>
                  <a:lnTo>
                    <a:pt x="9" y="3"/>
                  </a:lnTo>
                  <a:lnTo>
                    <a:pt x="13" y="3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3" y="2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7" y="1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5" y="1"/>
                  </a:lnTo>
                  <a:lnTo>
                    <a:pt x="71" y="1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7" y="3"/>
                  </a:lnTo>
                  <a:lnTo>
                    <a:pt x="89" y="4"/>
                  </a:lnTo>
                  <a:lnTo>
                    <a:pt x="92" y="4"/>
                  </a:lnTo>
                  <a:lnTo>
                    <a:pt x="96" y="5"/>
                  </a:lnTo>
                  <a:lnTo>
                    <a:pt x="100" y="6"/>
                  </a:lnTo>
                  <a:lnTo>
                    <a:pt x="104" y="6"/>
                  </a:lnTo>
                  <a:lnTo>
                    <a:pt x="107" y="8"/>
                  </a:lnTo>
                  <a:lnTo>
                    <a:pt x="110" y="8"/>
                  </a:lnTo>
                  <a:lnTo>
                    <a:pt x="112" y="9"/>
                  </a:lnTo>
                  <a:lnTo>
                    <a:pt x="111" y="9"/>
                  </a:lnTo>
                  <a:lnTo>
                    <a:pt x="110" y="9"/>
                  </a:lnTo>
                  <a:lnTo>
                    <a:pt x="109" y="9"/>
                  </a:lnTo>
                  <a:lnTo>
                    <a:pt x="107" y="10"/>
                  </a:lnTo>
                  <a:lnTo>
                    <a:pt x="106" y="10"/>
                  </a:lnTo>
                  <a:lnTo>
                    <a:pt x="105" y="10"/>
                  </a:lnTo>
                  <a:lnTo>
                    <a:pt x="104" y="10"/>
                  </a:lnTo>
                  <a:lnTo>
                    <a:pt x="104" y="9"/>
                  </a:lnTo>
                  <a:lnTo>
                    <a:pt x="101" y="8"/>
                  </a:lnTo>
                  <a:lnTo>
                    <a:pt x="99" y="7"/>
                  </a:lnTo>
                  <a:lnTo>
                    <a:pt x="96" y="6"/>
                  </a:lnTo>
                  <a:lnTo>
                    <a:pt x="94" y="6"/>
                  </a:lnTo>
                  <a:lnTo>
                    <a:pt x="91" y="5"/>
                  </a:lnTo>
                  <a:lnTo>
                    <a:pt x="88" y="5"/>
                  </a:lnTo>
                  <a:lnTo>
                    <a:pt x="85" y="5"/>
                  </a:lnTo>
                  <a:lnTo>
                    <a:pt x="82" y="5"/>
                  </a:lnTo>
                  <a:lnTo>
                    <a:pt x="80" y="4"/>
                  </a:lnTo>
                  <a:lnTo>
                    <a:pt x="77" y="4"/>
                  </a:lnTo>
                  <a:lnTo>
                    <a:pt x="73" y="4"/>
                  </a:lnTo>
                  <a:lnTo>
                    <a:pt x="69" y="3"/>
                  </a:lnTo>
                  <a:lnTo>
                    <a:pt x="65" y="3"/>
                  </a:lnTo>
                  <a:lnTo>
                    <a:pt x="61" y="3"/>
                  </a:lnTo>
                  <a:lnTo>
                    <a:pt x="57" y="3"/>
                  </a:lnTo>
                  <a:lnTo>
                    <a:pt x="53" y="3"/>
                  </a:lnTo>
                  <a:lnTo>
                    <a:pt x="50" y="3"/>
                  </a:lnTo>
                  <a:lnTo>
                    <a:pt x="32" y="5"/>
                  </a:lnTo>
                  <a:lnTo>
                    <a:pt x="27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2" y="5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5" name="Freeform 251"/>
            <p:cNvSpPr>
              <a:spLocks/>
            </p:cNvSpPr>
            <p:nvPr/>
          </p:nvSpPr>
          <p:spPr bwMode="auto">
            <a:xfrm>
              <a:off x="1227761" y="3063621"/>
              <a:ext cx="14288" cy="34925"/>
            </a:xfrm>
            <a:custGeom>
              <a:avLst/>
              <a:gdLst>
                <a:gd name="T0" fmla="*/ 2147483647 w 9"/>
                <a:gd name="T1" fmla="*/ 0 h 22"/>
                <a:gd name="T2" fmla="*/ 2147483647 w 9"/>
                <a:gd name="T3" fmla="*/ 0 h 22"/>
                <a:gd name="T4" fmla="*/ 2147483647 w 9"/>
                <a:gd name="T5" fmla="*/ 0 h 22"/>
                <a:gd name="T6" fmla="*/ 2147483647 w 9"/>
                <a:gd name="T7" fmla="*/ 2147483647 h 22"/>
                <a:gd name="T8" fmla="*/ 2147483647 w 9"/>
                <a:gd name="T9" fmla="*/ 2147483647 h 22"/>
                <a:gd name="T10" fmla="*/ 2147483647 w 9"/>
                <a:gd name="T11" fmla="*/ 2147483647 h 22"/>
                <a:gd name="T12" fmla="*/ 2147483647 w 9"/>
                <a:gd name="T13" fmla="*/ 2147483647 h 22"/>
                <a:gd name="T14" fmla="*/ 2147483647 w 9"/>
                <a:gd name="T15" fmla="*/ 2147483647 h 22"/>
                <a:gd name="T16" fmla="*/ 0 w 9"/>
                <a:gd name="T17" fmla="*/ 2147483647 h 22"/>
                <a:gd name="T18" fmla="*/ 0 w 9"/>
                <a:gd name="T19" fmla="*/ 2147483647 h 22"/>
                <a:gd name="T20" fmla="*/ 0 w 9"/>
                <a:gd name="T21" fmla="*/ 2147483647 h 22"/>
                <a:gd name="T22" fmla="*/ 0 w 9"/>
                <a:gd name="T23" fmla="*/ 2147483647 h 22"/>
                <a:gd name="T24" fmla="*/ 2147483647 w 9"/>
                <a:gd name="T25" fmla="*/ 2147483647 h 22"/>
                <a:gd name="T26" fmla="*/ 2147483647 w 9"/>
                <a:gd name="T27" fmla="*/ 2147483647 h 22"/>
                <a:gd name="T28" fmla="*/ 2147483647 w 9"/>
                <a:gd name="T29" fmla="*/ 2147483647 h 22"/>
                <a:gd name="T30" fmla="*/ 2147483647 w 9"/>
                <a:gd name="T31" fmla="*/ 2147483647 h 22"/>
                <a:gd name="T32" fmla="*/ 2147483647 w 9"/>
                <a:gd name="T33" fmla="*/ 2147483647 h 22"/>
                <a:gd name="T34" fmla="*/ 2147483647 w 9"/>
                <a:gd name="T35" fmla="*/ 2147483647 h 22"/>
                <a:gd name="T36" fmla="*/ 2147483647 w 9"/>
                <a:gd name="T37" fmla="*/ 2147483647 h 22"/>
                <a:gd name="T38" fmla="*/ 2147483647 w 9"/>
                <a:gd name="T39" fmla="*/ 2147483647 h 22"/>
                <a:gd name="T40" fmla="*/ 2147483647 w 9"/>
                <a:gd name="T41" fmla="*/ 2147483647 h 22"/>
                <a:gd name="T42" fmla="*/ 2147483647 w 9"/>
                <a:gd name="T43" fmla="*/ 2147483647 h 22"/>
                <a:gd name="T44" fmla="*/ 2147483647 w 9"/>
                <a:gd name="T45" fmla="*/ 2147483647 h 22"/>
                <a:gd name="T46" fmla="*/ 2147483647 w 9"/>
                <a:gd name="T47" fmla="*/ 2147483647 h 22"/>
                <a:gd name="T48" fmla="*/ 2147483647 w 9"/>
                <a:gd name="T49" fmla="*/ 2147483647 h 22"/>
                <a:gd name="T50" fmla="*/ 2147483647 w 9"/>
                <a:gd name="T51" fmla="*/ 2147483647 h 22"/>
                <a:gd name="T52" fmla="*/ 2147483647 w 9"/>
                <a:gd name="T53" fmla="*/ 2147483647 h 22"/>
                <a:gd name="T54" fmla="*/ 2147483647 w 9"/>
                <a:gd name="T55" fmla="*/ 2147483647 h 22"/>
                <a:gd name="T56" fmla="*/ 2147483647 w 9"/>
                <a:gd name="T57" fmla="*/ 2147483647 h 22"/>
                <a:gd name="T58" fmla="*/ 2147483647 w 9"/>
                <a:gd name="T59" fmla="*/ 2147483647 h 22"/>
                <a:gd name="T60" fmla="*/ 2147483647 w 9"/>
                <a:gd name="T61" fmla="*/ 2147483647 h 22"/>
                <a:gd name="T62" fmla="*/ 2147483647 w 9"/>
                <a:gd name="T63" fmla="*/ 0 h 22"/>
                <a:gd name="T64" fmla="*/ 2147483647 w 9"/>
                <a:gd name="T65" fmla="*/ 0 h 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"/>
                <a:gd name="T100" fmla="*/ 0 h 22"/>
                <a:gd name="T101" fmla="*/ 9 w 9"/>
                <a:gd name="T102" fmla="*/ 22 h 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" h="22">
                  <a:moveTo>
                    <a:pt x="6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2" y="21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1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7" y="18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9" y="10"/>
                  </a:lnTo>
                  <a:lnTo>
                    <a:pt x="9" y="7"/>
                  </a:lnTo>
                  <a:lnTo>
                    <a:pt x="9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6" name="Freeform 252"/>
            <p:cNvSpPr>
              <a:spLocks/>
            </p:cNvSpPr>
            <p:nvPr/>
          </p:nvSpPr>
          <p:spPr bwMode="auto">
            <a:xfrm>
              <a:off x="1346824" y="3106484"/>
              <a:ext cx="177800" cy="14287"/>
            </a:xfrm>
            <a:custGeom>
              <a:avLst/>
              <a:gdLst>
                <a:gd name="T0" fmla="*/ 2147483647 w 112"/>
                <a:gd name="T1" fmla="*/ 2147483647 h 9"/>
                <a:gd name="T2" fmla="*/ 2147483647 w 112"/>
                <a:gd name="T3" fmla="*/ 2147483647 h 9"/>
                <a:gd name="T4" fmla="*/ 2147483647 w 112"/>
                <a:gd name="T5" fmla="*/ 2147483647 h 9"/>
                <a:gd name="T6" fmla="*/ 2147483647 w 112"/>
                <a:gd name="T7" fmla="*/ 2147483647 h 9"/>
                <a:gd name="T8" fmla="*/ 2147483647 w 112"/>
                <a:gd name="T9" fmla="*/ 2147483647 h 9"/>
                <a:gd name="T10" fmla="*/ 2147483647 w 112"/>
                <a:gd name="T11" fmla="*/ 2147483647 h 9"/>
                <a:gd name="T12" fmla="*/ 2147483647 w 112"/>
                <a:gd name="T13" fmla="*/ 2147483647 h 9"/>
                <a:gd name="T14" fmla="*/ 2147483647 w 112"/>
                <a:gd name="T15" fmla="*/ 2147483647 h 9"/>
                <a:gd name="T16" fmla="*/ 2147483647 w 112"/>
                <a:gd name="T17" fmla="*/ 0 h 9"/>
                <a:gd name="T18" fmla="*/ 2147483647 w 112"/>
                <a:gd name="T19" fmla="*/ 0 h 9"/>
                <a:gd name="T20" fmla="*/ 2147483647 w 112"/>
                <a:gd name="T21" fmla="*/ 0 h 9"/>
                <a:gd name="T22" fmla="*/ 2147483647 w 112"/>
                <a:gd name="T23" fmla="*/ 2147483647 h 9"/>
                <a:gd name="T24" fmla="*/ 2147483647 w 112"/>
                <a:gd name="T25" fmla="*/ 2147483647 h 9"/>
                <a:gd name="T26" fmla="*/ 2147483647 w 112"/>
                <a:gd name="T27" fmla="*/ 2147483647 h 9"/>
                <a:gd name="T28" fmla="*/ 2147483647 w 112"/>
                <a:gd name="T29" fmla="*/ 2147483647 h 9"/>
                <a:gd name="T30" fmla="*/ 2147483647 w 112"/>
                <a:gd name="T31" fmla="*/ 2147483647 h 9"/>
                <a:gd name="T32" fmla="*/ 2147483647 w 112"/>
                <a:gd name="T33" fmla="*/ 2147483647 h 9"/>
                <a:gd name="T34" fmla="*/ 2147483647 w 112"/>
                <a:gd name="T35" fmla="*/ 2147483647 h 9"/>
                <a:gd name="T36" fmla="*/ 2147483647 w 112"/>
                <a:gd name="T37" fmla="*/ 2147483647 h 9"/>
                <a:gd name="T38" fmla="*/ 2147483647 w 112"/>
                <a:gd name="T39" fmla="*/ 2147483647 h 9"/>
                <a:gd name="T40" fmla="*/ 2147483647 w 112"/>
                <a:gd name="T41" fmla="*/ 2147483647 h 9"/>
                <a:gd name="T42" fmla="*/ 2147483647 w 112"/>
                <a:gd name="T43" fmla="*/ 2147483647 h 9"/>
                <a:gd name="T44" fmla="*/ 2147483647 w 112"/>
                <a:gd name="T45" fmla="*/ 2147483647 h 9"/>
                <a:gd name="T46" fmla="*/ 2147483647 w 112"/>
                <a:gd name="T47" fmla="*/ 2147483647 h 9"/>
                <a:gd name="T48" fmla="*/ 2147483647 w 112"/>
                <a:gd name="T49" fmla="*/ 2147483647 h 9"/>
                <a:gd name="T50" fmla="*/ 2147483647 w 112"/>
                <a:gd name="T51" fmla="*/ 2147483647 h 9"/>
                <a:gd name="T52" fmla="*/ 2147483647 w 112"/>
                <a:gd name="T53" fmla="*/ 2147483647 h 9"/>
                <a:gd name="T54" fmla="*/ 2147483647 w 112"/>
                <a:gd name="T55" fmla="*/ 2147483647 h 9"/>
                <a:gd name="T56" fmla="*/ 2147483647 w 112"/>
                <a:gd name="T57" fmla="*/ 2147483647 h 9"/>
                <a:gd name="T58" fmla="*/ 2147483647 w 112"/>
                <a:gd name="T59" fmla="*/ 2147483647 h 9"/>
                <a:gd name="T60" fmla="*/ 2147483647 w 112"/>
                <a:gd name="T61" fmla="*/ 2147483647 h 9"/>
                <a:gd name="T62" fmla="*/ 2147483647 w 112"/>
                <a:gd name="T63" fmla="*/ 2147483647 h 9"/>
                <a:gd name="T64" fmla="*/ 2147483647 w 112"/>
                <a:gd name="T65" fmla="*/ 2147483647 h 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2"/>
                <a:gd name="T100" fmla="*/ 0 h 9"/>
                <a:gd name="T101" fmla="*/ 112 w 112"/>
                <a:gd name="T102" fmla="*/ 9 h 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2" h="9">
                  <a:moveTo>
                    <a:pt x="0" y="4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1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89" y="3"/>
                  </a:lnTo>
                  <a:lnTo>
                    <a:pt x="92" y="3"/>
                  </a:lnTo>
                  <a:lnTo>
                    <a:pt x="96" y="4"/>
                  </a:lnTo>
                  <a:lnTo>
                    <a:pt x="100" y="5"/>
                  </a:lnTo>
                  <a:lnTo>
                    <a:pt x="104" y="6"/>
                  </a:lnTo>
                  <a:lnTo>
                    <a:pt x="107" y="7"/>
                  </a:lnTo>
                  <a:lnTo>
                    <a:pt x="110" y="8"/>
                  </a:lnTo>
                  <a:lnTo>
                    <a:pt x="112" y="9"/>
                  </a:lnTo>
                  <a:lnTo>
                    <a:pt x="111" y="9"/>
                  </a:lnTo>
                  <a:lnTo>
                    <a:pt x="110" y="9"/>
                  </a:lnTo>
                  <a:lnTo>
                    <a:pt x="109" y="9"/>
                  </a:lnTo>
                  <a:lnTo>
                    <a:pt x="107" y="9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4" y="9"/>
                  </a:lnTo>
                  <a:lnTo>
                    <a:pt x="101" y="7"/>
                  </a:lnTo>
                  <a:lnTo>
                    <a:pt x="99" y="6"/>
                  </a:lnTo>
                  <a:lnTo>
                    <a:pt x="97" y="5"/>
                  </a:lnTo>
                  <a:lnTo>
                    <a:pt x="94" y="5"/>
                  </a:lnTo>
                  <a:lnTo>
                    <a:pt x="91" y="5"/>
                  </a:lnTo>
                  <a:lnTo>
                    <a:pt x="88" y="4"/>
                  </a:lnTo>
                  <a:lnTo>
                    <a:pt x="85" y="4"/>
                  </a:lnTo>
                  <a:lnTo>
                    <a:pt x="82" y="4"/>
                  </a:lnTo>
                  <a:lnTo>
                    <a:pt x="80" y="4"/>
                  </a:lnTo>
                  <a:lnTo>
                    <a:pt x="77" y="3"/>
                  </a:lnTo>
                  <a:lnTo>
                    <a:pt x="73" y="3"/>
                  </a:lnTo>
                  <a:lnTo>
                    <a:pt x="70" y="2"/>
                  </a:lnTo>
                  <a:lnTo>
                    <a:pt x="65" y="2"/>
                  </a:lnTo>
                  <a:lnTo>
                    <a:pt x="61" y="2"/>
                  </a:lnTo>
                  <a:lnTo>
                    <a:pt x="57" y="2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32" y="5"/>
                  </a:lnTo>
                  <a:lnTo>
                    <a:pt x="27" y="5"/>
                  </a:lnTo>
                  <a:lnTo>
                    <a:pt x="23" y="5"/>
                  </a:lnTo>
                  <a:lnTo>
                    <a:pt x="19" y="5"/>
                  </a:lnTo>
                  <a:lnTo>
                    <a:pt x="15" y="5"/>
                  </a:lnTo>
                  <a:lnTo>
                    <a:pt x="12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7" name="Freeform 253"/>
            <p:cNvSpPr>
              <a:spLocks/>
            </p:cNvSpPr>
            <p:nvPr/>
          </p:nvSpPr>
          <p:spPr bwMode="auto">
            <a:xfrm>
              <a:off x="1527799" y="3136646"/>
              <a:ext cx="80962" cy="14288"/>
            </a:xfrm>
            <a:custGeom>
              <a:avLst/>
              <a:gdLst>
                <a:gd name="T0" fmla="*/ 2147483647 w 51"/>
                <a:gd name="T1" fmla="*/ 2147483647 h 9"/>
                <a:gd name="T2" fmla="*/ 2147483647 w 51"/>
                <a:gd name="T3" fmla="*/ 2147483647 h 9"/>
                <a:gd name="T4" fmla="*/ 2147483647 w 51"/>
                <a:gd name="T5" fmla="*/ 2147483647 h 9"/>
                <a:gd name="T6" fmla="*/ 2147483647 w 51"/>
                <a:gd name="T7" fmla="*/ 2147483647 h 9"/>
                <a:gd name="T8" fmla="*/ 2147483647 w 51"/>
                <a:gd name="T9" fmla="*/ 2147483647 h 9"/>
                <a:gd name="T10" fmla="*/ 2147483647 w 51"/>
                <a:gd name="T11" fmla="*/ 2147483647 h 9"/>
                <a:gd name="T12" fmla="*/ 2147483647 w 51"/>
                <a:gd name="T13" fmla="*/ 2147483647 h 9"/>
                <a:gd name="T14" fmla="*/ 2147483647 w 51"/>
                <a:gd name="T15" fmla="*/ 2147483647 h 9"/>
                <a:gd name="T16" fmla="*/ 2147483647 w 51"/>
                <a:gd name="T17" fmla="*/ 2147483647 h 9"/>
                <a:gd name="T18" fmla="*/ 2147483647 w 51"/>
                <a:gd name="T19" fmla="*/ 2147483647 h 9"/>
                <a:gd name="T20" fmla="*/ 2147483647 w 51"/>
                <a:gd name="T21" fmla="*/ 2147483647 h 9"/>
                <a:gd name="T22" fmla="*/ 2147483647 w 51"/>
                <a:gd name="T23" fmla="*/ 2147483647 h 9"/>
                <a:gd name="T24" fmla="*/ 2147483647 w 51"/>
                <a:gd name="T25" fmla="*/ 2147483647 h 9"/>
                <a:gd name="T26" fmla="*/ 2147483647 w 51"/>
                <a:gd name="T27" fmla="*/ 0 h 9"/>
                <a:gd name="T28" fmla="*/ 2147483647 w 51"/>
                <a:gd name="T29" fmla="*/ 0 h 9"/>
                <a:gd name="T30" fmla="*/ 2147483647 w 51"/>
                <a:gd name="T31" fmla="*/ 0 h 9"/>
                <a:gd name="T32" fmla="*/ 2147483647 w 51"/>
                <a:gd name="T33" fmla="*/ 0 h 9"/>
                <a:gd name="T34" fmla="*/ 0 w 51"/>
                <a:gd name="T35" fmla="*/ 0 h 9"/>
                <a:gd name="T36" fmla="*/ 0 w 51"/>
                <a:gd name="T37" fmla="*/ 0 h 9"/>
                <a:gd name="T38" fmla="*/ 0 w 51"/>
                <a:gd name="T39" fmla="*/ 0 h 9"/>
                <a:gd name="T40" fmla="*/ 0 w 51"/>
                <a:gd name="T41" fmla="*/ 2147483647 h 9"/>
                <a:gd name="T42" fmla="*/ 0 w 51"/>
                <a:gd name="T43" fmla="*/ 2147483647 h 9"/>
                <a:gd name="T44" fmla="*/ 2147483647 w 51"/>
                <a:gd name="T45" fmla="*/ 2147483647 h 9"/>
                <a:gd name="T46" fmla="*/ 2147483647 w 51"/>
                <a:gd name="T47" fmla="*/ 2147483647 h 9"/>
                <a:gd name="T48" fmla="*/ 2147483647 w 51"/>
                <a:gd name="T49" fmla="*/ 2147483647 h 9"/>
                <a:gd name="T50" fmla="*/ 2147483647 w 51"/>
                <a:gd name="T51" fmla="*/ 2147483647 h 9"/>
                <a:gd name="T52" fmla="*/ 2147483647 w 51"/>
                <a:gd name="T53" fmla="*/ 2147483647 h 9"/>
                <a:gd name="T54" fmla="*/ 2147483647 w 51"/>
                <a:gd name="T55" fmla="*/ 2147483647 h 9"/>
                <a:gd name="T56" fmla="*/ 2147483647 w 51"/>
                <a:gd name="T57" fmla="*/ 2147483647 h 9"/>
                <a:gd name="T58" fmla="*/ 2147483647 w 51"/>
                <a:gd name="T59" fmla="*/ 2147483647 h 9"/>
                <a:gd name="T60" fmla="*/ 2147483647 w 51"/>
                <a:gd name="T61" fmla="*/ 2147483647 h 9"/>
                <a:gd name="T62" fmla="*/ 2147483647 w 51"/>
                <a:gd name="T63" fmla="*/ 2147483647 h 9"/>
                <a:gd name="T64" fmla="*/ 2147483647 w 51"/>
                <a:gd name="T65" fmla="*/ 2147483647 h 9"/>
                <a:gd name="T66" fmla="*/ 2147483647 w 51"/>
                <a:gd name="T67" fmla="*/ 2147483647 h 9"/>
                <a:gd name="T68" fmla="*/ 2147483647 w 51"/>
                <a:gd name="T69" fmla="*/ 2147483647 h 9"/>
                <a:gd name="T70" fmla="*/ 2147483647 w 51"/>
                <a:gd name="T71" fmla="*/ 2147483647 h 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1"/>
                <a:gd name="T109" fmla="*/ 0 h 9"/>
                <a:gd name="T110" fmla="*/ 51 w 51"/>
                <a:gd name="T111" fmla="*/ 9 h 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1" h="9">
                  <a:moveTo>
                    <a:pt x="51" y="9"/>
                  </a:moveTo>
                  <a:lnTo>
                    <a:pt x="50" y="8"/>
                  </a:lnTo>
                  <a:lnTo>
                    <a:pt x="48" y="8"/>
                  </a:lnTo>
                  <a:lnTo>
                    <a:pt x="46" y="7"/>
                  </a:lnTo>
                  <a:lnTo>
                    <a:pt x="45" y="7"/>
                  </a:lnTo>
                  <a:lnTo>
                    <a:pt x="43" y="7"/>
                  </a:lnTo>
                  <a:lnTo>
                    <a:pt x="41" y="7"/>
                  </a:lnTo>
                  <a:lnTo>
                    <a:pt x="39" y="6"/>
                  </a:lnTo>
                  <a:lnTo>
                    <a:pt x="37" y="6"/>
                  </a:lnTo>
                  <a:lnTo>
                    <a:pt x="26" y="3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6" y="6"/>
                  </a:lnTo>
                  <a:lnTo>
                    <a:pt x="31" y="7"/>
                  </a:lnTo>
                  <a:lnTo>
                    <a:pt x="36" y="8"/>
                  </a:lnTo>
                  <a:lnTo>
                    <a:pt x="41" y="8"/>
                  </a:lnTo>
                  <a:lnTo>
                    <a:pt x="46" y="9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8" name="Freeform 254"/>
            <p:cNvSpPr>
              <a:spLocks/>
            </p:cNvSpPr>
            <p:nvPr/>
          </p:nvSpPr>
          <p:spPr bwMode="auto">
            <a:xfrm>
              <a:off x="1438899" y="3130296"/>
              <a:ext cx="84137" cy="17463"/>
            </a:xfrm>
            <a:custGeom>
              <a:avLst/>
              <a:gdLst>
                <a:gd name="T0" fmla="*/ 2147483647 w 53"/>
                <a:gd name="T1" fmla="*/ 2147483647 h 11"/>
                <a:gd name="T2" fmla="*/ 2147483647 w 53"/>
                <a:gd name="T3" fmla="*/ 2147483647 h 11"/>
                <a:gd name="T4" fmla="*/ 2147483647 w 53"/>
                <a:gd name="T5" fmla="*/ 2147483647 h 11"/>
                <a:gd name="T6" fmla="*/ 2147483647 w 53"/>
                <a:gd name="T7" fmla="*/ 2147483647 h 11"/>
                <a:gd name="T8" fmla="*/ 2147483647 w 53"/>
                <a:gd name="T9" fmla="*/ 2147483647 h 11"/>
                <a:gd name="T10" fmla="*/ 2147483647 w 53"/>
                <a:gd name="T11" fmla="*/ 2147483647 h 11"/>
                <a:gd name="T12" fmla="*/ 2147483647 w 53"/>
                <a:gd name="T13" fmla="*/ 2147483647 h 11"/>
                <a:gd name="T14" fmla="*/ 2147483647 w 53"/>
                <a:gd name="T15" fmla="*/ 2147483647 h 11"/>
                <a:gd name="T16" fmla="*/ 2147483647 w 53"/>
                <a:gd name="T17" fmla="*/ 2147483647 h 11"/>
                <a:gd name="T18" fmla="*/ 2147483647 w 53"/>
                <a:gd name="T19" fmla="*/ 2147483647 h 11"/>
                <a:gd name="T20" fmla="*/ 2147483647 w 53"/>
                <a:gd name="T21" fmla="*/ 2147483647 h 11"/>
                <a:gd name="T22" fmla="*/ 2147483647 w 53"/>
                <a:gd name="T23" fmla="*/ 2147483647 h 11"/>
                <a:gd name="T24" fmla="*/ 2147483647 w 53"/>
                <a:gd name="T25" fmla="*/ 2147483647 h 11"/>
                <a:gd name="T26" fmla="*/ 2147483647 w 53"/>
                <a:gd name="T27" fmla="*/ 2147483647 h 11"/>
                <a:gd name="T28" fmla="*/ 2147483647 w 53"/>
                <a:gd name="T29" fmla="*/ 2147483647 h 11"/>
                <a:gd name="T30" fmla="*/ 2147483647 w 53"/>
                <a:gd name="T31" fmla="*/ 2147483647 h 11"/>
                <a:gd name="T32" fmla="*/ 2147483647 w 53"/>
                <a:gd name="T33" fmla="*/ 2147483647 h 11"/>
                <a:gd name="T34" fmla="*/ 2147483647 w 53"/>
                <a:gd name="T35" fmla="*/ 0 h 11"/>
                <a:gd name="T36" fmla="*/ 2147483647 w 53"/>
                <a:gd name="T37" fmla="*/ 2147483647 h 11"/>
                <a:gd name="T38" fmla="*/ 2147483647 w 53"/>
                <a:gd name="T39" fmla="*/ 2147483647 h 11"/>
                <a:gd name="T40" fmla="*/ 2147483647 w 53"/>
                <a:gd name="T41" fmla="*/ 2147483647 h 11"/>
                <a:gd name="T42" fmla="*/ 2147483647 w 53"/>
                <a:gd name="T43" fmla="*/ 2147483647 h 11"/>
                <a:gd name="T44" fmla="*/ 2147483647 w 53"/>
                <a:gd name="T45" fmla="*/ 2147483647 h 11"/>
                <a:gd name="T46" fmla="*/ 2147483647 w 53"/>
                <a:gd name="T47" fmla="*/ 2147483647 h 11"/>
                <a:gd name="T48" fmla="*/ 2147483647 w 53"/>
                <a:gd name="T49" fmla="*/ 2147483647 h 11"/>
                <a:gd name="T50" fmla="*/ 2147483647 w 53"/>
                <a:gd name="T51" fmla="*/ 2147483647 h 11"/>
                <a:gd name="T52" fmla="*/ 2147483647 w 53"/>
                <a:gd name="T53" fmla="*/ 2147483647 h 11"/>
                <a:gd name="T54" fmla="*/ 2147483647 w 53"/>
                <a:gd name="T55" fmla="*/ 2147483647 h 11"/>
                <a:gd name="T56" fmla="*/ 2147483647 w 53"/>
                <a:gd name="T57" fmla="*/ 2147483647 h 11"/>
                <a:gd name="T58" fmla="*/ 2147483647 w 53"/>
                <a:gd name="T59" fmla="*/ 2147483647 h 11"/>
                <a:gd name="T60" fmla="*/ 2147483647 w 53"/>
                <a:gd name="T61" fmla="*/ 2147483647 h 11"/>
                <a:gd name="T62" fmla="*/ 2147483647 w 53"/>
                <a:gd name="T63" fmla="*/ 2147483647 h 11"/>
                <a:gd name="T64" fmla="*/ 2147483647 w 53"/>
                <a:gd name="T65" fmla="*/ 2147483647 h 11"/>
                <a:gd name="T66" fmla="*/ 2147483647 w 53"/>
                <a:gd name="T67" fmla="*/ 2147483647 h 11"/>
                <a:gd name="T68" fmla="*/ 2147483647 w 53"/>
                <a:gd name="T69" fmla="*/ 2147483647 h 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3"/>
                <a:gd name="T106" fmla="*/ 0 h 11"/>
                <a:gd name="T107" fmla="*/ 53 w 53"/>
                <a:gd name="T108" fmla="*/ 11 h 1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3" h="11">
                  <a:moveTo>
                    <a:pt x="53" y="5"/>
                  </a:moveTo>
                  <a:lnTo>
                    <a:pt x="52" y="5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5" y="7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7"/>
                  </a:lnTo>
                  <a:lnTo>
                    <a:pt x="37" y="7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0" y="7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0" y="5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7" y="1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8" y="3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9" y="7"/>
                  </a:lnTo>
                  <a:lnTo>
                    <a:pt x="20" y="8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3" y="9"/>
                  </a:lnTo>
                  <a:lnTo>
                    <a:pt x="44" y="8"/>
                  </a:lnTo>
                  <a:lnTo>
                    <a:pt x="46" y="7"/>
                  </a:lnTo>
                  <a:lnTo>
                    <a:pt x="48" y="7"/>
                  </a:lnTo>
                  <a:lnTo>
                    <a:pt x="50" y="6"/>
                  </a:lnTo>
                  <a:lnTo>
                    <a:pt x="51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9" name="Freeform 255"/>
            <p:cNvSpPr>
              <a:spLocks/>
            </p:cNvSpPr>
            <p:nvPr/>
          </p:nvSpPr>
          <p:spPr bwMode="auto">
            <a:xfrm>
              <a:off x="1526211" y="3135059"/>
              <a:ext cx="82550" cy="14287"/>
            </a:xfrm>
            <a:custGeom>
              <a:avLst/>
              <a:gdLst>
                <a:gd name="T0" fmla="*/ 2147483647 w 52"/>
                <a:gd name="T1" fmla="*/ 2147483647 h 9"/>
                <a:gd name="T2" fmla="*/ 2147483647 w 52"/>
                <a:gd name="T3" fmla="*/ 2147483647 h 9"/>
                <a:gd name="T4" fmla="*/ 2147483647 w 52"/>
                <a:gd name="T5" fmla="*/ 2147483647 h 9"/>
                <a:gd name="T6" fmla="*/ 2147483647 w 52"/>
                <a:gd name="T7" fmla="*/ 2147483647 h 9"/>
                <a:gd name="T8" fmla="*/ 2147483647 w 52"/>
                <a:gd name="T9" fmla="*/ 2147483647 h 9"/>
                <a:gd name="T10" fmla="*/ 2147483647 w 52"/>
                <a:gd name="T11" fmla="*/ 2147483647 h 9"/>
                <a:gd name="T12" fmla="*/ 2147483647 w 52"/>
                <a:gd name="T13" fmla="*/ 2147483647 h 9"/>
                <a:gd name="T14" fmla="*/ 2147483647 w 52"/>
                <a:gd name="T15" fmla="*/ 2147483647 h 9"/>
                <a:gd name="T16" fmla="*/ 2147483647 w 52"/>
                <a:gd name="T17" fmla="*/ 2147483647 h 9"/>
                <a:gd name="T18" fmla="*/ 2147483647 w 52"/>
                <a:gd name="T19" fmla="*/ 2147483647 h 9"/>
                <a:gd name="T20" fmla="*/ 2147483647 w 52"/>
                <a:gd name="T21" fmla="*/ 2147483647 h 9"/>
                <a:gd name="T22" fmla="*/ 2147483647 w 52"/>
                <a:gd name="T23" fmla="*/ 2147483647 h 9"/>
                <a:gd name="T24" fmla="*/ 2147483647 w 52"/>
                <a:gd name="T25" fmla="*/ 2147483647 h 9"/>
                <a:gd name="T26" fmla="*/ 2147483647 w 52"/>
                <a:gd name="T27" fmla="*/ 0 h 9"/>
                <a:gd name="T28" fmla="*/ 2147483647 w 52"/>
                <a:gd name="T29" fmla="*/ 0 h 9"/>
                <a:gd name="T30" fmla="*/ 2147483647 w 52"/>
                <a:gd name="T31" fmla="*/ 0 h 9"/>
                <a:gd name="T32" fmla="*/ 2147483647 w 52"/>
                <a:gd name="T33" fmla="*/ 0 h 9"/>
                <a:gd name="T34" fmla="*/ 2147483647 w 52"/>
                <a:gd name="T35" fmla="*/ 0 h 9"/>
                <a:gd name="T36" fmla="*/ 0 w 52"/>
                <a:gd name="T37" fmla="*/ 2147483647 h 9"/>
                <a:gd name="T38" fmla="*/ 0 w 52"/>
                <a:gd name="T39" fmla="*/ 2147483647 h 9"/>
                <a:gd name="T40" fmla="*/ 0 w 52"/>
                <a:gd name="T41" fmla="*/ 2147483647 h 9"/>
                <a:gd name="T42" fmla="*/ 0 w 52"/>
                <a:gd name="T43" fmla="*/ 2147483647 h 9"/>
                <a:gd name="T44" fmla="*/ 2147483647 w 52"/>
                <a:gd name="T45" fmla="*/ 2147483647 h 9"/>
                <a:gd name="T46" fmla="*/ 2147483647 w 52"/>
                <a:gd name="T47" fmla="*/ 2147483647 h 9"/>
                <a:gd name="T48" fmla="*/ 2147483647 w 52"/>
                <a:gd name="T49" fmla="*/ 2147483647 h 9"/>
                <a:gd name="T50" fmla="*/ 2147483647 w 52"/>
                <a:gd name="T51" fmla="*/ 2147483647 h 9"/>
                <a:gd name="T52" fmla="*/ 2147483647 w 52"/>
                <a:gd name="T53" fmla="*/ 2147483647 h 9"/>
                <a:gd name="T54" fmla="*/ 2147483647 w 52"/>
                <a:gd name="T55" fmla="*/ 2147483647 h 9"/>
                <a:gd name="T56" fmla="*/ 2147483647 w 52"/>
                <a:gd name="T57" fmla="*/ 2147483647 h 9"/>
                <a:gd name="T58" fmla="*/ 2147483647 w 52"/>
                <a:gd name="T59" fmla="*/ 2147483647 h 9"/>
                <a:gd name="T60" fmla="*/ 2147483647 w 52"/>
                <a:gd name="T61" fmla="*/ 2147483647 h 9"/>
                <a:gd name="T62" fmla="*/ 2147483647 w 52"/>
                <a:gd name="T63" fmla="*/ 2147483647 h 9"/>
                <a:gd name="T64" fmla="*/ 2147483647 w 52"/>
                <a:gd name="T65" fmla="*/ 2147483647 h 9"/>
                <a:gd name="T66" fmla="*/ 2147483647 w 52"/>
                <a:gd name="T67" fmla="*/ 2147483647 h 9"/>
                <a:gd name="T68" fmla="*/ 2147483647 w 52"/>
                <a:gd name="T69" fmla="*/ 2147483647 h 9"/>
                <a:gd name="T70" fmla="*/ 2147483647 w 52"/>
                <a:gd name="T71" fmla="*/ 2147483647 h 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9"/>
                <a:gd name="T110" fmla="*/ 52 w 52"/>
                <a:gd name="T111" fmla="*/ 9 h 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9">
                  <a:moveTo>
                    <a:pt x="52" y="9"/>
                  </a:moveTo>
                  <a:lnTo>
                    <a:pt x="50" y="9"/>
                  </a:lnTo>
                  <a:lnTo>
                    <a:pt x="48" y="8"/>
                  </a:lnTo>
                  <a:lnTo>
                    <a:pt x="47" y="8"/>
                  </a:lnTo>
                  <a:lnTo>
                    <a:pt x="45" y="7"/>
                  </a:lnTo>
                  <a:lnTo>
                    <a:pt x="43" y="7"/>
                  </a:lnTo>
                  <a:lnTo>
                    <a:pt x="41" y="7"/>
                  </a:lnTo>
                  <a:lnTo>
                    <a:pt x="39" y="7"/>
                  </a:lnTo>
                  <a:lnTo>
                    <a:pt x="37" y="6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1" y="2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7" y="3"/>
                  </a:lnTo>
                  <a:lnTo>
                    <a:pt x="22" y="4"/>
                  </a:lnTo>
                  <a:lnTo>
                    <a:pt x="26" y="6"/>
                  </a:lnTo>
                  <a:lnTo>
                    <a:pt x="31" y="7"/>
                  </a:lnTo>
                  <a:lnTo>
                    <a:pt x="36" y="8"/>
                  </a:lnTo>
                  <a:lnTo>
                    <a:pt x="41" y="9"/>
                  </a:lnTo>
                  <a:lnTo>
                    <a:pt x="46" y="9"/>
                  </a:lnTo>
                  <a:lnTo>
                    <a:pt x="52" y="9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0" name="Freeform 256"/>
            <p:cNvSpPr>
              <a:spLocks/>
            </p:cNvSpPr>
            <p:nvPr/>
          </p:nvSpPr>
          <p:spPr bwMode="auto">
            <a:xfrm>
              <a:off x="1437311" y="3128709"/>
              <a:ext cx="84138" cy="17462"/>
            </a:xfrm>
            <a:custGeom>
              <a:avLst/>
              <a:gdLst>
                <a:gd name="T0" fmla="*/ 2147483647 w 53"/>
                <a:gd name="T1" fmla="*/ 2147483647 h 11"/>
                <a:gd name="T2" fmla="*/ 2147483647 w 53"/>
                <a:gd name="T3" fmla="*/ 2147483647 h 11"/>
                <a:gd name="T4" fmla="*/ 2147483647 w 53"/>
                <a:gd name="T5" fmla="*/ 2147483647 h 11"/>
                <a:gd name="T6" fmla="*/ 2147483647 w 53"/>
                <a:gd name="T7" fmla="*/ 2147483647 h 11"/>
                <a:gd name="T8" fmla="*/ 2147483647 w 53"/>
                <a:gd name="T9" fmla="*/ 2147483647 h 11"/>
                <a:gd name="T10" fmla="*/ 2147483647 w 53"/>
                <a:gd name="T11" fmla="*/ 2147483647 h 11"/>
                <a:gd name="T12" fmla="*/ 2147483647 w 53"/>
                <a:gd name="T13" fmla="*/ 2147483647 h 11"/>
                <a:gd name="T14" fmla="*/ 2147483647 w 53"/>
                <a:gd name="T15" fmla="*/ 2147483647 h 11"/>
                <a:gd name="T16" fmla="*/ 2147483647 w 53"/>
                <a:gd name="T17" fmla="*/ 2147483647 h 11"/>
                <a:gd name="T18" fmla="*/ 2147483647 w 53"/>
                <a:gd name="T19" fmla="*/ 2147483647 h 11"/>
                <a:gd name="T20" fmla="*/ 2147483647 w 53"/>
                <a:gd name="T21" fmla="*/ 2147483647 h 11"/>
                <a:gd name="T22" fmla="*/ 2147483647 w 53"/>
                <a:gd name="T23" fmla="*/ 2147483647 h 11"/>
                <a:gd name="T24" fmla="*/ 2147483647 w 53"/>
                <a:gd name="T25" fmla="*/ 2147483647 h 11"/>
                <a:gd name="T26" fmla="*/ 2147483647 w 53"/>
                <a:gd name="T27" fmla="*/ 2147483647 h 11"/>
                <a:gd name="T28" fmla="*/ 2147483647 w 53"/>
                <a:gd name="T29" fmla="*/ 2147483647 h 11"/>
                <a:gd name="T30" fmla="*/ 2147483647 w 53"/>
                <a:gd name="T31" fmla="*/ 2147483647 h 11"/>
                <a:gd name="T32" fmla="*/ 2147483647 w 53"/>
                <a:gd name="T33" fmla="*/ 2147483647 h 11"/>
                <a:gd name="T34" fmla="*/ 2147483647 w 53"/>
                <a:gd name="T35" fmla="*/ 0 h 11"/>
                <a:gd name="T36" fmla="*/ 2147483647 w 53"/>
                <a:gd name="T37" fmla="*/ 2147483647 h 11"/>
                <a:gd name="T38" fmla="*/ 2147483647 w 53"/>
                <a:gd name="T39" fmla="*/ 2147483647 h 11"/>
                <a:gd name="T40" fmla="*/ 2147483647 w 53"/>
                <a:gd name="T41" fmla="*/ 2147483647 h 11"/>
                <a:gd name="T42" fmla="*/ 2147483647 w 53"/>
                <a:gd name="T43" fmla="*/ 2147483647 h 11"/>
                <a:gd name="T44" fmla="*/ 2147483647 w 53"/>
                <a:gd name="T45" fmla="*/ 2147483647 h 11"/>
                <a:gd name="T46" fmla="*/ 2147483647 w 53"/>
                <a:gd name="T47" fmla="*/ 2147483647 h 11"/>
                <a:gd name="T48" fmla="*/ 2147483647 w 53"/>
                <a:gd name="T49" fmla="*/ 2147483647 h 11"/>
                <a:gd name="T50" fmla="*/ 2147483647 w 53"/>
                <a:gd name="T51" fmla="*/ 2147483647 h 11"/>
                <a:gd name="T52" fmla="*/ 2147483647 w 53"/>
                <a:gd name="T53" fmla="*/ 2147483647 h 11"/>
                <a:gd name="T54" fmla="*/ 2147483647 w 53"/>
                <a:gd name="T55" fmla="*/ 2147483647 h 11"/>
                <a:gd name="T56" fmla="*/ 2147483647 w 53"/>
                <a:gd name="T57" fmla="*/ 2147483647 h 11"/>
                <a:gd name="T58" fmla="*/ 2147483647 w 53"/>
                <a:gd name="T59" fmla="*/ 2147483647 h 11"/>
                <a:gd name="T60" fmla="*/ 2147483647 w 53"/>
                <a:gd name="T61" fmla="*/ 2147483647 h 11"/>
                <a:gd name="T62" fmla="*/ 2147483647 w 53"/>
                <a:gd name="T63" fmla="*/ 2147483647 h 11"/>
                <a:gd name="T64" fmla="*/ 2147483647 w 53"/>
                <a:gd name="T65" fmla="*/ 2147483647 h 11"/>
                <a:gd name="T66" fmla="*/ 2147483647 w 53"/>
                <a:gd name="T67" fmla="*/ 2147483647 h 11"/>
                <a:gd name="T68" fmla="*/ 2147483647 w 53"/>
                <a:gd name="T69" fmla="*/ 2147483647 h 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3"/>
                <a:gd name="T106" fmla="*/ 0 h 11"/>
                <a:gd name="T107" fmla="*/ 53 w 53"/>
                <a:gd name="T108" fmla="*/ 11 h 1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3" h="11">
                  <a:moveTo>
                    <a:pt x="53" y="5"/>
                  </a:moveTo>
                  <a:lnTo>
                    <a:pt x="52" y="5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5" y="7"/>
                  </a:lnTo>
                  <a:lnTo>
                    <a:pt x="43" y="7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7"/>
                  </a:lnTo>
                  <a:lnTo>
                    <a:pt x="37" y="7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2" y="7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8" y="1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9" y="8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3" y="9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8" y="7"/>
                  </a:lnTo>
                  <a:lnTo>
                    <a:pt x="50" y="6"/>
                  </a:lnTo>
                  <a:lnTo>
                    <a:pt x="51" y="5"/>
                  </a:lnTo>
                  <a:lnTo>
                    <a:pt x="53" y="5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1" name="Freeform 257"/>
            <p:cNvSpPr>
              <a:spLocks/>
            </p:cNvSpPr>
            <p:nvPr/>
          </p:nvSpPr>
          <p:spPr bwMode="auto">
            <a:xfrm>
              <a:off x="1470649" y="3066796"/>
              <a:ext cx="119062" cy="19050"/>
            </a:xfrm>
            <a:custGeom>
              <a:avLst/>
              <a:gdLst>
                <a:gd name="T0" fmla="*/ 2147483647 w 75"/>
                <a:gd name="T1" fmla="*/ 0 h 12"/>
                <a:gd name="T2" fmla="*/ 2147483647 w 75"/>
                <a:gd name="T3" fmla="*/ 2147483647 h 12"/>
                <a:gd name="T4" fmla="*/ 2147483647 w 75"/>
                <a:gd name="T5" fmla="*/ 2147483647 h 12"/>
                <a:gd name="T6" fmla="*/ 2147483647 w 75"/>
                <a:gd name="T7" fmla="*/ 2147483647 h 12"/>
                <a:gd name="T8" fmla="*/ 2147483647 w 75"/>
                <a:gd name="T9" fmla="*/ 2147483647 h 12"/>
                <a:gd name="T10" fmla="*/ 2147483647 w 75"/>
                <a:gd name="T11" fmla="*/ 2147483647 h 12"/>
                <a:gd name="T12" fmla="*/ 2147483647 w 75"/>
                <a:gd name="T13" fmla="*/ 2147483647 h 12"/>
                <a:gd name="T14" fmla="*/ 2147483647 w 75"/>
                <a:gd name="T15" fmla="*/ 2147483647 h 12"/>
                <a:gd name="T16" fmla="*/ 2147483647 w 75"/>
                <a:gd name="T17" fmla="*/ 2147483647 h 12"/>
                <a:gd name="T18" fmla="*/ 2147483647 w 75"/>
                <a:gd name="T19" fmla="*/ 2147483647 h 12"/>
                <a:gd name="T20" fmla="*/ 2147483647 w 75"/>
                <a:gd name="T21" fmla="*/ 2147483647 h 12"/>
                <a:gd name="T22" fmla="*/ 2147483647 w 75"/>
                <a:gd name="T23" fmla="*/ 2147483647 h 12"/>
                <a:gd name="T24" fmla="*/ 2147483647 w 75"/>
                <a:gd name="T25" fmla="*/ 2147483647 h 12"/>
                <a:gd name="T26" fmla="*/ 2147483647 w 75"/>
                <a:gd name="T27" fmla="*/ 2147483647 h 12"/>
                <a:gd name="T28" fmla="*/ 2147483647 w 75"/>
                <a:gd name="T29" fmla="*/ 2147483647 h 12"/>
                <a:gd name="T30" fmla="*/ 2147483647 w 75"/>
                <a:gd name="T31" fmla="*/ 2147483647 h 12"/>
                <a:gd name="T32" fmla="*/ 2147483647 w 75"/>
                <a:gd name="T33" fmla="*/ 2147483647 h 12"/>
                <a:gd name="T34" fmla="*/ 2147483647 w 75"/>
                <a:gd name="T35" fmla="*/ 2147483647 h 12"/>
                <a:gd name="T36" fmla="*/ 2147483647 w 75"/>
                <a:gd name="T37" fmla="*/ 2147483647 h 12"/>
                <a:gd name="T38" fmla="*/ 2147483647 w 75"/>
                <a:gd name="T39" fmla="*/ 2147483647 h 12"/>
                <a:gd name="T40" fmla="*/ 2147483647 w 75"/>
                <a:gd name="T41" fmla="*/ 2147483647 h 12"/>
                <a:gd name="T42" fmla="*/ 2147483647 w 75"/>
                <a:gd name="T43" fmla="*/ 2147483647 h 12"/>
                <a:gd name="T44" fmla="*/ 2147483647 w 75"/>
                <a:gd name="T45" fmla="*/ 2147483647 h 12"/>
                <a:gd name="T46" fmla="*/ 2147483647 w 75"/>
                <a:gd name="T47" fmla="*/ 2147483647 h 12"/>
                <a:gd name="T48" fmla="*/ 2147483647 w 75"/>
                <a:gd name="T49" fmla="*/ 2147483647 h 12"/>
                <a:gd name="T50" fmla="*/ 2147483647 w 75"/>
                <a:gd name="T51" fmla="*/ 2147483647 h 12"/>
                <a:gd name="T52" fmla="*/ 2147483647 w 75"/>
                <a:gd name="T53" fmla="*/ 2147483647 h 12"/>
                <a:gd name="T54" fmla="*/ 2147483647 w 75"/>
                <a:gd name="T55" fmla="*/ 2147483647 h 12"/>
                <a:gd name="T56" fmla="*/ 2147483647 w 75"/>
                <a:gd name="T57" fmla="*/ 2147483647 h 12"/>
                <a:gd name="T58" fmla="*/ 2147483647 w 75"/>
                <a:gd name="T59" fmla="*/ 2147483647 h 12"/>
                <a:gd name="T60" fmla="*/ 2147483647 w 75"/>
                <a:gd name="T61" fmla="*/ 2147483647 h 12"/>
                <a:gd name="T62" fmla="*/ 2147483647 w 75"/>
                <a:gd name="T63" fmla="*/ 2147483647 h 12"/>
                <a:gd name="T64" fmla="*/ 2147483647 w 75"/>
                <a:gd name="T65" fmla="*/ 2147483647 h 12"/>
                <a:gd name="T66" fmla="*/ 2147483647 w 75"/>
                <a:gd name="T67" fmla="*/ 2147483647 h 12"/>
                <a:gd name="T68" fmla="*/ 2147483647 w 75"/>
                <a:gd name="T69" fmla="*/ 2147483647 h 12"/>
                <a:gd name="T70" fmla="*/ 2147483647 w 75"/>
                <a:gd name="T71" fmla="*/ 2147483647 h 12"/>
                <a:gd name="T72" fmla="*/ 2147483647 w 75"/>
                <a:gd name="T73" fmla="*/ 2147483647 h 12"/>
                <a:gd name="T74" fmla="*/ 2147483647 w 75"/>
                <a:gd name="T75" fmla="*/ 2147483647 h 12"/>
                <a:gd name="T76" fmla="*/ 2147483647 w 75"/>
                <a:gd name="T77" fmla="*/ 2147483647 h 12"/>
                <a:gd name="T78" fmla="*/ 2147483647 w 75"/>
                <a:gd name="T79" fmla="*/ 2147483647 h 12"/>
                <a:gd name="T80" fmla="*/ 2147483647 w 75"/>
                <a:gd name="T81" fmla="*/ 2147483647 h 12"/>
                <a:gd name="T82" fmla="*/ 2147483647 w 75"/>
                <a:gd name="T83" fmla="*/ 2147483647 h 12"/>
                <a:gd name="T84" fmla="*/ 2147483647 w 75"/>
                <a:gd name="T85" fmla="*/ 2147483647 h 12"/>
                <a:gd name="T86" fmla="*/ 2147483647 w 75"/>
                <a:gd name="T87" fmla="*/ 2147483647 h 12"/>
                <a:gd name="T88" fmla="*/ 2147483647 w 75"/>
                <a:gd name="T89" fmla="*/ 0 h 12"/>
                <a:gd name="T90" fmla="*/ 2147483647 w 75"/>
                <a:gd name="T91" fmla="*/ 0 h 12"/>
                <a:gd name="T92" fmla="*/ 2147483647 w 75"/>
                <a:gd name="T93" fmla="*/ 0 h 12"/>
                <a:gd name="T94" fmla="*/ 2147483647 w 75"/>
                <a:gd name="T95" fmla="*/ 0 h 12"/>
                <a:gd name="T96" fmla="*/ 2147483647 w 75"/>
                <a:gd name="T97" fmla="*/ 0 h 12"/>
                <a:gd name="T98" fmla="*/ 2147483647 w 75"/>
                <a:gd name="T99" fmla="*/ 0 h 12"/>
                <a:gd name="T100" fmla="*/ 0 w 75"/>
                <a:gd name="T101" fmla="*/ 0 h 1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5"/>
                <a:gd name="T154" fmla="*/ 0 h 12"/>
                <a:gd name="T155" fmla="*/ 75 w 75"/>
                <a:gd name="T156" fmla="*/ 12 h 1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5" h="12">
                  <a:moveTo>
                    <a:pt x="0" y="0"/>
                  </a:moveTo>
                  <a:lnTo>
                    <a:pt x="4" y="0"/>
                  </a:lnTo>
                  <a:lnTo>
                    <a:pt x="9" y="1"/>
                  </a:lnTo>
                  <a:lnTo>
                    <a:pt x="14" y="1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4" y="2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4"/>
                  </a:lnTo>
                  <a:lnTo>
                    <a:pt x="42" y="5"/>
                  </a:lnTo>
                  <a:lnTo>
                    <a:pt x="43" y="6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50" y="8"/>
                  </a:lnTo>
                  <a:lnTo>
                    <a:pt x="51" y="8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6" y="12"/>
                  </a:lnTo>
                  <a:lnTo>
                    <a:pt x="67" y="12"/>
                  </a:lnTo>
                  <a:lnTo>
                    <a:pt x="68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0" y="10"/>
                  </a:lnTo>
                  <a:lnTo>
                    <a:pt x="69" y="9"/>
                  </a:lnTo>
                  <a:lnTo>
                    <a:pt x="68" y="9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3" y="7"/>
                  </a:lnTo>
                  <a:lnTo>
                    <a:pt x="63" y="6"/>
                  </a:lnTo>
                  <a:lnTo>
                    <a:pt x="62" y="6"/>
                  </a:lnTo>
                  <a:lnTo>
                    <a:pt x="61" y="6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2" name="Freeform 258"/>
            <p:cNvSpPr>
              <a:spLocks/>
            </p:cNvSpPr>
            <p:nvPr/>
          </p:nvSpPr>
          <p:spPr bwMode="auto">
            <a:xfrm>
              <a:off x="1335711" y="3066796"/>
              <a:ext cx="120650" cy="15875"/>
            </a:xfrm>
            <a:custGeom>
              <a:avLst/>
              <a:gdLst>
                <a:gd name="T0" fmla="*/ 2147483647 w 76"/>
                <a:gd name="T1" fmla="*/ 2147483647 h 10"/>
                <a:gd name="T2" fmla="*/ 2147483647 w 76"/>
                <a:gd name="T3" fmla="*/ 2147483647 h 10"/>
                <a:gd name="T4" fmla="*/ 2147483647 w 76"/>
                <a:gd name="T5" fmla="*/ 2147483647 h 10"/>
                <a:gd name="T6" fmla="*/ 2147483647 w 76"/>
                <a:gd name="T7" fmla="*/ 2147483647 h 10"/>
                <a:gd name="T8" fmla="*/ 2147483647 w 76"/>
                <a:gd name="T9" fmla="*/ 2147483647 h 10"/>
                <a:gd name="T10" fmla="*/ 2147483647 w 76"/>
                <a:gd name="T11" fmla="*/ 2147483647 h 10"/>
                <a:gd name="T12" fmla="*/ 2147483647 w 76"/>
                <a:gd name="T13" fmla="*/ 2147483647 h 10"/>
                <a:gd name="T14" fmla="*/ 2147483647 w 76"/>
                <a:gd name="T15" fmla="*/ 2147483647 h 10"/>
                <a:gd name="T16" fmla="*/ 2147483647 w 76"/>
                <a:gd name="T17" fmla="*/ 2147483647 h 10"/>
                <a:gd name="T18" fmla="*/ 2147483647 w 76"/>
                <a:gd name="T19" fmla="*/ 2147483647 h 10"/>
                <a:gd name="T20" fmla="*/ 2147483647 w 76"/>
                <a:gd name="T21" fmla="*/ 2147483647 h 10"/>
                <a:gd name="T22" fmla="*/ 2147483647 w 76"/>
                <a:gd name="T23" fmla="*/ 2147483647 h 10"/>
                <a:gd name="T24" fmla="*/ 2147483647 w 76"/>
                <a:gd name="T25" fmla="*/ 2147483647 h 10"/>
                <a:gd name="T26" fmla="*/ 2147483647 w 76"/>
                <a:gd name="T27" fmla="*/ 2147483647 h 10"/>
                <a:gd name="T28" fmla="*/ 2147483647 w 76"/>
                <a:gd name="T29" fmla="*/ 2147483647 h 10"/>
                <a:gd name="T30" fmla="*/ 2147483647 w 76"/>
                <a:gd name="T31" fmla="*/ 2147483647 h 10"/>
                <a:gd name="T32" fmla="*/ 2147483647 w 76"/>
                <a:gd name="T33" fmla="*/ 2147483647 h 10"/>
                <a:gd name="T34" fmla="*/ 2147483647 w 76"/>
                <a:gd name="T35" fmla="*/ 2147483647 h 10"/>
                <a:gd name="T36" fmla="*/ 2147483647 w 76"/>
                <a:gd name="T37" fmla="*/ 2147483647 h 10"/>
                <a:gd name="T38" fmla="*/ 2147483647 w 76"/>
                <a:gd name="T39" fmla="*/ 2147483647 h 10"/>
                <a:gd name="T40" fmla="*/ 2147483647 w 76"/>
                <a:gd name="T41" fmla="*/ 2147483647 h 10"/>
                <a:gd name="T42" fmla="*/ 2147483647 w 76"/>
                <a:gd name="T43" fmla="*/ 2147483647 h 10"/>
                <a:gd name="T44" fmla="*/ 2147483647 w 76"/>
                <a:gd name="T45" fmla="*/ 2147483647 h 10"/>
                <a:gd name="T46" fmla="*/ 2147483647 w 76"/>
                <a:gd name="T47" fmla="*/ 2147483647 h 10"/>
                <a:gd name="T48" fmla="*/ 2147483647 w 76"/>
                <a:gd name="T49" fmla="*/ 2147483647 h 10"/>
                <a:gd name="T50" fmla="*/ 2147483647 w 76"/>
                <a:gd name="T51" fmla="*/ 2147483647 h 10"/>
                <a:gd name="T52" fmla="*/ 2147483647 w 76"/>
                <a:gd name="T53" fmla="*/ 2147483647 h 10"/>
                <a:gd name="T54" fmla="*/ 2147483647 w 76"/>
                <a:gd name="T55" fmla="*/ 2147483647 h 10"/>
                <a:gd name="T56" fmla="*/ 2147483647 w 76"/>
                <a:gd name="T57" fmla="*/ 2147483647 h 10"/>
                <a:gd name="T58" fmla="*/ 2147483647 w 76"/>
                <a:gd name="T59" fmla="*/ 2147483647 h 10"/>
                <a:gd name="T60" fmla="*/ 2147483647 w 76"/>
                <a:gd name="T61" fmla="*/ 2147483647 h 10"/>
                <a:gd name="T62" fmla="*/ 2147483647 w 76"/>
                <a:gd name="T63" fmla="*/ 2147483647 h 10"/>
                <a:gd name="T64" fmla="*/ 2147483647 w 76"/>
                <a:gd name="T65" fmla="*/ 2147483647 h 10"/>
                <a:gd name="T66" fmla="*/ 2147483647 w 76"/>
                <a:gd name="T67" fmla="*/ 2147483647 h 10"/>
                <a:gd name="T68" fmla="*/ 2147483647 w 76"/>
                <a:gd name="T69" fmla="*/ 2147483647 h 10"/>
                <a:gd name="T70" fmla="*/ 2147483647 w 76"/>
                <a:gd name="T71" fmla="*/ 2147483647 h 10"/>
                <a:gd name="T72" fmla="*/ 2147483647 w 76"/>
                <a:gd name="T73" fmla="*/ 2147483647 h 10"/>
                <a:gd name="T74" fmla="*/ 2147483647 w 76"/>
                <a:gd name="T75" fmla="*/ 2147483647 h 10"/>
                <a:gd name="T76" fmla="*/ 2147483647 w 76"/>
                <a:gd name="T77" fmla="*/ 2147483647 h 10"/>
                <a:gd name="T78" fmla="*/ 2147483647 w 76"/>
                <a:gd name="T79" fmla="*/ 2147483647 h 10"/>
                <a:gd name="T80" fmla="*/ 2147483647 w 76"/>
                <a:gd name="T81" fmla="*/ 2147483647 h 10"/>
                <a:gd name="T82" fmla="*/ 2147483647 w 76"/>
                <a:gd name="T83" fmla="*/ 2147483647 h 10"/>
                <a:gd name="T84" fmla="*/ 2147483647 w 76"/>
                <a:gd name="T85" fmla="*/ 2147483647 h 10"/>
                <a:gd name="T86" fmla="*/ 2147483647 w 76"/>
                <a:gd name="T87" fmla="*/ 0 h 10"/>
                <a:gd name="T88" fmla="*/ 2147483647 w 76"/>
                <a:gd name="T89" fmla="*/ 0 h 10"/>
                <a:gd name="T90" fmla="*/ 2147483647 w 76"/>
                <a:gd name="T91" fmla="*/ 0 h 10"/>
                <a:gd name="T92" fmla="*/ 2147483647 w 76"/>
                <a:gd name="T93" fmla="*/ 0 h 10"/>
                <a:gd name="T94" fmla="*/ 2147483647 w 76"/>
                <a:gd name="T95" fmla="*/ 0 h 10"/>
                <a:gd name="T96" fmla="*/ 2147483647 w 76"/>
                <a:gd name="T97" fmla="*/ 0 h 10"/>
                <a:gd name="T98" fmla="*/ 2147483647 w 76"/>
                <a:gd name="T99" fmla="*/ 2147483647 h 10"/>
                <a:gd name="T100" fmla="*/ 0 w 76"/>
                <a:gd name="T101" fmla="*/ 2147483647 h 1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6"/>
                <a:gd name="T154" fmla="*/ 0 h 10"/>
                <a:gd name="T155" fmla="*/ 76 w 76"/>
                <a:gd name="T156" fmla="*/ 10 h 1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6" h="10">
                  <a:moveTo>
                    <a:pt x="0" y="1"/>
                  </a:moveTo>
                  <a:lnTo>
                    <a:pt x="5" y="1"/>
                  </a:lnTo>
                  <a:lnTo>
                    <a:pt x="9" y="2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30" y="2"/>
                  </a:lnTo>
                  <a:lnTo>
                    <a:pt x="34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1" y="3"/>
                  </a:lnTo>
                  <a:lnTo>
                    <a:pt x="42" y="4"/>
                  </a:lnTo>
                  <a:lnTo>
                    <a:pt x="44" y="5"/>
                  </a:lnTo>
                  <a:lnTo>
                    <a:pt x="45" y="6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48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3" y="7"/>
                  </a:lnTo>
                  <a:lnTo>
                    <a:pt x="64" y="8"/>
                  </a:lnTo>
                  <a:lnTo>
                    <a:pt x="65" y="9"/>
                  </a:lnTo>
                  <a:lnTo>
                    <a:pt x="66" y="9"/>
                  </a:lnTo>
                  <a:lnTo>
                    <a:pt x="67" y="9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76" y="10"/>
                  </a:lnTo>
                  <a:lnTo>
                    <a:pt x="76" y="9"/>
                  </a:lnTo>
                  <a:lnTo>
                    <a:pt x="75" y="9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1" y="7"/>
                  </a:lnTo>
                  <a:lnTo>
                    <a:pt x="69" y="7"/>
                  </a:lnTo>
                  <a:lnTo>
                    <a:pt x="69" y="6"/>
                  </a:lnTo>
                  <a:lnTo>
                    <a:pt x="68" y="6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5" y="5"/>
                  </a:lnTo>
                  <a:lnTo>
                    <a:pt x="64" y="5"/>
                  </a:lnTo>
                  <a:lnTo>
                    <a:pt x="64" y="4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58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8" y="1"/>
                  </a:lnTo>
                  <a:lnTo>
                    <a:pt x="4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3" name="Freeform 259"/>
            <p:cNvSpPr>
              <a:spLocks/>
            </p:cNvSpPr>
            <p:nvPr/>
          </p:nvSpPr>
          <p:spPr bwMode="auto">
            <a:xfrm>
              <a:off x="1469061" y="3065209"/>
              <a:ext cx="119063" cy="20637"/>
            </a:xfrm>
            <a:custGeom>
              <a:avLst/>
              <a:gdLst>
                <a:gd name="T0" fmla="*/ 2147483647 w 75"/>
                <a:gd name="T1" fmla="*/ 2147483647 h 13"/>
                <a:gd name="T2" fmla="*/ 2147483647 w 75"/>
                <a:gd name="T3" fmla="*/ 2147483647 h 13"/>
                <a:gd name="T4" fmla="*/ 2147483647 w 75"/>
                <a:gd name="T5" fmla="*/ 2147483647 h 13"/>
                <a:gd name="T6" fmla="*/ 2147483647 w 75"/>
                <a:gd name="T7" fmla="*/ 2147483647 h 13"/>
                <a:gd name="T8" fmla="*/ 2147483647 w 75"/>
                <a:gd name="T9" fmla="*/ 2147483647 h 13"/>
                <a:gd name="T10" fmla="*/ 2147483647 w 75"/>
                <a:gd name="T11" fmla="*/ 2147483647 h 13"/>
                <a:gd name="T12" fmla="*/ 2147483647 w 75"/>
                <a:gd name="T13" fmla="*/ 2147483647 h 13"/>
                <a:gd name="T14" fmla="*/ 2147483647 w 75"/>
                <a:gd name="T15" fmla="*/ 2147483647 h 13"/>
                <a:gd name="T16" fmla="*/ 2147483647 w 75"/>
                <a:gd name="T17" fmla="*/ 2147483647 h 13"/>
                <a:gd name="T18" fmla="*/ 2147483647 w 75"/>
                <a:gd name="T19" fmla="*/ 2147483647 h 13"/>
                <a:gd name="T20" fmla="*/ 2147483647 w 75"/>
                <a:gd name="T21" fmla="*/ 2147483647 h 13"/>
                <a:gd name="T22" fmla="*/ 2147483647 w 75"/>
                <a:gd name="T23" fmla="*/ 2147483647 h 13"/>
                <a:gd name="T24" fmla="*/ 2147483647 w 75"/>
                <a:gd name="T25" fmla="*/ 2147483647 h 13"/>
                <a:gd name="T26" fmla="*/ 2147483647 w 75"/>
                <a:gd name="T27" fmla="*/ 2147483647 h 13"/>
                <a:gd name="T28" fmla="*/ 2147483647 w 75"/>
                <a:gd name="T29" fmla="*/ 2147483647 h 13"/>
                <a:gd name="T30" fmla="*/ 2147483647 w 75"/>
                <a:gd name="T31" fmla="*/ 2147483647 h 13"/>
                <a:gd name="T32" fmla="*/ 2147483647 w 75"/>
                <a:gd name="T33" fmla="*/ 2147483647 h 13"/>
                <a:gd name="T34" fmla="*/ 2147483647 w 75"/>
                <a:gd name="T35" fmla="*/ 2147483647 h 13"/>
                <a:gd name="T36" fmla="*/ 2147483647 w 75"/>
                <a:gd name="T37" fmla="*/ 2147483647 h 13"/>
                <a:gd name="T38" fmla="*/ 2147483647 w 75"/>
                <a:gd name="T39" fmla="*/ 2147483647 h 13"/>
                <a:gd name="T40" fmla="*/ 2147483647 w 75"/>
                <a:gd name="T41" fmla="*/ 2147483647 h 13"/>
                <a:gd name="T42" fmla="*/ 2147483647 w 75"/>
                <a:gd name="T43" fmla="*/ 2147483647 h 13"/>
                <a:gd name="T44" fmla="*/ 2147483647 w 75"/>
                <a:gd name="T45" fmla="*/ 2147483647 h 13"/>
                <a:gd name="T46" fmla="*/ 2147483647 w 75"/>
                <a:gd name="T47" fmla="*/ 2147483647 h 13"/>
                <a:gd name="T48" fmla="*/ 2147483647 w 75"/>
                <a:gd name="T49" fmla="*/ 2147483647 h 13"/>
                <a:gd name="T50" fmla="*/ 2147483647 w 75"/>
                <a:gd name="T51" fmla="*/ 2147483647 h 13"/>
                <a:gd name="T52" fmla="*/ 2147483647 w 75"/>
                <a:gd name="T53" fmla="*/ 2147483647 h 13"/>
                <a:gd name="T54" fmla="*/ 2147483647 w 75"/>
                <a:gd name="T55" fmla="*/ 2147483647 h 13"/>
                <a:gd name="T56" fmla="*/ 2147483647 w 75"/>
                <a:gd name="T57" fmla="*/ 2147483647 h 13"/>
                <a:gd name="T58" fmla="*/ 2147483647 w 75"/>
                <a:gd name="T59" fmla="*/ 2147483647 h 13"/>
                <a:gd name="T60" fmla="*/ 2147483647 w 75"/>
                <a:gd name="T61" fmla="*/ 2147483647 h 13"/>
                <a:gd name="T62" fmla="*/ 2147483647 w 75"/>
                <a:gd name="T63" fmla="*/ 2147483647 h 13"/>
                <a:gd name="T64" fmla="*/ 2147483647 w 75"/>
                <a:gd name="T65" fmla="*/ 2147483647 h 13"/>
                <a:gd name="T66" fmla="*/ 2147483647 w 75"/>
                <a:gd name="T67" fmla="*/ 2147483647 h 13"/>
                <a:gd name="T68" fmla="*/ 2147483647 w 75"/>
                <a:gd name="T69" fmla="*/ 2147483647 h 13"/>
                <a:gd name="T70" fmla="*/ 2147483647 w 75"/>
                <a:gd name="T71" fmla="*/ 2147483647 h 13"/>
                <a:gd name="T72" fmla="*/ 2147483647 w 75"/>
                <a:gd name="T73" fmla="*/ 2147483647 h 13"/>
                <a:gd name="T74" fmla="*/ 2147483647 w 75"/>
                <a:gd name="T75" fmla="*/ 2147483647 h 13"/>
                <a:gd name="T76" fmla="*/ 2147483647 w 75"/>
                <a:gd name="T77" fmla="*/ 2147483647 h 13"/>
                <a:gd name="T78" fmla="*/ 2147483647 w 75"/>
                <a:gd name="T79" fmla="*/ 2147483647 h 13"/>
                <a:gd name="T80" fmla="*/ 2147483647 w 75"/>
                <a:gd name="T81" fmla="*/ 2147483647 h 13"/>
                <a:gd name="T82" fmla="*/ 2147483647 w 75"/>
                <a:gd name="T83" fmla="*/ 2147483647 h 13"/>
                <a:gd name="T84" fmla="*/ 2147483647 w 75"/>
                <a:gd name="T85" fmla="*/ 2147483647 h 13"/>
                <a:gd name="T86" fmla="*/ 2147483647 w 75"/>
                <a:gd name="T87" fmla="*/ 2147483647 h 13"/>
                <a:gd name="T88" fmla="*/ 2147483647 w 75"/>
                <a:gd name="T89" fmla="*/ 2147483647 h 13"/>
                <a:gd name="T90" fmla="*/ 2147483647 w 75"/>
                <a:gd name="T91" fmla="*/ 2147483647 h 13"/>
                <a:gd name="T92" fmla="*/ 2147483647 w 75"/>
                <a:gd name="T93" fmla="*/ 0 h 13"/>
                <a:gd name="T94" fmla="*/ 2147483647 w 75"/>
                <a:gd name="T95" fmla="*/ 0 h 13"/>
                <a:gd name="T96" fmla="*/ 2147483647 w 75"/>
                <a:gd name="T97" fmla="*/ 0 h 13"/>
                <a:gd name="T98" fmla="*/ 2147483647 w 75"/>
                <a:gd name="T99" fmla="*/ 0 h 13"/>
                <a:gd name="T100" fmla="*/ 0 w 75"/>
                <a:gd name="T101" fmla="*/ 0 h 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5"/>
                <a:gd name="T154" fmla="*/ 0 h 13"/>
                <a:gd name="T155" fmla="*/ 75 w 75"/>
                <a:gd name="T156" fmla="*/ 13 h 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5" h="13">
                  <a:moveTo>
                    <a:pt x="0" y="0"/>
                  </a:moveTo>
                  <a:lnTo>
                    <a:pt x="5" y="1"/>
                  </a:lnTo>
                  <a:lnTo>
                    <a:pt x="9" y="1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4" y="2"/>
                  </a:lnTo>
                  <a:lnTo>
                    <a:pt x="39" y="3"/>
                  </a:lnTo>
                  <a:lnTo>
                    <a:pt x="41" y="4"/>
                  </a:lnTo>
                  <a:lnTo>
                    <a:pt x="42" y="5"/>
                  </a:lnTo>
                  <a:lnTo>
                    <a:pt x="43" y="6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50" y="7"/>
                  </a:lnTo>
                  <a:lnTo>
                    <a:pt x="50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6" y="12"/>
                  </a:lnTo>
                  <a:lnTo>
                    <a:pt x="67" y="12"/>
                  </a:lnTo>
                  <a:lnTo>
                    <a:pt x="68" y="12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0" y="10"/>
                  </a:lnTo>
                  <a:lnTo>
                    <a:pt x="69" y="10"/>
                  </a:lnTo>
                  <a:lnTo>
                    <a:pt x="68" y="9"/>
                  </a:lnTo>
                  <a:lnTo>
                    <a:pt x="67" y="9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3" y="7"/>
                  </a:lnTo>
                  <a:lnTo>
                    <a:pt x="62" y="7"/>
                  </a:lnTo>
                  <a:lnTo>
                    <a:pt x="61" y="7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8" y="4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4" name="Freeform 260"/>
            <p:cNvSpPr>
              <a:spLocks/>
            </p:cNvSpPr>
            <p:nvPr/>
          </p:nvSpPr>
          <p:spPr bwMode="auto">
            <a:xfrm>
              <a:off x="1334124" y="3065209"/>
              <a:ext cx="120650" cy="15875"/>
            </a:xfrm>
            <a:custGeom>
              <a:avLst/>
              <a:gdLst>
                <a:gd name="T0" fmla="*/ 2147483647 w 76"/>
                <a:gd name="T1" fmla="*/ 2147483647 h 10"/>
                <a:gd name="T2" fmla="*/ 2147483647 w 76"/>
                <a:gd name="T3" fmla="*/ 2147483647 h 10"/>
                <a:gd name="T4" fmla="*/ 2147483647 w 76"/>
                <a:gd name="T5" fmla="*/ 2147483647 h 10"/>
                <a:gd name="T6" fmla="*/ 2147483647 w 76"/>
                <a:gd name="T7" fmla="*/ 2147483647 h 10"/>
                <a:gd name="T8" fmla="*/ 2147483647 w 76"/>
                <a:gd name="T9" fmla="*/ 2147483647 h 10"/>
                <a:gd name="T10" fmla="*/ 2147483647 w 76"/>
                <a:gd name="T11" fmla="*/ 2147483647 h 10"/>
                <a:gd name="T12" fmla="*/ 2147483647 w 76"/>
                <a:gd name="T13" fmla="*/ 2147483647 h 10"/>
                <a:gd name="T14" fmla="*/ 2147483647 w 76"/>
                <a:gd name="T15" fmla="*/ 2147483647 h 10"/>
                <a:gd name="T16" fmla="*/ 2147483647 w 76"/>
                <a:gd name="T17" fmla="*/ 2147483647 h 10"/>
                <a:gd name="T18" fmla="*/ 2147483647 w 76"/>
                <a:gd name="T19" fmla="*/ 2147483647 h 10"/>
                <a:gd name="T20" fmla="*/ 2147483647 w 76"/>
                <a:gd name="T21" fmla="*/ 2147483647 h 10"/>
                <a:gd name="T22" fmla="*/ 2147483647 w 76"/>
                <a:gd name="T23" fmla="*/ 2147483647 h 10"/>
                <a:gd name="T24" fmla="*/ 2147483647 w 76"/>
                <a:gd name="T25" fmla="*/ 2147483647 h 10"/>
                <a:gd name="T26" fmla="*/ 2147483647 w 76"/>
                <a:gd name="T27" fmla="*/ 2147483647 h 10"/>
                <a:gd name="T28" fmla="*/ 2147483647 w 76"/>
                <a:gd name="T29" fmla="*/ 2147483647 h 10"/>
                <a:gd name="T30" fmla="*/ 2147483647 w 76"/>
                <a:gd name="T31" fmla="*/ 2147483647 h 10"/>
                <a:gd name="T32" fmla="*/ 2147483647 w 76"/>
                <a:gd name="T33" fmla="*/ 2147483647 h 10"/>
                <a:gd name="T34" fmla="*/ 2147483647 w 76"/>
                <a:gd name="T35" fmla="*/ 2147483647 h 10"/>
                <a:gd name="T36" fmla="*/ 2147483647 w 76"/>
                <a:gd name="T37" fmla="*/ 2147483647 h 10"/>
                <a:gd name="T38" fmla="*/ 2147483647 w 76"/>
                <a:gd name="T39" fmla="*/ 2147483647 h 10"/>
                <a:gd name="T40" fmla="*/ 2147483647 w 76"/>
                <a:gd name="T41" fmla="*/ 2147483647 h 10"/>
                <a:gd name="T42" fmla="*/ 2147483647 w 76"/>
                <a:gd name="T43" fmla="*/ 2147483647 h 10"/>
                <a:gd name="T44" fmla="*/ 2147483647 w 76"/>
                <a:gd name="T45" fmla="*/ 2147483647 h 10"/>
                <a:gd name="T46" fmla="*/ 2147483647 w 76"/>
                <a:gd name="T47" fmla="*/ 2147483647 h 10"/>
                <a:gd name="T48" fmla="*/ 2147483647 w 76"/>
                <a:gd name="T49" fmla="*/ 2147483647 h 10"/>
                <a:gd name="T50" fmla="*/ 2147483647 w 76"/>
                <a:gd name="T51" fmla="*/ 2147483647 h 10"/>
                <a:gd name="T52" fmla="*/ 2147483647 w 76"/>
                <a:gd name="T53" fmla="*/ 2147483647 h 10"/>
                <a:gd name="T54" fmla="*/ 2147483647 w 76"/>
                <a:gd name="T55" fmla="*/ 2147483647 h 10"/>
                <a:gd name="T56" fmla="*/ 2147483647 w 76"/>
                <a:gd name="T57" fmla="*/ 2147483647 h 10"/>
                <a:gd name="T58" fmla="*/ 2147483647 w 76"/>
                <a:gd name="T59" fmla="*/ 2147483647 h 10"/>
                <a:gd name="T60" fmla="*/ 2147483647 w 76"/>
                <a:gd name="T61" fmla="*/ 2147483647 h 10"/>
                <a:gd name="T62" fmla="*/ 2147483647 w 76"/>
                <a:gd name="T63" fmla="*/ 2147483647 h 10"/>
                <a:gd name="T64" fmla="*/ 2147483647 w 76"/>
                <a:gd name="T65" fmla="*/ 2147483647 h 10"/>
                <a:gd name="T66" fmla="*/ 2147483647 w 76"/>
                <a:gd name="T67" fmla="*/ 2147483647 h 10"/>
                <a:gd name="T68" fmla="*/ 2147483647 w 76"/>
                <a:gd name="T69" fmla="*/ 2147483647 h 10"/>
                <a:gd name="T70" fmla="*/ 2147483647 w 76"/>
                <a:gd name="T71" fmla="*/ 2147483647 h 10"/>
                <a:gd name="T72" fmla="*/ 2147483647 w 76"/>
                <a:gd name="T73" fmla="*/ 2147483647 h 10"/>
                <a:gd name="T74" fmla="*/ 2147483647 w 76"/>
                <a:gd name="T75" fmla="*/ 2147483647 h 10"/>
                <a:gd name="T76" fmla="*/ 2147483647 w 76"/>
                <a:gd name="T77" fmla="*/ 2147483647 h 10"/>
                <a:gd name="T78" fmla="*/ 2147483647 w 76"/>
                <a:gd name="T79" fmla="*/ 2147483647 h 10"/>
                <a:gd name="T80" fmla="*/ 2147483647 w 76"/>
                <a:gd name="T81" fmla="*/ 2147483647 h 10"/>
                <a:gd name="T82" fmla="*/ 2147483647 w 76"/>
                <a:gd name="T83" fmla="*/ 2147483647 h 10"/>
                <a:gd name="T84" fmla="*/ 2147483647 w 76"/>
                <a:gd name="T85" fmla="*/ 2147483647 h 10"/>
                <a:gd name="T86" fmla="*/ 2147483647 w 76"/>
                <a:gd name="T87" fmla="*/ 0 h 10"/>
                <a:gd name="T88" fmla="*/ 2147483647 w 76"/>
                <a:gd name="T89" fmla="*/ 0 h 10"/>
                <a:gd name="T90" fmla="*/ 2147483647 w 76"/>
                <a:gd name="T91" fmla="*/ 0 h 10"/>
                <a:gd name="T92" fmla="*/ 2147483647 w 76"/>
                <a:gd name="T93" fmla="*/ 0 h 10"/>
                <a:gd name="T94" fmla="*/ 2147483647 w 76"/>
                <a:gd name="T95" fmla="*/ 0 h 10"/>
                <a:gd name="T96" fmla="*/ 2147483647 w 76"/>
                <a:gd name="T97" fmla="*/ 2147483647 h 10"/>
                <a:gd name="T98" fmla="*/ 2147483647 w 76"/>
                <a:gd name="T99" fmla="*/ 2147483647 h 10"/>
                <a:gd name="T100" fmla="*/ 0 w 76"/>
                <a:gd name="T101" fmla="*/ 2147483647 h 1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6"/>
                <a:gd name="T154" fmla="*/ 0 h 10"/>
                <a:gd name="T155" fmla="*/ 76 w 76"/>
                <a:gd name="T156" fmla="*/ 10 h 1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6" h="10">
                  <a:moveTo>
                    <a:pt x="0" y="1"/>
                  </a:moveTo>
                  <a:lnTo>
                    <a:pt x="5" y="2"/>
                  </a:lnTo>
                  <a:lnTo>
                    <a:pt x="9" y="2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5" y="2"/>
                  </a:lnTo>
                  <a:lnTo>
                    <a:pt x="30" y="2"/>
                  </a:lnTo>
                  <a:lnTo>
                    <a:pt x="35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1" y="3"/>
                  </a:lnTo>
                  <a:lnTo>
                    <a:pt x="43" y="4"/>
                  </a:lnTo>
                  <a:lnTo>
                    <a:pt x="44" y="5"/>
                  </a:lnTo>
                  <a:lnTo>
                    <a:pt x="45" y="6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48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1" y="7"/>
                  </a:lnTo>
                  <a:lnTo>
                    <a:pt x="62" y="7"/>
                  </a:lnTo>
                  <a:lnTo>
                    <a:pt x="63" y="7"/>
                  </a:lnTo>
                  <a:lnTo>
                    <a:pt x="64" y="7"/>
                  </a:lnTo>
                  <a:lnTo>
                    <a:pt x="64" y="8"/>
                  </a:lnTo>
                  <a:lnTo>
                    <a:pt x="65" y="9"/>
                  </a:lnTo>
                  <a:lnTo>
                    <a:pt x="66" y="9"/>
                  </a:lnTo>
                  <a:lnTo>
                    <a:pt x="67" y="9"/>
                  </a:lnTo>
                  <a:lnTo>
                    <a:pt x="68" y="10"/>
                  </a:lnTo>
                  <a:lnTo>
                    <a:pt x="69" y="10"/>
                  </a:lnTo>
                  <a:lnTo>
                    <a:pt x="76" y="10"/>
                  </a:lnTo>
                  <a:lnTo>
                    <a:pt x="75" y="9"/>
                  </a:lnTo>
                  <a:lnTo>
                    <a:pt x="74" y="9"/>
                  </a:lnTo>
                  <a:lnTo>
                    <a:pt x="72" y="8"/>
                  </a:lnTo>
                  <a:lnTo>
                    <a:pt x="71" y="7"/>
                  </a:lnTo>
                  <a:lnTo>
                    <a:pt x="70" y="7"/>
                  </a:lnTo>
                  <a:lnTo>
                    <a:pt x="69" y="7"/>
                  </a:lnTo>
                  <a:lnTo>
                    <a:pt x="69" y="6"/>
                  </a:lnTo>
                  <a:lnTo>
                    <a:pt x="68" y="6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5" y="5"/>
                  </a:lnTo>
                  <a:lnTo>
                    <a:pt x="64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0" y="5"/>
                  </a:lnTo>
                  <a:lnTo>
                    <a:pt x="58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4" y="1"/>
                  </a:lnTo>
                  <a:lnTo>
                    <a:pt x="9" y="1"/>
                  </a:lnTo>
                  <a:lnTo>
                    <a:pt x="4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5" name="Freeform 261"/>
            <p:cNvSpPr>
              <a:spLocks/>
            </p:cNvSpPr>
            <p:nvPr/>
          </p:nvSpPr>
          <p:spPr bwMode="auto">
            <a:xfrm>
              <a:off x="1269036" y="3077909"/>
              <a:ext cx="160338" cy="12700"/>
            </a:xfrm>
            <a:custGeom>
              <a:avLst/>
              <a:gdLst>
                <a:gd name="T0" fmla="*/ 2147483647 w 101"/>
                <a:gd name="T1" fmla="*/ 2147483647 h 8"/>
                <a:gd name="T2" fmla="*/ 2147483647 w 101"/>
                <a:gd name="T3" fmla="*/ 2147483647 h 8"/>
                <a:gd name="T4" fmla="*/ 2147483647 w 101"/>
                <a:gd name="T5" fmla="*/ 2147483647 h 8"/>
                <a:gd name="T6" fmla="*/ 2147483647 w 101"/>
                <a:gd name="T7" fmla="*/ 2147483647 h 8"/>
                <a:gd name="T8" fmla="*/ 2147483647 w 101"/>
                <a:gd name="T9" fmla="*/ 2147483647 h 8"/>
                <a:gd name="T10" fmla="*/ 2147483647 w 101"/>
                <a:gd name="T11" fmla="*/ 2147483647 h 8"/>
                <a:gd name="T12" fmla="*/ 2147483647 w 101"/>
                <a:gd name="T13" fmla="*/ 2147483647 h 8"/>
                <a:gd name="T14" fmla="*/ 2147483647 w 101"/>
                <a:gd name="T15" fmla="*/ 2147483647 h 8"/>
                <a:gd name="T16" fmla="*/ 2147483647 w 101"/>
                <a:gd name="T17" fmla="*/ 2147483647 h 8"/>
                <a:gd name="T18" fmla="*/ 2147483647 w 101"/>
                <a:gd name="T19" fmla="*/ 2147483647 h 8"/>
                <a:gd name="T20" fmla="*/ 2147483647 w 101"/>
                <a:gd name="T21" fmla="*/ 2147483647 h 8"/>
                <a:gd name="T22" fmla="*/ 2147483647 w 101"/>
                <a:gd name="T23" fmla="*/ 2147483647 h 8"/>
                <a:gd name="T24" fmla="*/ 2147483647 w 101"/>
                <a:gd name="T25" fmla="*/ 2147483647 h 8"/>
                <a:gd name="T26" fmla="*/ 2147483647 w 101"/>
                <a:gd name="T27" fmla="*/ 2147483647 h 8"/>
                <a:gd name="T28" fmla="*/ 2147483647 w 101"/>
                <a:gd name="T29" fmla="*/ 2147483647 h 8"/>
                <a:gd name="T30" fmla="*/ 2147483647 w 101"/>
                <a:gd name="T31" fmla="*/ 2147483647 h 8"/>
                <a:gd name="T32" fmla="*/ 2147483647 w 101"/>
                <a:gd name="T33" fmla="*/ 2147483647 h 8"/>
                <a:gd name="T34" fmla="*/ 2147483647 w 101"/>
                <a:gd name="T35" fmla="*/ 2147483647 h 8"/>
                <a:gd name="T36" fmla="*/ 2147483647 w 101"/>
                <a:gd name="T37" fmla="*/ 2147483647 h 8"/>
                <a:gd name="T38" fmla="*/ 2147483647 w 101"/>
                <a:gd name="T39" fmla="*/ 2147483647 h 8"/>
                <a:gd name="T40" fmla="*/ 2147483647 w 101"/>
                <a:gd name="T41" fmla="*/ 2147483647 h 8"/>
                <a:gd name="T42" fmla="*/ 2147483647 w 101"/>
                <a:gd name="T43" fmla="*/ 2147483647 h 8"/>
                <a:gd name="T44" fmla="*/ 2147483647 w 101"/>
                <a:gd name="T45" fmla="*/ 2147483647 h 8"/>
                <a:gd name="T46" fmla="*/ 2147483647 w 101"/>
                <a:gd name="T47" fmla="*/ 2147483647 h 8"/>
                <a:gd name="T48" fmla="*/ 2147483647 w 101"/>
                <a:gd name="T49" fmla="*/ 2147483647 h 8"/>
                <a:gd name="T50" fmla="*/ 0 w 101"/>
                <a:gd name="T51" fmla="*/ 2147483647 h 8"/>
                <a:gd name="T52" fmla="*/ 2147483647 w 101"/>
                <a:gd name="T53" fmla="*/ 2147483647 h 8"/>
                <a:gd name="T54" fmla="*/ 2147483647 w 101"/>
                <a:gd name="T55" fmla="*/ 2147483647 h 8"/>
                <a:gd name="T56" fmla="*/ 2147483647 w 101"/>
                <a:gd name="T57" fmla="*/ 2147483647 h 8"/>
                <a:gd name="T58" fmla="*/ 2147483647 w 101"/>
                <a:gd name="T59" fmla="*/ 2147483647 h 8"/>
                <a:gd name="T60" fmla="*/ 2147483647 w 101"/>
                <a:gd name="T61" fmla="*/ 2147483647 h 8"/>
                <a:gd name="T62" fmla="*/ 2147483647 w 101"/>
                <a:gd name="T63" fmla="*/ 2147483647 h 8"/>
                <a:gd name="T64" fmla="*/ 2147483647 w 101"/>
                <a:gd name="T65" fmla="*/ 2147483647 h 8"/>
                <a:gd name="T66" fmla="*/ 2147483647 w 101"/>
                <a:gd name="T67" fmla="*/ 2147483647 h 8"/>
                <a:gd name="T68" fmla="*/ 2147483647 w 101"/>
                <a:gd name="T69" fmla="*/ 2147483647 h 8"/>
                <a:gd name="T70" fmla="*/ 2147483647 w 101"/>
                <a:gd name="T71" fmla="*/ 2147483647 h 8"/>
                <a:gd name="T72" fmla="*/ 2147483647 w 101"/>
                <a:gd name="T73" fmla="*/ 2147483647 h 8"/>
                <a:gd name="T74" fmla="*/ 2147483647 w 101"/>
                <a:gd name="T75" fmla="*/ 2147483647 h 8"/>
                <a:gd name="T76" fmla="*/ 2147483647 w 101"/>
                <a:gd name="T77" fmla="*/ 2147483647 h 8"/>
                <a:gd name="T78" fmla="*/ 2147483647 w 101"/>
                <a:gd name="T79" fmla="*/ 2147483647 h 8"/>
                <a:gd name="T80" fmla="*/ 2147483647 w 101"/>
                <a:gd name="T81" fmla="*/ 2147483647 h 8"/>
                <a:gd name="T82" fmla="*/ 2147483647 w 101"/>
                <a:gd name="T83" fmla="*/ 2147483647 h 8"/>
                <a:gd name="T84" fmla="*/ 2147483647 w 101"/>
                <a:gd name="T85" fmla="*/ 2147483647 h 8"/>
                <a:gd name="T86" fmla="*/ 2147483647 w 101"/>
                <a:gd name="T87" fmla="*/ 2147483647 h 8"/>
                <a:gd name="T88" fmla="*/ 2147483647 w 101"/>
                <a:gd name="T89" fmla="*/ 2147483647 h 8"/>
                <a:gd name="T90" fmla="*/ 2147483647 w 101"/>
                <a:gd name="T91" fmla="*/ 0 h 8"/>
                <a:gd name="T92" fmla="*/ 2147483647 w 101"/>
                <a:gd name="T93" fmla="*/ 0 h 8"/>
                <a:gd name="T94" fmla="*/ 2147483647 w 101"/>
                <a:gd name="T95" fmla="*/ 2147483647 h 8"/>
                <a:gd name="T96" fmla="*/ 2147483647 w 101"/>
                <a:gd name="T97" fmla="*/ 2147483647 h 8"/>
                <a:gd name="T98" fmla="*/ 2147483647 w 101"/>
                <a:gd name="T99" fmla="*/ 2147483647 h 8"/>
                <a:gd name="T100" fmla="*/ 2147483647 w 101"/>
                <a:gd name="T101" fmla="*/ 2147483647 h 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1"/>
                <a:gd name="T154" fmla="*/ 0 h 8"/>
                <a:gd name="T155" fmla="*/ 101 w 101"/>
                <a:gd name="T156" fmla="*/ 8 h 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1" h="8">
                  <a:moveTo>
                    <a:pt x="101" y="5"/>
                  </a:moveTo>
                  <a:lnTo>
                    <a:pt x="95" y="5"/>
                  </a:lnTo>
                  <a:lnTo>
                    <a:pt x="90" y="5"/>
                  </a:lnTo>
                  <a:lnTo>
                    <a:pt x="84" y="5"/>
                  </a:lnTo>
                  <a:lnTo>
                    <a:pt x="77" y="5"/>
                  </a:lnTo>
                  <a:lnTo>
                    <a:pt x="71" y="4"/>
                  </a:lnTo>
                  <a:lnTo>
                    <a:pt x="65" y="3"/>
                  </a:lnTo>
                  <a:lnTo>
                    <a:pt x="60" y="3"/>
                  </a:lnTo>
                  <a:lnTo>
                    <a:pt x="54" y="3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0" y="5"/>
                  </a:lnTo>
                  <a:lnTo>
                    <a:pt x="48" y="6"/>
                  </a:lnTo>
                  <a:lnTo>
                    <a:pt x="46" y="6"/>
                  </a:lnTo>
                  <a:lnTo>
                    <a:pt x="44" y="7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7" y="7"/>
                  </a:lnTo>
                  <a:lnTo>
                    <a:pt x="35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5"/>
                  </a:lnTo>
                  <a:lnTo>
                    <a:pt x="28" y="5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4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60" y="1"/>
                  </a:lnTo>
                  <a:lnTo>
                    <a:pt x="66" y="1"/>
                  </a:lnTo>
                  <a:lnTo>
                    <a:pt x="72" y="2"/>
                  </a:lnTo>
                  <a:lnTo>
                    <a:pt x="78" y="3"/>
                  </a:lnTo>
                  <a:lnTo>
                    <a:pt x="84" y="4"/>
                  </a:lnTo>
                  <a:lnTo>
                    <a:pt x="90" y="5"/>
                  </a:lnTo>
                  <a:lnTo>
                    <a:pt x="96" y="5"/>
                  </a:lnTo>
                  <a:lnTo>
                    <a:pt x="101" y="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6" name="Freeform 262"/>
            <p:cNvSpPr>
              <a:spLocks/>
            </p:cNvSpPr>
            <p:nvPr/>
          </p:nvSpPr>
          <p:spPr bwMode="auto">
            <a:xfrm>
              <a:off x="1354761" y="3041396"/>
              <a:ext cx="211138" cy="20638"/>
            </a:xfrm>
            <a:custGeom>
              <a:avLst/>
              <a:gdLst>
                <a:gd name="T0" fmla="*/ 2147483647 w 133"/>
                <a:gd name="T1" fmla="*/ 2147483647 h 13"/>
                <a:gd name="T2" fmla="*/ 2147483647 w 133"/>
                <a:gd name="T3" fmla="*/ 2147483647 h 13"/>
                <a:gd name="T4" fmla="*/ 2147483647 w 133"/>
                <a:gd name="T5" fmla="*/ 2147483647 h 13"/>
                <a:gd name="T6" fmla="*/ 2147483647 w 133"/>
                <a:gd name="T7" fmla="*/ 2147483647 h 13"/>
                <a:gd name="T8" fmla="*/ 2147483647 w 133"/>
                <a:gd name="T9" fmla="*/ 2147483647 h 13"/>
                <a:gd name="T10" fmla="*/ 2147483647 w 133"/>
                <a:gd name="T11" fmla="*/ 2147483647 h 13"/>
                <a:gd name="T12" fmla="*/ 2147483647 w 133"/>
                <a:gd name="T13" fmla="*/ 2147483647 h 13"/>
                <a:gd name="T14" fmla="*/ 2147483647 w 133"/>
                <a:gd name="T15" fmla="*/ 2147483647 h 13"/>
                <a:gd name="T16" fmla="*/ 2147483647 w 133"/>
                <a:gd name="T17" fmla="*/ 2147483647 h 13"/>
                <a:gd name="T18" fmla="*/ 2147483647 w 133"/>
                <a:gd name="T19" fmla="*/ 2147483647 h 13"/>
                <a:gd name="T20" fmla="*/ 2147483647 w 133"/>
                <a:gd name="T21" fmla="*/ 2147483647 h 13"/>
                <a:gd name="T22" fmla="*/ 2147483647 w 133"/>
                <a:gd name="T23" fmla="*/ 2147483647 h 13"/>
                <a:gd name="T24" fmla="*/ 2147483647 w 133"/>
                <a:gd name="T25" fmla="*/ 2147483647 h 13"/>
                <a:gd name="T26" fmla="*/ 2147483647 w 133"/>
                <a:gd name="T27" fmla="*/ 2147483647 h 13"/>
                <a:gd name="T28" fmla="*/ 2147483647 w 133"/>
                <a:gd name="T29" fmla="*/ 2147483647 h 13"/>
                <a:gd name="T30" fmla="*/ 2147483647 w 133"/>
                <a:gd name="T31" fmla="*/ 2147483647 h 13"/>
                <a:gd name="T32" fmla="*/ 2147483647 w 133"/>
                <a:gd name="T33" fmla="*/ 2147483647 h 13"/>
                <a:gd name="T34" fmla="*/ 2147483647 w 133"/>
                <a:gd name="T35" fmla="*/ 2147483647 h 13"/>
                <a:gd name="T36" fmla="*/ 2147483647 w 133"/>
                <a:gd name="T37" fmla="*/ 2147483647 h 13"/>
                <a:gd name="T38" fmla="*/ 2147483647 w 133"/>
                <a:gd name="T39" fmla="*/ 2147483647 h 13"/>
                <a:gd name="T40" fmla="*/ 2147483647 w 133"/>
                <a:gd name="T41" fmla="*/ 2147483647 h 13"/>
                <a:gd name="T42" fmla="*/ 2147483647 w 133"/>
                <a:gd name="T43" fmla="*/ 2147483647 h 13"/>
                <a:gd name="T44" fmla="*/ 2147483647 w 133"/>
                <a:gd name="T45" fmla="*/ 2147483647 h 13"/>
                <a:gd name="T46" fmla="*/ 2147483647 w 133"/>
                <a:gd name="T47" fmla="*/ 2147483647 h 13"/>
                <a:gd name="T48" fmla="*/ 2147483647 w 133"/>
                <a:gd name="T49" fmla="*/ 2147483647 h 13"/>
                <a:gd name="T50" fmla="*/ 2147483647 w 133"/>
                <a:gd name="T51" fmla="*/ 2147483647 h 13"/>
                <a:gd name="T52" fmla="*/ 2147483647 w 133"/>
                <a:gd name="T53" fmla="*/ 2147483647 h 13"/>
                <a:gd name="T54" fmla="*/ 2147483647 w 133"/>
                <a:gd name="T55" fmla="*/ 2147483647 h 13"/>
                <a:gd name="T56" fmla="*/ 2147483647 w 133"/>
                <a:gd name="T57" fmla="*/ 2147483647 h 13"/>
                <a:gd name="T58" fmla="*/ 2147483647 w 133"/>
                <a:gd name="T59" fmla="*/ 2147483647 h 13"/>
                <a:gd name="T60" fmla="*/ 2147483647 w 133"/>
                <a:gd name="T61" fmla="*/ 2147483647 h 13"/>
                <a:gd name="T62" fmla="*/ 2147483647 w 133"/>
                <a:gd name="T63" fmla="*/ 2147483647 h 13"/>
                <a:gd name="T64" fmla="*/ 2147483647 w 133"/>
                <a:gd name="T65" fmla="*/ 2147483647 h 13"/>
                <a:gd name="T66" fmla="*/ 2147483647 w 133"/>
                <a:gd name="T67" fmla="*/ 2147483647 h 13"/>
                <a:gd name="T68" fmla="*/ 2147483647 w 133"/>
                <a:gd name="T69" fmla="*/ 2147483647 h 13"/>
                <a:gd name="T70" fmla="*/ 2147483647 w 133"/>
                <a:gd name="T71" fmla="*/ 2147483647 h 13"/>
                <a:gd name="T72" fmla="*/ 2147483647 w 133"/>
                <a:gd name="T73" fmla="*/ 2147483647 h 13"/>
                <a:gd name="T74" fmla="*/ 2147483647 w 133"/>
                <a:gd name="T75" fmla="*/ 2147483647 h 13"/>
                <a:gd name="T76" fmla="*/ 2147483647 w 133"/>
                <a:gd name="T77" fmla="*/ 2147483647 h 13"/>
                <a:gd name="T78" fmla="*/ 2147483647 w 133"/>
                <a:gd name="T79" fmla="*/ 2147483647 h 13"/>
                <a:gd name="T80" fmla="*/ 2147483647 w 133"/>
                <a:gd name="T81" fmla="*/ 2147483647 h 13"/>
                <a:gd name="T82" fmla="*/ 2147483647 w 133"/>
                <a:gd name="T83" fmla="*/ 2147483647 h 13"/>
                <a:gd name="T84" fmla="*/ 2147483647 w 133"/>
                <a:gd name="T85" fmla="*/ 0 h 13"/>
                <a:gd name="T86" fmla="*/ 2147483647 w 133"/>
                <a:gd name="T87" fmla="*/ 0 h 13"/>
                <a:gd name="T88" fmla="*/ 2147483647 w 133"/>
                <a:gd name="T89" fmla="*/ 0 h 13"/>
                <a:gd name="T90" fmla="*/ 2147483647 w 133"/>
                <a:gd name="T91" fmla="*/ 0 h 13"/>
                <a:gd name="T92" fmla="*/ 0 w 133"/>
                <a:gd name="T93" fmla="*/ 2147483647 h 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3"/>
                <a:gd name="T142" fmla="*/ 0 h 13"/>
                <a:gd name="T143" fmla="*/ 133 w 133"/>
                <a:gd name="T144" fmla="*/ 13 h 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3" h="13">
                  <a:moveTo>
                    <a:pt x="0" y="2"/>
                  </a:moveTo>
                  <a:lnTo>
                    <a:pt x="2" y="2"/>
                  </a:lnTo>
                  <a:lnTo>
                    <a:pt x="5" y="1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4" y="1"/>
                  </a:lnTo>
                  <a:lnTo>
                    <a:pt x="19" y="1"/>
                  </a:lnTo>
                  <a:lnTo>
                    <a:pt x="24" y="2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36" y="4"/>
                  </a:lnTo>
                  <a:lnTo>
                    <a:pt x="42" y="4"/>
                  </a:lnTo>
                  <a:lnTo>
                    <a:pt x="48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3" y="5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6" y="6"/>
                  </a:lnTo>
                  <a:lnTo>
                    <a:pt x="80" y="6"/>
                  </a:lnTo>
                  <a:lnTo>
                    <a:pt x="85" y="7"/>
                  </a:lnTo>
                  <a:lnTo>
                    <a:pt x="90" y="8"/>
                  </a:lnTo>
                  <a:lnTo>
                    <a:pt x="95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1" y="9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7" y="9"/>
                  </a:lnTo>
                  <a:lnTo>
                    <a:pt x="109" y="9"/>
                  </a:lnTo>
                  <a:lnTo>
                    <a:pt x="111" y="10"/>
                  </a:lnTo>
                  <a:lnTo>
                    <a:pt x="112" y="10"/>
                  </a:lnTo>
                  <a:lnTo>
                    <a:pt x="112" y="11"/>
                  </a:lnTo>
                  <a:lnTo>
                    <a:pt x="113" y="11"/>
                  </a:lnTo>
                  <a:lnTo>
                    <a:pt x="115" y="12"/>
                  </a:lnTo>
                  <a:lnTo>
                    <a:pt x="116" y="12"/>
                  </a:lnTo>
                  <a:lnTo>
                    <a:pt x="117" y="12"/>
                  </a:lnTo>
                  <a:lnTo>
                    <a:pt x="118" y="12"/>
                  </a:lnTo>
                  <a:lnTo>
                    <a:pt x="119" y="12"/>
                  </a:lnTo>
                  <a:lnTo>
                    <a:pt x="133" y="13"/>
                  </a:lnTo>
                  <a:lnTo>
                    <a:pt x="132" y="12"/>
                  </a:lnTo>
                  <a:lnTo>
                    <a:pt x="130" y="12"/>
                  </a:lnTo>
                  <a:lnTo>
                    <a:pt x="128" y="11"/>
                  </a:lnTo>
                  <a:lnTo>
                    <a:pt x="126" y="11"/>
                  </a:lnTo>
                  <a:lnTo>
                    <a:pt x="123" y="10"/>
                  </a:lnTo>
                  <a:lnTo>
                    <a:pt x="121" y="10"/>
                  </a:lnTo>
                  <a:lnTo>
                    <a:pt x="120" y="9"/>
                  </a:lnTo>
                  <a:lnTo>
                    <a:pt x="119" y="9"/>
                  </a:lnTo>
                  <a:lnTo>
                    <a:pt x="118" y="8"/>
                  </a:lnTo>
                  <a:lnTo>
                    <a:pt x="117" y="8"/>
                  </a:lnTo>
                  <a:lnTo>
                    <a:pt x="115" y="8"/>
                  </a:lnTo>
                  <a:lnTo>
                    <a:pt x="114" y="7"/>
                  </a:lnTo>
                  <a:lnTo>
                    <a:pt x="113" y="7"/>
                  </a:lnTo>
                  <a:lnTo>
                    <a:pt x="112" y="7"/>
                  </a:lnTo>
                  <a:lnTo>
                    <a:pt x="111" y="7"/>
                  </a:lnTo>
                  <a:lnTo>
                    <a:pt x="109" y="6"/>
                  </a:lnTo>
                  <a:lnTo>
                    <a:pt x="105" y="6"/>
                  </a:lnTo>
                  <a:lnTo>
                    <a:pt x="99" y="6"/>
                  </a:lnTo>
                  <a:lnTo>
                    <a:pt x="92" y="5"/>
                  </a:lnTo>
                  <a:lnTo>
                    <a:pt x="85" y="5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4" y="3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66" y="1"/>
                  </a:lnTo>
                  <a:lnTo>
                    <a:pt x="59" y="1"/>
                  </a:lnTo>
                  <a:lnTo>
                    <a:pt x="52" y="1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2" y="1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7" name="Freeform 263"/>
            <p:cNvSpPr>
              <a:spLocks/>
            </p:cNvSpPr>
            <p:nvPr/>
          </p:nvSpPr>
          <p:spPr bwMode="auto">
            <a:xfrm>
              <a:off x="1267449" y="3076321"/>
              <a:ext cx="160337" cy="12700"/>
            </a:xfrm>
            <a:custGeom>
              <a:avLst/>
              <a:gdLst>
                <a:gd name="T0" fmla="*/ 2147483647 w 101"/>
                <a:gd name="T1" fmla="*/ 2147483647 h 8"/>
                <a:gd name="T2" fmla="*/ 2147483647 w 101"/>
                <a:gd name="T3" fmla="*/ 2147483647 h 8"/>
                <a:gd name="T4" fmla="*/ 2147483647 w 101"/>
                <a:gd name="T5" fmla="*/ 2147483647 h 8"/>
                <a:gd name="T6" fmla="*/ 2147483647 w 101"/>
                <a:gd name="T7" fmla="*/ 2147483647 h 8"/>
                <a:gd name="T8" fmla="*/ 2147483647 w 101"/>
                <a:gd name="T9" fmla="*/ 2147483647 h 8"/>
                <a:gd name="T10" fmla="*/ 2147483647 w 101"/>
                <a:gd name="T11" fmla="*/ 2147483647 h 8"/>
                <a:gd name="T12" fmla="*/ 2147483647 w 101"/>
                <a:gd name="T13" fmla="*/ 2147483647 h 8"/>
                <a:gd name="T14" fmla="*/ 2147483647 w 101"/>
                <a:gd name="T15" fmla="*/ 2147483647 h 8"/>
                <a:gd name="T16" fmla="*/ 2147483647 w 101"/>
                <a:gd name="T17" fmla="*/ 2147483647 h 8"/>
                <a:gd name="T18" fmla="*/ 2147483647 w 101"/>
                <a:gd name="T19" fmla="*/ 2147483647 h 8"/>
                <a:gd name="T20" fmla="*/ 2147483647 w 101"/>
                <a:gd name="T21" fmla="*/ 2147483647 h 8"/>
                <a:gd name="T22" fmla="*/ 2147483647 w 101"/>
                <a:gd name="T23" fmla="*/ 2147483647 h 8"/>
                <a:gd name="T24" fmla="*/ 2147483647 w 101"/>
                <a:gd name="T25" fmla="*/ 2147483647 h 8"/>
                <a:gd name="T26" fmla="*/ 2147483647 w 101"/>
                <a:gd name="T27" fmla="*/ 2147483647 h 8"/>
                <a:gd name="T28" fmla="*/ 2147483647 w 101"/>
                <a:gd name="T29" fmla="*/ 2147483647 h 8"/>
                <a:gd name="T30" fmla="*/ 2147483647 w 101"/>
                <a:gd name="T31" fmla="*/ 2147483647 h 8"/>
                <a:gd name="T32" fmla="*/ 2147483647 w 101"/>
                <a:gd name="T33" fmla="*/ 2147483647 h 8"/>
                <a:gd name="T34" fmla="*/ 2147483647 w 101"/>
                <a:gd name="T35" fmla="*/ 2147483647 h 8"/>
                <a:gd name="T36" fmla="*/ 2147483647 w 101"/>
                <a:gd name="T37" fmla="*/ 2147483647 h 8"/>
                <a:gd name="T38" fmla="*/ 2147483647 w 101"/>
                <a:gd name="T39" fmla="*/ 2147483647 h 8"/>
                <a:gd name="T40" fmla="*/ 2147483647 w 101"/>
                <a:gd name="T41" fmla="*/ 2147483647 h 8"/>
                <a:gd name="T42" fmla="*/ 2147483647 w 101"/>
                <a:gd name="T43" fmla="*/ 2147483647 h 8"/>
                <a:gd name="T44" fmla="*/ 2147483647 w 101"/>
                <a:gd name="T45" fmla="*/ 2147483647 h 8"/>
                <a:gd name="T46" fmla="*/ 2147483647 w 101"/>
                <a:gd name="T47" fmla="*/ 2147483647 h 8"/>
                <a:gd name="T48" fmla="*/ 2147483647 w 101"/>
                <a:gd name="T49" fmla="*/ 2147483647 h 8"/>
                <a:gd name="T50" fmla="*/ 0 w 101"/>
                <a:gd name="T51" fmla="*/ 2147483647 h 8"/>
                <a:gd name="T52" fmla="*/ 2147483647 w 101"/>
                <a:gd name="T53" fmla="*/ 2147483647 h 8"/>
                <a:gd name="T54" fmla="*/ 2147483647 w 101"/>
                <a:gd name="T55" fmla="*/ 2147483647 h 8"/>
                <a:gd name="T56" fmla="*/ 2147483647 w 101"/>
                <a:gd name="T57" fmla="*/ 2147483647 h 8"/>
                <a:gd name="T58" fmla="*/ 2147483647 w 101"/>
                <a:gd name="T59" fmla="*/ 2147483647 h 8"/>
                <a:gd name="T60" fmla="*/ 2147483647 w 101"/>
                <a:gd name="T61" fmla="*/ 2147483647 h 8"/>
                <a:gd name="T62" fmla="*/ 2147483647 w 101"/>
                <a:gd name="T63" fmla="*/ 2147483647 h 8"/>
                <a:gd name="T64" fmla="*/ 2147483647 w 101"/>
                <a:gd name="T65" fmla="*/ 2147483647 h 8"/>
                <a:gd name="T66" fmla="*/ 2147483647 w 101"/>
                <a:gd name="T67" fmla="*/ 2147483647 h 8"/>
                <a:gd name="T68" fmla="*/ 2147483647 w 101"/>
                <a:gd name="T69" fmla="*/ 2147483647 h 8"/>
                <a:gd name="T70" fmla="*/ 2147483647 w 101"/>
                <a:gd name="T71" fmla="*/ 2147483647 h 8"/>
                <a:gd name="T72" fmla="*/ 2147483647 w 101"/>
                <a:gd name="T73" fmla="*/ 2147483647 h 8"/>
                <a:gd name="T74" fmla="*/ 2147483647 w 101"/>
                <a:gd name="T75" fmla="*/ 2147483647 h 8"/>
                <a:gd name="T76" fmla="*/ 2147483647 w 101"/>
                <a:gd name="T77" fmla="*/ 2147483647 h 8"/>
                <a:gd name="T78" fmla="*/ 2147483647 w 101"/>
                <a:gd name="T79" fmla="*/ 2147483647 h 8"/>
                <a:gd name="T80" fmla="*/ 2147483647 w 101"/>
                <a:gd name="T81" fmla="*/ 2147483647 h 8"/>
                <a:gd name="T82" fmla="*/ 2147483647 w 101"/>
                <a:gd name="T83" fmla="*/ 2147483647 h 8"/>
                <a:gd name="T84" fmla="*/ 2147483647 w 101"/>
                <a:gd name="T85" fmla="*/ 2147483647 h 8"/>
                <a:gd name="T86" fmla="*/ 2147483647 w 101"/>
                <a:gd name="T87" fmla="*/ 2147483647 h 8"/>
                <a:gd name="T88" fmla="*/ 2147483647 w 101"/>
                <a:gd name="T89" fmla="*/ 2147483647 h 8"/>
                <a:gd name="T90" fmla="*/ 2147483647 w 101"/>
                <a:gd name="T91" fmla="*/ 0 h 8"/>
                <a:gd name="T92" fmla="*/ 2147483647 w 101"/>
                <a:gd name="T93" fmla="*/ 0 h 8"/>
                <a:gd name="T94" fmla="*/ 2147483647 w 101"/>
                <a:gd name="T95" fmla="*/ 2147483647 h 8"/>
                <a:gd name="T96" fmla="*/ 2147483647 w 101"/>
                <a:gd name="T97" fmla="*/ 2147483647 h 8"/>
                <a:gd name="T98" fmla="*/ 2147483647 w 101"/>
                <a:gd name="T99" fmla="*/ 2147483647 h 8"/>
                <a:gd name="T100" fmla="*/ 2147483647 w 101"/>
                <a:gd name="T101" fmla="*/ 2147483647 h 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1"/>
                <a:gd name="T154" fmla="*/ 0 h 8"/>
                <a:gd name="T155" fmla="*/ 101 w 101"/>
                <a:gd name="T156" fmla="*/ 8 h 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1" h="8">
                  <a:moveTo>
                    <a:pt x="101" y="5"/>
                  </a:moveTo>
                  <a:lnTo>
                    <a:pt x="96" y="6"/>
                  </a:lnTo>
                  <a:lnTo>
                    <a:pt x="90" y="6"/>
                  </a:lnTo>
                  <a:lnTo>
                    <a:pt x="84" y="5"/>
                  </a:lnTo>
                  <a:lnTo>
                    <a:pt x="78" y="5"/>
                  </a:lnTo>
                  <a:lnTo>
                    <a:pt x="71" y="4"/>
                  </a:lnTo>
                  <a:lnTo>
                    <a:pt x="65" y="4"/>
                  </a:lnTo>
                  <a:lnTo>
                    <a:pt x="60" y="3"/>
                  </a:lnTo>
                  <a:lnTo>
                    <a:pt x="54" y="3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0" y="5"/>
                  </a:lnTo>
                  <a:lnTo>
                    <a:pt x="48" y="6"/>
                  </a:lnTo>
                  <a:lnTo>
                    <a:pt x="46" y="7"/>
                  </a:lnTo>
                  <a:lnTo>
                    <a:pt x="44" y="7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8" y="7"/>
                  </a:lnTo>
                  <a:lnTo>
                    <a:pt x="37" y="7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0" y="7"/>
                  </a:lnTo>
                  <a:lnTo>
                    <a:pt x="1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8" y="4"/>
                  </a:lnTo>
                  <a:lnTo>
                    <a:pt x="39" y="4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5" y="3"/>
                  </a:lnTo>
                  <a:lnTo>
                    <a:pt x="47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61" y="1"/>
                  </a:lnTo>
                  <a:lnTo>
                    <a:pt x="66" y="2"/>
                  </a:lnTo>
                  <a:lnTo>
                    <a:pt x="72" y="2"/>
                  </a:lnTo>
                  <a:lnTo>
                    <a:pt x="78" y="3"/>
                  </a:lnTo>
                  <a:lnTo>
                    <a:pt x="85" y="4"/>
                  </a:lnTo>
                  <a:lnTo>
                    <a:pt x="91" y="5"/>
                  </a:lnTo>
                  <a:lnTo>
                    <a:pt x="96" y="5"/>
                  </a:lnTo>
                  <a:lnTo>
                    <a:pt x="101" y="5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8" name="Freeform 264"/>
            <p:cNvSpPr>
              <a:spLocks/>
            </p:cNvSpPr>
            <p:nvPr/>
          </p:nvSpPr>
          <p:spPr bwMode="auto">
            <a:xfrm>
              <a:off x="1353174" y="3039809"/>
              <a:ext cx="211137" cy="20637"/>
            </a:xfrm>
            <a:custGeom>
              <a:avLst/>
              <a:gdLst>
                <a:gd name="T0" fmla="*/ 2147483647 w 133"/>
                <a:gd name="T1" fmla="*/ 2147483647 h 13"/>
                <a:gd name="T2" fmla="*/ 2147483647 w 133"/>
                <a:gd name="T3" fmla="*/ 2147483647 h 13"/>
                <a:gd name="T4" fmla="*/ 2147483647 w 133"/>
                <a:gd name="T5" fmla="*/ 2147483647 h 13"/>
                <a:gd name="T6" fmla="*/ 2147483647 w 133"/>
                <a:gd name="T7" fmla="*/ 2147483647 h 13"/>
                <a:gd name="T8" fmla="*/ 2147483647 w 133"/>
                <a:gd name="T9" fmla="*/ 2147483647 h 13"/>
                <a:gd name="T10" fmla="*/ 2147483647 w 133"/>
                <a:gd name="T11" fmla="*/ 2147483647 h 13"/>
                <a:gd name="T12" fmla="*/ 2147483647 w 133"/>
                <a:gd name="T13" fmla="*/ 2147483647 h 13"/>
                <a:gd name="T14" fmla="*/ 2147483647 w 133"/>
                <a:gd name="T15" fmla="*/ 2147483647 h 13"/>
                <a:gd name="T16" fmla="*/ 2147483647 w 133"/>
                <a:gd name="T17" fmla="*/ 2147483647 h 13"/>
                <a:gd name="T18" fmla="*/ 2147483647 w 133"/>
                <a:gd name="T19" fmla="*/ 2147483647 h 13"/>
                <a:gd name="T20" fmla="*/ 2147483647 w 133"/>
                <a:gd name="T21" fmla="*/ 2147483647 h 13"/>
                <a:gd name="T22" fmla="*/ 2147483647 w 133"/>
                <a:gd name="T23" fmla="*/ 2147483647 h 13"/>
                <a:gd name="T24" fmla="*/ 2147483647 w 133"/>
                <a:gd name="T25" fmla="*/ 2147483647 h 13"/>
                <a:gd name="T26" fmla="*/ 2147483647 w 133"/>
                <a:gd name="T27" fmla="*/ 2147483647 h 13"/>
                <a:gd name="T28" fmla="*/ 2147483647 w 133"/>
                <a:gd name="T29" fmla="*/ 2147483647 h 13"/>
                <a:gd name="T30" fmla="*/ 2147483647 w 133"/>
                <a:gd name="T31" fmla="*/ 2147483647 h 13"/>
                <a:gd name="T32" fmla="*/ 2147483647 w 133"/>
                <a:gd name="T33" fmla="*/ 2147483647 h 13"/>
                <a:gd name="T34" fmla="*/ 2147483647 w 133"/>
                <a:gd name="T35" fmla="*/ 2147483647 h 13"/>
                <a:gd name="T36" fmla="*/ 2147483647 w 133"/>
                <a:gd name="T37" fmla="*/ 2147483647 h 13"/>
                <a:gd name="T38" fmla="*/ 2147483647 w 133"/>
                <a:gd name="T39" fmla="*/ 2147483647 h 13"/>
                <a:gd name="T40" fmla="*/ 2147483647 w 133"/>
                <a:gd name="T41" fmla="*/ 2147483647 h 13"/>
                <a:gd name="T42" fmla="*/ 2147483647 w 133"/>
                <a:gd name="T43" fmla="*/ 2147483647 h 13"/>
                <a:gd name="T44" fmla="*/ 2147483647 w 133"/>
                <a:gd name="T45" fmla="*/ 2147483647 h 13"/>
                <a:gd name="T46" fmla="*/ 2147483647 w 133"/>
                <a:gd name="T47" fmla="*/ 2147483647 h 13"/>
                <a:gd name="T48" fmla="*/ 2147483647 w 133"/>
                <a:gd name="T49" fmla="*/ 2147483647 h 13"/>
                <a:gd name="T50" fmla="*/ 2147483647 w 133"/>
                <a:gd name="T51" fmla="*/ 2147483647 h 13"/>
                <a:gd name="T52" fmla="*/ 2147483647 w 133"/>
                <a:gd name="T53" fmla="*/ 2147483647 h 13"/>
                <a:gd name="T54" fmla="*/ 2147483647 w 133"/>
                <a:gd name="T55" fmla="*/ 2147483647 h 13"/>
                <a:gd name="T56" fmla="*/ 2147483647 w 133"/>
                <a:gd name="T57" fmla="*/ 2147483647 h 13"/>
                <a:gd name="T58" fmla="*/ 2147483647 w 133"/>
                <a:gd name="T59" fmla="*/ 2147483647 h 13"/>
                <a:gd name="T60" fmla="*/ 2147483647 w 133"/>
                <a:gd name="T61" fmla="*/ 2147483647 h 13"/>
                <a:gd name="T62" fmla="*/ 2147483647 w 133"/>
                <a:gd name="T63" fmla="*/ 2147483647 h 13"/>
                <a:gd name="T64" fmla="*/ 2147483647 w 133"/>
                <a:gd name="T65" fmla="*/ 2147483647 h 13"/>
                <a:gd name="T66" fmla="*/ 2147483647 w 133"/>
                <a:gd name="T67" fmla="*/ 2147483647 h 13"/>
                <a:gd name="T68" fmla="*/ 2147483647 w 133"/>
                <a:gd name="T69" fmla="*/ 2147483647 h 13"/>
                <a:gd name="T70" fmla="*/ 2147483647 w 133"/>
                <a:gd name="T71" fmla="*/ 2147483647 h 13"/>
                <a:gd name="T72" fmla="*/ 2147483647 w 133"/>
                <a:gd name="T73" fmla="*/ 2147483647 h 13"/>
                <a:gd name="T74" fmla="*/ 2147483647 w 133"/>
                <a:gd name="T75" fmla="*/ 2147483647 h 13"/>
                <a:gd name="T76" fmla="*/ 2147483647 w 133"/>
                <a:gd name="T77" fmla="*/ 2147483647 h 13"/>
                <a:gd name="T78" fmla="*/ 2147483647 w 133"/>
                <a:gd name="T79" fmla="*/ 2147483647 h 13"/>
                <a:gd name="T80" fmla="*/ 2147483647 w 133"/>
                <a:gd name="T81" fmla="*/ 2147483647 h 13"/>
                <a:gd name="T82" fmla="*/ 2147483647 w 133"/>
                <a:gd name="T83" fmla="*/ 2147483647 h 13"/>
                <a:gd name="T84" fmla="*/ 2147483647 w 133"/>
                <a:gd name="T85" fmla="*/ 2147483647 h 13"/>
                <a:gd name="T86" fmla="*/ 2147483647 w 133"/>
                <a:gd name="T87" fmla="*/ 0 h 13"/>
                <a:gd name="T88" fmla="*/ 2147483647 w 133"/>
                <a:gd name="T89" fmla="*/ 0 h 13"/>
                <a:gd name="T90" fmla="*/ 2147483647 w 133"/>
                <a:gd name="T91" fmla="*/ 0 h 13"/>
                <a:gd name="T92" fmla="*/ 0 w 133"/>
                <a:gd name="T93" fmla="*/ 2147483647 h 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3"/>
                <a:gd name="T142" fmla="*/ 0 h 13"/>
                <a:gd name="T143" fmla="*/ 133 w 133"/>
                <a:gd name="T144" fmla="*/ 13 h 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3" h="13">
                  <a:moveTo>
                    <a:pt x="0" y="2"/>
                  </a:moveTo>
                  <a:lnTo>
                    <a:pt x="3" y="2"/>
                  </a:lnTo>
                  <a:lnTo>
                    <a:pt x="5" y="2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5" y="1"/>
                  </a:lnTo>
                  <a:lnTo>
                    <a:pt x="19" y="1"/>
                  </a:lnTo>
                  <a:lnTo>
                    <a:pt x="24" y="2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36" y="4"/>
                  </a:lnTo>
                  <a:lnTo>
                    <a:pt x="42" y="4"/>
                  </a:lnTo>
                  <a:lnTo>
                    <a:pt x="49" y="5"/>
                  </a:lnTo>
                  <a:lnTo>
                    <a:pt x="55" y="5"/>
                  </a:lnTo>
                  <a:lnTo>
                    <a:pt x="61" y="6"/>
                  </a:lnTo>
                  <a:lnTo>
                    <a:pt x="63" y="5"/>
                  </a:lnTo>
                  <a:lnTo>
                    <a:pt x="64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9" y="5"/>
                  </a:lnTo>
                  <a:lnTo>
                    <a:pt x="70" y="5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6" y="6"/>
                  </a:lnTo>
                  <a:lnTo>
                    <a:pt x="80" y="6"/>
                  </a:lnTo>
                  <a:lnTo>
                    <a:pt x="85" y="7"/>
                  </a:lnTo>
                  <a:lnTo>
                    <a:pt x="90" y="8"/>
                  </a:lnTo>
                  <a:lnTo>
                    <a:pt x="95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8" y="9"/>
                  </a:lnTo>
                  <a:lnTo>
                    <a:pt x="109" y="9"/>
                  </a:lnTo>
                  <a:lnTo>
                    <a:pt x="111" y="10"/>
                  </a:lnTo>
                  <a:lnTo>
                    <a:pt x="112" y="11"/>
                  </a:lnTo>
                  <a:lnTo>
                    <a:pt x="114" y="11"/>
                  </a:lnTo>
                  <a:lnTo>
                    <a:pt x="115" y="12"/>
                  </a:lnTo>
                  <a:lnTo>
                    <a:pt x="116" y="12"/>
                  </a:lnTo>
                  <a:lnTo>
                    <a:pt x="118" y="12"/>
                  </a:lnTo>
                  <a:lnTo>
                    <a:pt x="119" y="12"/>
                  </a:lnTo>
                  <a:lnTo>
                    <a:pt x="133" y="13"/>
                  </a:lnTo>
                  <a:lnTo>
                    <a:pt x="132" y="13"/>
                  </a:lnTo>
                  <a:lnTo>
                    <a:pt x="130" y="12"/>
                  </a:lnTo>
                  <a:lnTo>
                    <a:pt x="128" y="11"/>
                  </a:lnTo>
                  <a:lnTo>
                    <a:pt x="126" y="11"/>
                  </a:lnTo>
                  <a:lnTo>
                    <a:pt x="124" y="10"/>
                  </a:lnTo>
                  <a:lnTo>
                    <a:pt x="122" y="10"/>
                  </a:lnTo>
                  <a:lnTo>
                    <a:pt x="120" y="9"/>
                  </a:lnTo>
                  <a:lnTo>
                    <a:pt x="119" y="9"/>
                  </a:lnTo>
                  <a:lnTo>
                    <a:pt x="118" y="8"/>
                  </a:lnTo>
                  <a:lnTo>
                    <a:pt x="117" y="8"/>
                  </a:lnTo>
                  <a:lnTo>
                    <a:pt x="115" y="8"/>
                  </a:lnTo>
                  <a:lnTo>
                    <a:pt x="114" y="7"/>
                  </a:lnTo>
                  <a:lnTo>
                    <a:pt x="113" y="7"/>
                  </a:lnTo>
                  <a:lnTo>
                    <a:pt x="112" y="7"/>
                  </a:lnTo>
                  <a:lnTo>
                    <a:pt x="111" y="7"/>
                  </a:lnTo>
                  <a:lnTo>
                    <a:pt x="110" y="7"/>
                  </a:lnTo>
                  <a:lnTo>
                    <a:pt x="105" y="6"/>
                  </a:lnTo>
                  <a:lnTo>
                    <a:pt x="99" y="6"/>
                  </a:lnTo>
                  <a:lnTo>
                    <a:pt x="92" y="6"/>
                  </a:lnTo>
                  <a:lnTo>
                    <a:pt x="85" y="5"/>
                  </a:lnTo>
                  <a:lnTo>
                    <a:pt x="79" y="4"/>
                  </a:lnTo>
                  <a:lnTo>
                    <a:pt x="76" y="4"/>
                  </a:lnTo>
                  <a:lnTo>
                    <a:pt x="74" y="3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0" y="1"/>
                  </a:lnTo>
                  <a:lnTo>
                    <a:pt x="52" y="1"/>
                  </a:lnTo>
                  <a:lnTo>
                    <a:pt x="45" y="1"/>
                  </a:lnTo>
                  <a:lnTo>
                    <a:pt x="38" y="1"/>
                  </a:lnTo>
                  <a:lnTo>
                    <a:pt x="32" y="1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2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9" name="Freeform 265"/>
            <p:cNvSpPr>
              <a:spLocks/>
            </p:cNvSpPr>
            <p:nvPr/>
          </p:nvSpPr>
          <p:spPr bwMode="auto">
            <a:xfrm>
              <a:off x="1318249" y="3112834"/>
              <a:ext cx="19050" cy="34925"/>
            </a:xfrm>
            <a:custGeom>
              <a:avLst/>
              <a:gdLst>
                <a:gd name="T0" fmla="*/ 2147483647 w 12"/>
                <a:gd name="T1" fmla="*/ 0 h 22"/>
                <a:gd name="T2" fmla="*/ 2147483647 w 12"/>
                <a:gd name="T3" fmla="*/ 0 h 22"/>
                <a:gd name="T4" fmla="*/ 2147483647 w 12"/>
                <a:gd name="T5" fmla="*/ 2147483647 h 22"/>
                <a:gd name="T6" fmla="*/ 2147483647 w 12"/>
                <a:gd name="T7" fmla="*/ 2147483647 h 22"/>
                <a:gd name="T8" fmla="*/ 2147483647 w 12"/>
                <a:gd name="T9" fmla="*/ 2147483647 h 22"/>
                <a:gd name="T10" fmla="*/ 2147483647 w 12"/>
                <a:gd name="T11" fmla="*/ 2147483647 h 22"/>
                <a:gd name="T12" fmla="*/ 2147483647 w 12"/>
                <a:gd name="T13" fmla="*/ 2147483647 h 22"/>
                <a:gd name="T14" fmla="*/ 2147483647 w 12"/>
                <a:gd name="T15" fmla="*/ 2147483647 h 22"/>
                <a:gd name="T16" fmla="*/ 2147483647 w 12"/>
                <a:gd name="T17" fmla="*/ 2147483647 h 22"/>
                <a:gd name="T18" fmla="*/ 2147483647 w 12"/>
                <a:gd name="T19" fmla="*/ 2147483647 h 22"/>
                <a:gd name="T20" fmla="*/ 2147483647 w 12"/>
                <a:gd name="T21" fmla="*/ 2147483647 h 22"/>
                <a:gd name="T22" fmla="*/ 2147483647 w 12"/>
                <a:gd name="T23" fmla="*/ 2147483647 h 22"/>
                <a:gd name="T24" fmla="*/ 2147483647 w 12"/>
                <a:gd name="T25" fmla="*/ 2147483647 h 22"/>
                <a:gd name="T26" fmla="*/ 2147483647 w 12"/>
                <a:gd name="T27" fmla="*/ 2147483647 h 22"/>
                <a:gd name="T28" fmla="*/ 0 w 12"/>
                <a:gd name="T29" fmla="*/ 2147483647 h 22"/>
                <a:gd name="T30" fmla="*/ 2147483647 w 12"/>
                <a:gd name="T31" fmla="*/ 2147483647 h 22"/>
                <a:gd name="T32" fmla="*/ 2147483647 w 12"/>
                <a:gd name="T33" fmla="*/ 2147483647 h 22"/>
                <a:gd name="T34" fmla="*/ 2147483647 w 12"/>
                <a:gd name="T35" fmla="*/ 2147483647 h 22"/>
                <a:gd name="T36" fmla="*/ 2147483647 w 12"/>
                <a:gd name="T37" fmla="*/ 2147483647 h 22"/>
                <a:gd name="T38" fmla="*/ 2147483647 w 12"/>
                <a:gd name="T39" fmla="*/ 2147483647 h 22"/>
                <a:gd name="T40" fmla="*/ 2147483647 w 12"/>
                <a:gd name="T41" fmla="*/ 2147483647 h 22"/>
                <a:gd name="T42" fmla="*/ 2147483647 w 12"/>
                <a:gd name="T43" fmla="*/ 2147483647 h 22"/>
                <a:gd name="T44" fmla="*/ 2147483647 w 12"/>
                <a:gd name="T45" fmla="*/ 2147483647 h 22"/>
                <a:gd name="T46" fmla="*/ 2147483647 w 12"/>
                <a:gd name="T47" fmla="*/ 2147483647 h 22"/>
                <a:gd name="T48" fmla="*/ 2147483647 w 12"/>
                <a:gd name="T49" fmla="*/ 2147483647 h 22"/>
                <a:gd name="T50" fmla="*/ 2147483647 w 12"/>
                <a:gd name="T51" fmla="*/ 2147483647 h 22"/>
                <a:gd name="T52" fmla="*/ 2147483647 w 12"/>
                <a:gd name="T53" fmla="*/ 2147483647 h 22"/>
                <a:gd name="T54" fmla="*/ 2147483647 w 12"/>
                <a:gd name="T55" fmla="*/ 2147483647 h 22"/>
                <a:gd name="T56" fmla="*/ 2147483647 w 12"/>
                <a:gd name="T57" fmla="*/ 2147483647 h 22"/>
                <a:gd name="T58" fmla="*/ 2147483647 w 12"/>
                <a:gd name="T59" fmla="*/ 2147483647 h 22"/>
                <a:gd name="T60" fmla="*/ 2147483647 w 12"/>
                <a:gd name="T61" fmla="*/ 2147483647 h 22"/>
                <a:gd name="T62" fmla="*/ 2147483647 w 12"/>
                <a:gd name="T63" fmla="*/ 2147483647 h 22"/>
                <a:gd name="T64" fmla="*/ 2147483647 w 12"/>
                <a:gd name="T65" fmla="*/ 2147483647 h 22"/>
                <a:gd name="T66" fmla="*/ 2147483647 w 12"/>
                <a:gd name="T67" fmla="*/ 2147483647 h 22"/>
                <a:gd name="T68" fmla="*/ 2147483647 w 12"/>
                <a:gd name="T69" fmla="*/ 2147483647 h 22"/>
                <a:gd name="T70" fmla="*/ 2147483647 w 12"/>
                <a:gd name="T71" fmla="*/ 2147483647 h 22"/>
                <a:gd name="T72" fmla="*/ 2147483647 w 12"/>
                <a:gd name="T73" fmla="*/ 2147483647 h 22"/>
                <a:gd name="T74" fmla="*/ 2147483647 w 12"/>
                <a:gd name="T75" fmla="*/ 2147483647 h 22"/>
                <a:gd name="T76" fmla="*/ 2147483647 w 12"/>
                <a:gd name="T77" fmla="*/ 2147483647 h 22"/>
                <a:gd name="T78" fmla="*/ 2147483647 w 12"/>
                <a:gd name="T79" fmla="*/ 2147483647 h 22"/>
                <a:gd name="T80" fmla="*/ 2147483647 w 12"/>
                <a:gd name="T81" fmla="*/ 2147483647 h 22"/>
                <a:gd name="T82" fmla="*/ 2147483647 w 12"/>
                <a:gd name="T83" fmla="*/ 2147483647 h 22"/>
                <a:gd name="T84" fmla="*/ 2147483647 w 12"/>
                <a:gd name="T85" fmla="*/ 2147483647 h 22"/>
                <a:gd name="T86" fmla="*/ 2147483647 w 12"/>
                <a:gd name="T87" fmla="*/ 2147483647 h 22"/>
                <a:gd name="T88" fmla="*/ 2147483647 w 12"/>
                <a:gd name="T89" fmla="*/ 2147483647 h 22"/>
                <a:gd name="T90" fmla="*/ 2147483647 w 12"/>
                <a:gd name="T91" fmla="*/ 2147483647 h 22"/>
                <a:gd name="T92" fmla="*/ 2147483647 w 12"/>
                <a:gd name="T93" fmla="*/ 2147483647 h 22"/>
                <a:gd name="T94" fmla="*/ 2147483647 w 12"/>
                <a:gd name="T95" fmla="*/ 2147483647 h 22"/>
                <a:gd name="T96" fmla="*/ 2147483647 w 12"/>
                <a:gd name="T97" fmla="*/ 2147483647 h 22"/>
                <a:gd name="T98" fmla="*/ 2147483647 w 12"/>
                <a:gd name="T99" fmla="*/ 2147483647 h 22"/>
                <a:gd name="T100" fmla="*/ 2147483647 w 12"/>
                <a:gd name="T101" fmla="*/ 2147483647 h 22"/>
                <a:gd name="T102" fmla="*/ 2147483647 w 12"/>
                <a:gd name="T103" fmla="*/ 2147483647 h 22"/>
                <a:gd name="T104" fmla="*/ 2147483647 w 12"/>
                <a:gd name="T105" fmla="*/ 0 h 22"/>
                <a:gd name="T106" fmla="*/ 2147483647 w 12"/>
                <a:gd name="T107" fmla="*/ 0 h 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"/>
                <a:gd name="T163" fmla="*/ 0 h 22"/>
                <a:gd name="T164" fmla="*/ 12 w 12"/>
                <a:gd name="T165" fmla="*/ 22 h 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" h="22">
                  <a:moveTo>
                    <a:pt x="12" y="0"/>
                  </a:move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0" name="Freeform 266"/>
            <p:cNvSpPr>
              <a:spLocks/>
            </p:cNvSpPr>
            <p:nvPr/>
          </p:nvSpPr>
          <p:spPr bwMode="auto">
            <a:xfrm>
              <a:off x="1500811" y="3047746"/>
              <a:ext cx="11113" cy="31750"/>
            </a:xfrm>
            <a:custGeom>
              <a:avLst/>
              <a:gdLst>
                <a:gd name="T0" fmla="*/ 2147483647 w 7"/>
                <a:gd name="T1" fmla="*/ 2147483647 h 20"/>
                <a:gd name="T2" fmla="*/ 2147483647 w 7"/>
                <a:gd name="T3" fmla="*/ 2147483647 h 20"/>
                <a:gd name="T4" fmla="*/ 2147483647 w 7"/>
                <a:gd name="T5" fmla="*/ 2147483647 h 20"/>
                <a:gd name="T6" fmla="*/ 2147483647 w 7"/>
                <a:gd name="T7" fmla="*/ 2147483647 h 20"/>
                <a:gd name="T8" fmla="*/ 2147483647 w 7"/>
                <a:gd name="T9" fmla="*/ 2147483647 h 20"/>
                <a:gd name="T10" fmla="*/ 2147483647 w 7"/>
                <a:gd name="T11" fmla="*/ 2147483647 h 20"/>
                <a:gd name="T12" fmla="*/ 2147483647 w 7"/>
                <a:gd name="T13" fmla="*/ 2147483647 h 20"/>
                <a:gd name="T14" fmla="*/ 2147483647 w 7"/>
                <a:gd name="T15" fmla="*/ 2147483647 h 20"/>
                <a:gd name="T16" fmla="*/ 2147483647 w 7"/>
                <a:gd name="T17" fmla="*/ 2147483647 h 20"/>
                <a:gd name="T18" fmla="*/ 2147483647 w 7"/>
                <a:gd name="T19" fmla="*/ 2147483647 h 20"/>
                <a:gd name="T20" fmla="*/ 2147483647 w 7"/>
                <a:gd name="T21" fmla="*/ 2147483647 h 20"/>
                <a:gd name="T22" fmla="*/ 2147483647 w 7"/>
                <a:gd name="T23" fmla="*/ 2147483647 h 20"/>
                <a:gd name="T24" fmla="*/ 2147483647 w 7"/>
                <a:gd name="T25" fmla="*/ 2147483647 h 20"/>
                <a:gd name="T26" fmla="*/ 2147483647 w 7"/>
                <a:gd name="T27" fmla="*/ 2147483647 h 20"/>
                <a:gd name="T28" fmla="*/ 2147483647 w 7"/>
                <a:gd name="T29" fmla="*/ 2147483647 h 20"/>
                <a:gd name="T30" fmla="*/ 2147483647 w 7"/>
                <a:gd name="T31" fmla="*/ 2147483647 h 20"/>
                <a:gd name="T32" fmla="*/ 2147483647 w 7"/>
                <a:gd name="T33" fmla="*/ 0 h 20"/>
                <a:gd name="T34" fmla="*/ 2147483647 w 7"/>
                <a:gd name="T35" fmla="*/ 0 h 20"/>
                <a:gd name="T36" fmla="*/ 2147483647 w 7"/>
                <a:gd name="T37" fmla="*/ 0 h 20"/>
                <a:gd name="T38" fmla="*/ 2147483647 w 7"/>
                <a:gd name="T39" fmla="*/ 0 h 20"/>
                <a:gd name="T40" fmla="*/ 2147483647 w 7"/>
                <a:gd name="T41" fmla="*/ 0 h 20"/>
                <a:gd name="T42" fmla="*/ 2147483647 w 7"/>
                <a:gd name="T43" fmla="*/ 0 h 20"/>
                <a:gd name="T44" fmla="*/ 2147483647 w 7"/>
                <a:gd name="T45" fmla="*/ 0 h 20"/>
                <a:gd name="T46" fmla="*/ 2147483647 w 7"/>
                <a:gd name="T47" fmla="*/ 0 h 20"/>
                <a:gd name="T48" fmla="*/ 2147483647 w 7"/>
                <a:gd name="T49" fmla="*/ 0 h 20"/>
                <a:gd name="T50" fmla="*/ 2147483647 w 7"/>
                <a:gd name="T51" fmla="*/ 0 h 20"/>
                <a:gd name="T52" fmla="*/ 2147483647 w 7"/>
                <a:gd name="T53" fmla="*/ 2147483647 h 20"/>
                <a:gd name="T54" fmla="*/ 2147483647 w 7"/>
                <a:gd name="T55" fmla="*/ 2147483647 h 20"/>
                <a:gd name="T56" fmla="*/ 2147483647 w 7"/>
                <a:gd name="T57" fmla="*/ 2147483647 h 20"/>
                <a:gd name="T58" fmla="*/ 2147483647 w 7"/>
                <a:gd name="T59" fmla="*/ 2147483647 h 20"/>
                <a:gd name="T60" fmla="*/ 2147483647 w 7"/>
                <a:gd name="T61" fmla="*/ 2147483647 h 20"/>
                <a:gd name="T62" fmla="*/ 2147483647 w 7"/>
                <a:gd name="T63" fmla="*/ 2147483647 h 20"/>
                <a:gd name="T64" fmla="*/ 2147483647 w 7"/>
                <a:gd name="T65" fmla="*/ 2147483647 h 20"/>
                <a:gd name="T66" fmla="*/ 0 w 7"/>
                <a:gd name="T67" fmla="*/ 2147483647 h 20"/>
                <a:gd name="T68" fmla="*/ 0 w 7"/>
                <a:gd name="T69" fmla="*/ 2147483647 h 20"/>
                <a:gd name="T70" fmla="*/ 0 w 7"/>
                <a:gd name="T71" fmla="*/ 2147483647 h 20"/>
                <a:gd name="T72" fmla="*/ 0 w 7"/>
                <a:gd name="T73" fmla="*/ 2147483647 h 20"/>
                <a:gd name="T74" fmla="*/ 0 w 7"/>
                <a:gd name="T75" fmla="*/ 2147483647 h 20"/>
                <a:gd name="T76" fmla="*/ 0 w 7"/>
                <a:gd name="T77" fmla="*/ 2147483647 h 20"/>
                <a:gd name="T78" fmla="*/ 0 w 7"/>
                <a:gd name="T79" fmla="*/ 2147483647 h 20"/>
                <a:gd name="T80" fmla="*/ 0 w 7"/>
                <a:gd name="T81" fmla="*/ 2147483647 h 20"/>
                <a:gd name="T82" fmla="*/ 0 w 7"/>
                <a:gd name="T83" fmla="*/ 2147483647 h 20"/>
                <a:gd name="T84" fmla="*/ 0 w 7"/>
                <a:gd name="T85" fmla="*/ 2147483647 h 20"/>
                <a:gd name="T86" fmla="*/ 0 w 7"/>
                <a:gd name="T87" fmla="*/ 2147483647 h 20"/>
                <a:gd name="T88" fmla="*/ 2147483647 w 7"/>
                <a:gd name="T89" fmla="*/ 2147483647 h 20"/>
                <a:gd name="T90" fmla="*/ 2147483647 w 7"/>
                <a:gd name="T91" fmla="*/ 2147483647 h 20"/>
                <a:gd name="T92" fmla="*/ 2147483647 w 7"/>
                <a:gd name="T93" fmla="*/ 2147483647 h 20"/>
                <a:gd name="T94" fmla="*/ 2147483647 w 7"/>
                <a:gd name="T95" fmla="*/ 2147483647 h 20"/>
                <a:gd name="T96" fmla="*/ 2147483647 w 7"/>
                <a:gd name="T97" fmla="*/ 2147483647 h 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"/>
                <a:gd name="T148" fmla="*/ 0 h 20"/>
                <a:gd name="T149" fmla="*/ 7 w 7"/>
                <a:gd name="T150" fmla="*/ 20 h 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" h="20">
                  <a:moveTo>
                    <a:pt x="1" y="19"/>
                  </a:moveTo>
                  <a:lnTo>
                    <a:pt x="1" y="18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7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1" name="Freeform 267"/>
            <p:cNvSpPr>
              <a:spLocks/>
            </p:cNvSpPr>
            <p:nvPr/>
          </p:nvSpPr>
          <p:spPr bwMode="auto">
            <a:xfrm>
              <a:off x="1318249" y="3111246"/>
              <a:ext cx="17462" cy="34925"/>
            </a:xfrm>
            <a:custGeom>
              <a:avLst/>
              <a:gdLst>
                <a:gd name="T0" fmla="*/ 2147483647 w 11"/>
                <a:gd name="T1" fmla="*/ 0 h 22"/>
                <a:gd name="T2" fmla="*/ 2147483647 w 11"/>
                <a:gd name="T3" fmla="*/ 2147483647 h 22"/>
                <a:gd name="T4" fmla="*/ 2147483647 w 11"/>
                <a:gd name="T5" fmla="*/ 2147483647 h 22"/>
                <a:gd name="T6" fmla="*/ 2147483647 w 11"/>
                <a:gd name="T7" fmla="*/ 2147483647 h 22"/>
                <a:gd name="T8" fmla="*/ 2147483647 w 11"/>
                <a:gd name="T9" fmla="*/ 2147483647 h 22"/>
                <a:gd name="T10" fmla="*/ 2147483647 w 11"/>
                <a:gd name="T11" fmla="*/ 2147483647 h 22"/>
                <a:gd name="T12" fmla="*/ 2147483647 w 11"/>
                <a:gd name="T13" fmla="*/ 2147483647 h 22"/>
                <a:gd name="T14" fmla="*/ 2147483647 w 11"/>
                <a:gd name="T15" fmla="*/ 2147483647 h 22"/>
                <a:gd name="T16" fmla="*/ 2147483647 w 11"/>
                <a:gd name="T17" fmla="*/ 2147483647 h 22"/>
                <a:gd name="T18" fmla="*/ 2147483647 w 11"/>
                <a:gd name="T19" fmla="*/ 2147483647 h 22"/>
                <a:gd name="T20" fmla="*/ 2147483647 w 11"/>
                <a:gd name="T21" fmla="*/ 2147483647 h 22"/>
                <a:gd name="T22" fmla="*/ 0 w 11"/>
                <a:gd name="T23" fmla="*/ 2147483647 h 22"/>
                <a:gd name="T24" fmla="*/ 0 w 11"/>
                <a:gd name="T25" fmla="*/ 2147483647 h 22"/>
                <a:gd name="T26" fmla="*/ 0 w 11"/>
                <a:gd name="T27" fmla="*/ 2147483647 h 22"/>
                <a:gd name="T28" fmla="*/ 0 w 11"/>
                <a:gd name="T29" fmla="*/ 2147483647 h 22"/>
                <a:gd name="T30" fmla="*/ 0 w 11"/>
                <a:gd name="T31" fmla="*/ 2147483647 h 22"/>
                <a:gd name="T32" fmla="*/ 0 w 11"/>
                <a:gd name="T33" fmla="*/ 2147483647 h 22"/>
                <a:gd name="T34" fmla="*/ 2147483647 w 11"/>
                <a:gd name="T35" fmla="*/ 2147483647 h 22"/>
                <a:gd name="T36" fmla="*/ 2147483647 w 11"/>
                <a:gd name="T37" fmla="*/ 2147483647 h 22"/>
                <a:gd name="T38" fmla="*/ 2147483647 w 11"/>
                <a:gd name="T39" fmla="*/ 2147483647 h 22"/>
                <a:gd name="T40" fmla="*/ 2147483647 w 11"/>
                <a:gd name="T41" fmla="*/ 2147483647 h 22"/>
                <a:gd name="T42" fmla="*/ 2147483647 w 11"/>
                <a:gd name="T43" fmla="*/ 2147483647 h 22"/>
                <a:gd name="T44" fmla="*/ 2147483647 w 11"/>
                <a:gd name="T45" fmla="*/ 2147483647 h 22"/>
                <a:gd name="T46" fmla="*/ 2147483647 w 11"/>
                <a:gd name="T47" fmla="*/ 2147483647 h 22"/>
                <a:gd name="T48" fmla="*/ 2147483647 w 11"/>
                <a:gd name="T49" fmla="*/ 2147483647 h 22"/>
                <a:gd name="T50" fmla="*/ 2147483647 w 11"/>
                <a:gd name="T51" fmla="*/ 2147483647 h 22"/>
                <a:gd name="T52" fmla="*/ 2147483647 w 11"/>
                <a:gd name="T53" fmla="*/ 2147483647 h 22"/>
                <a:gd name="T54" fmla="*/ 2147483647 w 11"/>
                <a:gd name="T55" fmla="*/ 2147483647 h 22"/>
                <a:gd name="T56" fmla="*/ 2147483647 w 11"/>
                <a:gd name="T57" fmla="*/ 2147483647 h 22"/>
                <a:gd name="T58" fmla="*/ 2147483647 w 11"/>
                <a:gd name="T59" fmla="*/ 2147483647 h 22"/>
                <a:gd name="T60" fmla="*/ 2147483647 w 11"/>
                <a:gd name="T61" fmla="*/ 2147483647 h 22"/>
                <a:gd name="T62" fmla="*/ 2147483647 w 11"/>
                <a:gd name="T63" fmla="*/ 2147483647 h 22"/>
                <a:gd name="T64" fmla="*/ 2147483647 w 11"/>
                <a:gd name="T65" fmla="*/ 2147483647 h 22"/>
                <a:gd name="T66" fmla="*/ 2147483647 w 11"/>
                <a:gd name="T67" fmla="*/ 2147483647 h 22"/>
                <a:gd name="T68" fmla="*/ 2147483647 w 11"/>
                <a:gd name="T69" fmla="*/ 2147483647 h 22"/>
                <a:gd name="T70" fmla="*/ 2147483647 w 11"/>
                <a:gd name="T71" fmla="*/ 2147483647 h 22"/>
                <a:gd name="T72" fmla="*/ 2147483647 w 11"/>
                <a:gd name="T73" fmla="*/ 2147483647 h 22"/>
                <a:gd name="T74" fmla="*/ 2147483647 w 11"/>
                <a:gd name="T75" fmla="*/ 2147483647 h 22"/>
                <a:gd name="T76" fmla="*/ 2147483647 w 11"/>
                <a:gd name="T77" fmla="*/ 2147483647 h 22"/>
                <a:gd name="T78" fmla="*/ 2147483647 w 11"/>
                <a:gd name="T79" fmla="*/ 2147483647 h 22"/>
                <a:gd name="T80" fmla="*/ 2147483647 w 11"/>
                <a:gd name="T81" fmla="*/ 2147483647 h 22"/>
                <a:gd name="T82" fmla="*/ 2147483647 w 11"/>
                <a:gd name="T83" fmla="*/ 2147483647 h 22"/>
                <a:gd name="T84" fmla="*/ 2147483647 w 11"/>
                <a:gd name="T85" fmla="*/ 2147483647 h 22"/>
                <a:gd name="T86" fmla="*/ 2147483647 w 11"/>
                <a:gd name="T87" fmla="*/ 2147483647 h 22"/>
                <a:gd name="T88" fmla="*/ 2147483647 w 11"/>
                <a:gd name="T89" fmla="*/ 2147483647 h 22"/>
                <a:gd name="T90" fmla="*/ 2147483647 w 11"/>
                <a:gd name="T91" fmla="*/ 2147483647 h 22"/>
                <a:gd name="T92" fmla="*/ 2147483647 w 11"/>
                <a:gd name="T93" fmla="*/ 2147483647 h 22"/>
                <a:gd name="T94" fmla="*/ 2147483647 w 11"/>
                <a:gd name="T95" fmla="*/ 2147483647 h 22"/>
                <a:gd name="T96" fmla="*/ 2147483647 w 11"/>
                <a:gd name="T97" fmla="*/ 2147483647 h 22"/>
                <a:gd name="T98" fmla="*/ 2147483647 w 11"/>
                <a:gd name="T99" fmla="*/ 2147483647 h 22"/>
                <a:gd name="T100" fmla="*/ 2147483647 w 11"/>
                <a:gd name="T101" fmla="*/ 2147483647 h 22"/>
                <a:gd name="T102" fmla="*/ 2147483647 w 11"/>
                <a:gd name="T103" fmla="*/ 2147483647 h 22"/>
                <a:gd name="T104" fmla="*/ 2147483647 w 11"/>
                <a:gd name="T105" fmla="*/ 2147483647 h 22"/>
                <a:gd name="T106" fmla="*/ 2147483647 w 11"/>
                <a:gd name="T107" fmla="*/ 0 h 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"/>
                <a:gd name="T163" fmla="*/ 0 h 22"/>
                <a:gd name="T164" fmla="*/ 11 w 11"/>
                <a:gd name="T165" fmla="*/ 22 h 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" h="22">
                  <a:moveTo>
                    <a:pt x="11" y="0"/>
                  </a:moveTo>
                  <a:lnTo>
                    <a:pt x="10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1" y="5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5" y="9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2" name="Freeform 268"/>
            <p:cNvSpPr>
              <a:spLocks/>
            </p:cNvSpPr>
            <p:nvPr/>
          </p:nvSpPr>
          <p:spPr bwMode="auto">
            <a:xfrm>
              <a:off x="1499224" y="3046159"/>
              <a:ext cx="11112" cy="31750"/>
            </a:xfrm>
            <a:custGeom>
              <a:avLst/>
              <a:gdLst>
                <a:gd name="T0" fmla="*/ 2147483647 w 7"/>
                <a:gd name="T1" fmla="*/ 2147483647 h 20"/>
                <a:gd name="T2" fmla="*/ 2147483647 w 7"/>
                <a:gd name="T3" fmla="*/ 2147483647 h 20"/>
                <a:gd name="T4" fmla="*/ 2147483647 w 7"/>
                <a:gd name="T5" fmla="*/ 2147483647 h 20"/>
                <a:gd name="T6" fmla="*/ 2147483647 w 7"/>
                <a:gd name="T7" fmla="*/ 2147483647 h 20"/>
                <a:gd name="T8" fmla="*/ 2147483647 w 7"/>
                <a:gd name="T9" fmla="*/ 2147483647 h 20"/>
                <a:gd name="T10" fmla="*/ 2147483647 w 7"/>
                <a:gd name="T11" fmla="*/ 2147483647 h 20"/>
                <a:gd name="T12" fmla="*/ 2147483647 w 7"/>
                <a:gd name="T13" fmla="*/ 2147483647 h 20"/>
                <a:gd name="T14" fmla="*/ 2147483647 w 7"/>
                <a:gd name="T15" fmla="*/ 2147483647 h 20"/>
                <a:gd name="T16" fmla="*/ 2147483647 w 7"/>
                <a:gd name="T17" fmla="*/ 2147483647 h 20"/>
                <a:gd name="T18" fmla="*/ 2147483647 w 7"/>
                <a:gd name="T19" fmla="*/ 2147483647 h 20"/>
                <a:gd name="T20" fmla="*/ 2147483647 w 7"/>
                <a:gd name="T21" fmla="*/ 2147483647 h 20"/>
                <a:gd name="T22" fmla="*/ 2147483647 w 7"/>
                <a:gd name="T23" fmla="*/ 2147483647 h 20"/>
                <a:gd name="T24" fmla="*/ 2147483647 w 7"/>
                <a:gd name="T25" fmla="*/ 2147483647 h 20"/>
                <a:gd name="T26" fmla="*/ 2147483647 w 7"/>
                <a:gd name="T27" fmla="*/ 2147483647 h 20"/>
                <a:gd name="T28" fmla="*/ 2147483647 w 7"/>
                <a:gd name="T29" fmla="*/ 2147483647 h 20"/>
                <a:gd name="T30" fmla="*/ 2147483647 w 7"/>
                <a:gd name="T31" fmla="*/ 2147483647 h 20"/>
                <a:gd name="T32" fmla="*/ 2147483647 w 7"/>
                <a:gd name="T33" fmla="*/ 0 h 20"/>
                <a:gd name="T34" fmla="*/ 2147483647 w 7"/>
                <a:gd name="T35" fmla="*/ 0 h 20"/>
                <a:gd name="T36" fmla="*/ 2147483647 w 7"/>
                <a:gd name="T37" fmla="*/ 0 h 20"/>
                <a:gd name="T38" fmla="*/ 2147483647 w 7"/>
                <a:gd name="T39" fmla="*/ 0 h 20"/>
                <a:gd name="T40" fmla="*/ 2147483647 w 7"/>
                <a:gd name="T41" fmla="*/ 0 h 20"/>
                <a:gd name="T42" fmla="*/ 2147483647 w 7"/>
                <a:gd name="T43" fmla="*/ 0 h 20"/>
                <a:gd name="T44" fmla="*/ 2147483647 w 7"/>
                <a:gd name="T45" fmla="*/ 0 h 20"/>
                <a:gd name="T46" fmla="*/ 2147483647 w 7"/>
                <a:gd name="T47" fmla="*/ 0 h 20"/>
                <a:gd name="T48" fmla="*/ 2147483647 w 7"/>
                <a:gd name="T49" fmla="*/ 0 h 20"/>
                <a:gd name="T50" fmla="*/ 2147483647 w 7"/>
                <a:gd name="T51" fmla="*/ 2147483647 h 20"/>
                <a:gd name="T52" fmla="*/ 2147483647 w 7"/>
                <a:gd name="T53" fmla="*/ 2147483647 h 20"/>
                <a:gd name="T54" fmla="*/ 2147483647 w 7"/>
                <a:gd name="T55" fmla="*/ 2147483647 h 20"/>
                <a:gd name="T56" fmla="*/ 2147483647 w 7"/>
                <a:gd name="T57" fmla="*/ 2147483647 h 20"/>
                <a:gd name="T58" fmla="*/ 2147483647 w 7"/>
                <a:gd name="T59" fmla="*/ 2147483647 h 20"/>
                <a:gd name="T60" fmla="*/ 2147483647 w 7"/>
                <a:gd name="T61" fmla="*/ 2147483647 h 20"/>
                <a:gd name="T62" fmla="*/ 2147483647 w 7"/>
                <a:gd name="T63" fmla="*/ 2147483647 h 20"/>
                <a:gd name="T64" fmla="*/ 2147483647 w 7"/>
                <a:gd name="T65" fmla="*/ 2147483647 h 20"/>
                <a:gd name="T66" fmla="*/ 2147483647 w 7"/>
                <a:gd name="T67" fmla="*/ 2147483647 h 20"/>
                <a:gd name="T68" fmla="*/ 0 w 7"/>
                <a:gd name="T69" fmla="*/ 2147483647 h 20"/>
                <a:gd name="T70" fmla="*/ 0 w 7"/>
                <a:gd name="T71" fmla="*/ 2147483647 h 20"/>
                <a:gd name="T72" fmla="*/ 0 w 7"/>
                <a:gd name="T73" fmla="*/ 2147483647 h 20"/>
                <a:gd name="T74" fmla="*/ 0 w 7"/>
                <a:gd name="T75" fmla="*/ 2147483647 h 20"/>
                <a:gd name="T76" fmla="*/ 0 w 7"/>
                <a:gd name="T77" fmla="*/ 2147483647 h 20"/>
                <a:gd name="T78" fmla="*/ 0 w 7"/>
                <a:gd name="T79" fmla="*/ 2147483647 h 20"/>
                <a:gd name="T80" fmla="*/ 0 w 7"/>
                <a:gd name="T81" fmla="*/ 2147483647 h 20"/>
                <a:gd name="T82" fmla="*/ 0 w 7"/>
                <a:gd name="T83" fmla="*/ 2147483647 h 20"/>
                <a:gd name="T84" fmla="*/ 0 w 7"/>
                <a:gd name="T85" fmla="*/ 2147483647 h 20"/>
                <a:gd name="T86" fmla="*/ 2147483647 w 7"/>
                <a:gd name="T87" fmla="*/ 2147483647 h 20"/>
                <a:gd name="T88" fmla="*/ 2147483647 w 7"/>
                <a:gd name="T89" fmla="*/ 2147483647 h 20"/>
                <a:gd name="T90" fmla="*/ 2147483647 w 7"/>
                <a:gd name="T91" fmla="*/ 2147483647 h 20"/>
                <a:gd name="T92" fmla="*/ 2147483647 w 7"/>
                <a:gd name="T93" fmla="*/ 2147483647 h 20"/>
                <a:gd name="T94" fmla="*/ 2147483647 w 7"/>
                <a:gd name="T95" fmla="*/ 2147483647 h 20"/>
                <a:gd name="T96" fmla="*/ 2147483647 w 7"/>
                <a:gd name="T97" fmla="*/ 2147483647 h 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"/>
                <a:gd name="T148" fmla="*/ 0 h 20"/>
                <a:gd name="T149" fmla="*/ 7 w 7"/>
                <a:gd name="T150" fmla="*/ 20 h 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" h="20">
                  <a:moveTo>
                    <a:pt x="1" y="19"/>
                  </a:moveTo>
                  <a:lnTo>
                    <a:pt x="1" y="18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19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3" name="Freeform 269"/>
            <p:cNvSpPr>
              <a:spLocks/>
            </p:cNvSpPr>
            <p:nvPr/>
          </p:nvSpPr>
          <p:spPr bwMode="auto">
            <a:xfrm>
              <a:off x="1445249" y="3055684"/>
              <a:ext cx="50800" cy="28575"/>
            </a:xfrm>
            <a:custGeom>
              <a:avLst/>
              <a:gdLst>
                <a:gd name="T0" fmla="*/ 2147483647 w 32"/>
                <a:gd name="T1" fmla="*/ 2147483647 h 18"/>
                <a:gd name="T2" fmla="*/ 2147483647 w 32"/>
                <a:gd name="T3" fmla="*/ 2147483647 h 18"/>
                <a:gd name="T4" fmla="*/ 2147483647 w 32"/>
                <a:gd name="T5" fmla="*/ 2147483647 h 18"/>
                <a:gd name="T6" fmla="*/ 2147483647 w 32"/>
                <a:gd name="T7" fmla="*/ 2147483647 h 18"/>
                <a:gd name="T8" fmla="*/ 2147483647 w 32"/>
                <a:gd name="T9" fmla="*/ 2147483647 h 18"/>
                <a:gd name="T10" fmla="*/ 2147483647 w 32"/>
                <a:gd name="T11" fmla="*/ 2147483647 h 18"/>
                <a:gd name="T12" fmla="*/ 2147483647 w 32"/>
                <a:gd name="T13" fmla="*/ 2147483647 h 18"/>
                <a:gd name="T14" fmla="*/ 2147483647 w 32"/>
                <a:gd name="T15" fmla="*/ 2147483647 h 18"/>
                <a:gd name="T16" fmla="*/ 2147483647 w 32"/>
                <a:gd name="T17" fmla="*/ 2147483647 h 18"/>
                <a:gd name="T18" fmla="*/ 2147483647 w 32"/>
                <a:gd name="T19" fmla="*/ 2147483647 h 18"/>
                <a:gd name="T20" fmla="*/ 2147483647 w 32"/>
                <a:gd name="T21" fmla="*/ 2147483647 h 18"/>
                <a:gd name="T22" fmla="*/ 2147483647 w 32"/>
                <a:gd name="T23" fmla="*/ 0 h 18"/>
                <a:gd name="T24" fmla="*/ 2147483647 w 32"/>
                <a:gd name="T25" fmla="*/ 0 h 18"/>
                <a:gd name="T26" fmla="*/ 2147483647 w 32"/>
                <a:gd name="T27" fmla="*/ 0 h 18"/>
                <a:gd name="T28" fmla="*/ 2147483647 w 32"/>
                <a:gd name="T29" fmla="*/ 0 h 18"/>
                <a:gd name="T30" fmla="*/ 0 w 32"/>
                <a:gd name="T31" fmla="*/ 2147483647 h 18"/>
                <a:gd name="T32" fmla="*/ 2147483647 w 32"/>
                <a:gd name="T33" fmla="*/ 2147483647 h 18"/>
                <a:gd name="T34" fmla="*/ 2147483647 w 32"/>
                <a:gd name="T35" fmla="*/ 2147483647 h 18"/>
                <a:gd name="T36" fmla="*/ 2147483647 w 32"/>
                <a:gd name="T37" fmla="*/ 2147483647 h 18"/>
                <a:gd name="T38" fmla="*/ 2147483647 w 32"/>
                <a:gd name="T39" fmla="*/ 2147483647 h 18"/>
                <a:gd name="T40" fmla="*/ 2147483647 w 32"/>
                <a:gd name="T41" fmla="*/ 2147483647 h 18"/>
                <a:gd name="T42" fmla="*/ 2147483647 w 32"/>
                <a:gd name="T43" fmla="*/ 2147483647 h 18"/>
                <a:gd name="T44" fmla="*/ 2147483647 w 32"/>
                <a:gd name="T45" fmla="*/ 2147483647 h 18"/>
                <a:gd name="T46" fmla="*/ 2147483647 w 32"/>
                <a:gd name="T47" fmla="*/ 2147483647 h 18"/>
                <a:gd name="T48" fmla="*/ 2147483647 w 32"/>
                <a:gd name="T49" fmla="*/ 2147483647 h 18"/>
                <a:gd name="T50" fmla="*/ 2147483647 w 32"/>
                <a:gd name="T51" fmla="*/ 2147483647 h 18"/>
                <a:gd name="T52" fmla="*/ 2147483647 w 32"/>
                <a:gd name="T53" fmla="*/ 2147483647 h 18"/>
                <a:gd name="T54" fmla="*/ 2147483647 w 32"/>
                <a:gd name="T55" fmla="*/ 2147483647 h 18"/>
                <a:gd name="T56" fmla="*/ 2147483647 w 32"/>
                <a:gd name="T57" fmla="*/ 2147483647 h 18"/>
                <a:gd name="T58" fmla="*/ 2147483647 w 32"/>
                <a:gd name="T59" fmla="*/ 2147483647 h 18"/>
                <a:gd name="T60" fmla="*/ 2147483647 w 32"/>
                <a:gd name="T61" fmla="*/ 2147483647 h 18"/>
                <a:gd name="T62" fmla="*/ 2147483647 w 32"/>
                <a:gd name="T63" fmla="*/ 2147483647 h 18"/>
                <a:gd name="T64" fmla="*/ 2147483647 w 32"/>
                <a:gd name="T65" fmla="*/ 2147483647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18"/>
                <a:gd name="T101" fmla="*/ 32 w 32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18">
                  <a:moveTo>
                    <a:pt x="32" y="18"/>
                  </a:moveTo>
                  <a:lnTo>
                    <a:pt x="32" y="17"/>
                  </a:lnTo>
                  <a:lnTo>
                    <a:pt x="32" y="16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0" y="10"/>
                  </a:lnTo>
                  <a:lnTo>
                    <a:pt x="29" y="8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10"/>
                  </a:lnTo>
                  <a:lnTo>
                    <a:pt x="28" y="11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1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4" name="Freeform 270"/>
            <p:cNvSpPr>
              <a:spLocks/>
            </p:cNvSpPr>
            <p:nvPr/>
          </p:nvSpPr>
          <p:spPr bwMode="auto">
            <a:xfrm>
              <a:off x="1457949" y="2276221"/>
              <a:ext cx="1409700" cy="830263"/>
            </a:xfrm>
            <a:custGeom>
              <a:avLst/>
              <a:gdLst>
                <a:gd name="T0" fmla="*/ 2147483647 w 888"/>
                <a:gd name="T1" fmla="*/ 2147483647 h 523"/>
                <a:gd name="T2" fmla="*/ 2147483647 w 888"/>
                <a:gd name="T3" fmla="*/ 0 h 523"/>
                <a:gd name="T4" fmla="*/ 0 w 888"/>
                <a:gd name="T5" fmla="*/ 2147483647 h 523"/>
                <a:gd name="T6" fmla="*/ 2147483647 w 888"/>
                <a:gd name="T7" fmla="*/ 2147483647 h 523"/>
                <a:gd name="T8" fmla="*/ 2147483647 w 888"/>
                <a:gd name="T9" fmla="*/ 2147483647 h 523"/>
                <a:gd name="T10" fmla="*/ 2147483647 w 888"/>
                <a:gd name="T11" fmla="*/ 2147483647 h 5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8"/>
                <a:gd name="T19" fmla="*/ 0 h 523"/>
                <a:gd name="T20" fmla="*/ 888 w 888"/>
                <a:gd name="T21" fmla="*/ 523 h 5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8" h="523">
                  <a:moveTo>
                    <a:pt x="885" y="5"/>
                  </a:moveTo>
                  <a:lnTo>
                    <a:pt x="882" y="0"/>
                  </a:lnTo>
                  <a:lnTo>
                    <a:pt x="0" y="513"/>
                  </a:lnTo>
                  <a:lnTo>
                    <a:pt x="6" y="523"/>
                  </a:lnTo>
                  <a:lnTo>
                    <a:pt x="888" y="10"/>
                  </a:lnTo>
                  <a:lnTo>
                    <a:pt x="885" y="5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5" name="Freeform 271"/>
            <p:cNvSpPr>
              <a:spLocks/>
            </p:cNvSpPr>
            <p:nvPr/>
          </p:nvSpPr>
          <p:spPr bwMode="auto">
            <a:xfrm>
              <a:off x="2850186" y="2260346"/>
              <a:ext cx="52388" cy="44450"/>
            </a:xfrm>
            <a:custGeom>
              <a:avLst/>
              <a:gdLst>
                <a:gd name="T0" fmla="*/ 2147483647 w 33"/>
                <a:gd name="T1" fmla="*/ 0 h 28"/>
                <a:gd name="T2" fmla="*/ 0 w 33"/>
                <a:gd name="T3" fmla="*/ 2147483647 h 28"/>
                <a:gd name="T4" fmla="*/ 2147483647 w 33"/>
                <a:gd name="T5" fmla="*/ 2147483647 h 28"/>
                <a:gd name="T6" fmla="*/ 2147483647 w 33"/>
                <a:gd name="T7" fmla="*/ 0 h 28"/>
                <a:gd name="T8" fmla="*/ 2147483647 w 33"/>
                <a:gd name="T9" fmla="*/ 0 h 28"/>
                <a:gd name="T10" fmla="*/ 2147483647 w 33"/>
                <a:gd name="T11" fmla="*/ 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28"/>
                <a:gd name="T20" fmla="*/ 33 w 33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28">
                  <a:moveTo>
                    <a:pt x="33" y="0"/>
                  </a:moveTo>
                  <a:lnTo>
                    <a:pt x="0" y="3"/>
                  </a:lnTo>
                  <a:lnTo>
                    <a:pt x="15" y="2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6" name="Freeform 272"/>
            <p:cNvSpPr>
              <a:spLocks/>
            </p:cNvSpPr>
            <p:nvPr/>
          </p:nvSpPr>
          <p:spPr bwMode="auto">
            <a:xfrm>
              <a:off x="3467724" y="4103434"/>
              <a:ext cx="460375" cy="461962"/>
            </a:xfrm>
            <a:custGeom>
              <a:avLst/>
              <a:gdLst>
                <a:gd name="T0" fmla="*/ 2147483647 w 290"/>
                <a:gd name="T1" fmla="*/ 2147483647 h 291"/>
                <a:gd name="T2" fmla="*/ 2147483647 w 290"/>
                <a:gd name="T3" fmla="*/ 2147483647 h 291"/>
                <a:gd name="T4" fmla="*/ 2147483647 w 290"/>
                <a:gd name="T5" fmla="*/ 2147483647 h 291"/>
                <a:gd name="T6" fmla="*/ 2147483647 w 290"/>
                <a:gd name="T7" fmla="*/ 2147483647 h 291"/>
                <a:gd name="T8" fmla="*/ 2147483647 w 290"/>
                <a:gd name="T9" fmla="*/ 2147483647 h 291"/>
                <a:gd name="T10" fmla="*/ 2147483647 w 290"/>
                <a:gd name="T11" fmla="*/ 2147483647 h 291"/>
                <a:gd name="T12" fmla="*/ 2147483647 w 290"/>
                <a:gd name="T13" fmla="*/ 2147483647 h 291"/>
                <a:gd name="T14" fmla="*/ 2147483647 w 290"/>
                <a:gd name="T15" fmla="*/ 2147483647 h 291"/>
                <a:gd name="T16" fmla="*/ 2147483647 w 290"/>
                <a:gd name="T17" fmla="*/ 2147483647 h 291"/>
                <a:gd name="T18" fmla="*/ 2147483647 w 290"/>
                <a:gd name="T19" fmla="*/ 2147483647 h 291"/>
                <a:gd name="T20" fmla="*/ 2147483647 w 290"/>
                <a:gd name="T21" fmla="*/ 2147483647 h 291"/>
                <a:gd name="T22" fmla="*/ 2147483647 w 290"/>
                <a:gd name="T23" fmla="*/ 2147483647 h 291"/>
                <a:gd name="T24" fmla="*/ 2147483647 w 290"/>
                <a:gd name="T25" fmla="*/ 2147483647 h 291"/>
                <a:gd name="T26" fmla="*/ 2147483647 w 290"/>
                <a:gd name="T27" fmla="*/ 2147483647 h 291"/>
                <a:gd name="T28" fmla="*/ 2147483647 w 290"/>
                <a:gd name="T29" fmla="*/ 2147483647 h 291"/>
                <a:gd name="T30" fmla="*/ 2147483647 w 290"/>
                <a:gd name="T31" fmla="*/ 2147483647 h 291"/>
                <a:gd name="T32" fmla="*/ 0 w 290"/>
                <a:gd name="T33" fmla="*/ 2147483647 h 291"/>
                <a:gd name="T34" fmla="*/ 2147483647 w 290"/>
                <a:gd name="T35" fmla="*/ 2147483647 h 291"/>
                <a:gd name="T36" fmla="*/ 2147483647 w 290"/>
                <a:gd name="T37" fmla="*/ 2147483647 h 291"/>
                <a:gd name="T38" fmla="*/ 2147483647 w 290"/>
                <a:gd name="T39" fmla="*/ 2147483647 h 291"/>
                <a:gd name="T40" fmla="*/ 2147483647 w 290"/>
                <a:gd name="T41" fmla="*/ 2147483647 h 291"/>
                <a:gd name="T42" fmla="*/ 2147483647 w 290"/>
                <a:gd name="T43" fmla="*/ 2147483647 h 291"/>
                <a:gd name="T44" fmla="*/ 2147483647 w 290"/>
                <a:gd name="T45" fmla="*/ 2147483647 h 291"/>
                <a:gd name="T46" fmla="*/ 2147483647 w 290"/>
                <a:gd name="T47" fmla="*/ 2147483647 h 291"/>
                <a:gd name="T48" fmla="*/ 2147483647 w 290"/>
                <a:gd name="T49" fmla="*/ 2147483647 h 291"/>
                <a:gd name="T50" fmla="*/ 2147483647 w 290"/>
                <a:gd name="T51" fmla="*/ 2147483647 h 291"/>
                <a:gd name="T52" fmla="*/ 2147483647 w 290"/>
                <a:gd name="T53" fmla="*/ 2147483647 h 291"/>
                <a:gd name="T54" fmla="*/ 2147483647 w 290"/>
                <a:gd name="T55" fmla="*/ 2147483647 h 291"/>
                <a:gd name="T56" fmla="*/ 2147483647 w 290"/>
                <a:gd name="T57" fmla="*/ 2147483647 h 291"/>
                <a:gd name="T58" fmla="*/ 2147483647 w 290"/>
                <a:gd name="T59" fmla="*/ 2147483647 h 291"/>
                <a:gd name="T60" fmla="*/ 2147483647 w 290"/>
                <a:gd name="T61" fmla="*/ 2147483647 h 291"/>
                <a:gd name="T62" fmla="*/ 2147483647 w 290"/>
                <a:gd name="T63" fmla="*/ 2147483647 h 291"/>
                <a:gd name="T64" fmla="*/ 2147483647 w 290"/>
                <a:gd name="T65" fmla="*/ 2147483647 h 291"/>
                <a:gd name="T66" fmla="*/ 2147483647 w 290"/>
                <a:gd name="T67" fmla="*/ 2147483647 h 291"/>
                <a:gd name="T68" fmla="*/ 2147483647 w 290"/>
                <a:gd name="T69" fmla="*/ 2147483647 h 291"/>
                <a:gd name="T70" fmla="*/ 2147483647 w 290"/>
                <a:gd name="T71" fmla="*/ 2147483647 h 291"/>
                <a:gd name="T72" fmla="*/ 2147483647 w 290"/>
                <a:gd name="T73" fmla="*/ 2147483647 h 291"/>
                <a:gd name="T74" fmla="*/ 2147483647 w 290"/>
                <a:gd name="T75" fmla="*/ 2147483647 h 291"/>
                <a:gd name="T76" fmla="*/ 2147483647 w 290"/>
                <a:gd name="T77" fmla="*/ 2147483647 h 291"/>
                <a:gd name="T78" fmla="*/ 2147483647 w 290"/>
                <a:gd name="T79" fmla="*/ 2147483647 h 291"/>
                <a:gd name="T80" fmla="*/ 2147483647 w 290"/>
                <a:gd name="T81" fmla="*/ 2147483647 h 291"/>
                <a:gd name="T82" fmla="*/ 2147483647 w 290"/>
                <a:gd name="T83" fmla="*/ 2147483647 h 291"/>
                <a:gd name="T84" fmla="*/ 2147483647 w 290"/>
                <a:gd name="T85" fmla="*/ 2147483647 h 291"/>
                <a:gd name="T86" fmla="*/ 2147483647 w 290"/>
                <a:gd name="T87" fmla="*/ 2147483647 h 291"/>
                <a:gd name="T88" fmla="*/ 2147483647 w 290"/>
                <a:gd name="T89" fmla="*/ 2147483647 h 291"/>
                <a:gd name="T90" fmla="*/ 2147483647 w 290"/>
                <a:gd name="T91" fmla="*/ 2147483647 h 291"/>
                <a:gd name="T92" fmla="*/ 2147483647 w 290"/>
                <a:gd name="T93" fmla="*/ 2147483647 h 291"/>
                <a:gd name="T94" fmla="*/ 2147483647 w 290"/>
                <a:gd name="T95" fmla="*/ 2147483647 h 291"/>
                <a:gd name="T96" fmla="*/ 2147483647 w 290"/>
                <a:gd name="T97" fmla="*/ 2147483647 h 291"/>
                <a:gd name="T98" fmla="*/ 2147483647 w 290"/>
                <a:gd name="T99" fmla="*/ 2147483647 h 291"/>
                <a:gd name="T100" fmla="*/ 2147483647 w 290"/>
                <a:gd name="T101" fmla="*/ 2147483647 h 291"/>
                <a:gd name="T102" fmla="*/ 2147483647 w 290"/>
                <a:gd name="T103" fmla="*/ 2147483647 h 291"/>
                <a:gd name="T104" fmla="*/ 2147483647 w 290"/>
                <a:gd name="T105" fmla="*/ 2147483647 h 291"/>
                <a:gd name="T106" fmla="*/ 2147483647 w 290"/>
                <a:gd name="T107" fmla="*/ 2147483647 h 291"/>
                <a:gd name="T108" fmla="*/ 2147483647 w 290"/>
                <a:gd name="T109" fmla="*/ 2147483647 h 291"/>
                <a:gd name="T110" fmla="*/ 2147483647 w 290"/>
                <a:gd name="T111" fmla="*/ 2147483647 h 29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0"/>
                <a:gd name="T169" fmla="*/ 0 h 291"/>
                <a:gd name="T170" fmla="*/ 290 w 290"/>
                <a:gd name="T171" fmla="*/ 291 h 29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0" h="291">
                  <a:moveTo>
                    <a:pt x="101" y="45"/>
                  </a:moveTo>
                  <a:lnTo>
                    <a:pt x="97" y="44"/>
                  </a:lnTo>
                  <a:lnTo>
                    <a:pt x="94" y="43"/>
                  </a:lnTo>
                  <a:lnTo>
                    <a:pt x="90" y="43"/>
                  </a:lnTo>
                  <a:lnTo>
                    <a:pt x="86" y="42"/>
                  </a:lnTo>
                  <a:lnTo>
                    <a:pt x="83" y="41"/>
                  </a:lnTo>
                  <a:lnTo>
                    <a:pt x="79" y="41"/>
                  </a:lnTo>
                  <a:lnTo>
                    <a:pt x="75" y="41"/>
                  </a:lnTo>
                  <a:lnTo>
                    <a:pt x="72" y="40"/>
                  </a:lnTo>
                  <a:lnTo>
                    <a:pt x="71" y="39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5" y="35"/>
                  </a:lnTo>
                  <a:lnTo>
                    <a:pt x="60" y="32"/>
                  </a:lnTo>
                  <a:lnTo>
                    <a:pt x="55" y="30"/>
                  </a:lnTo>
                  <a:lnTo>
                    <a:pt x="49" y="28"/>
                  </a:lnTo>
                  <a:lnTo>
                    <a:pt x="45" y="25"/>
                  </a:lnTo>
                  <a:lnTo>
                    <a:pt x="42" y="23"/>
                  </a:lnTo>
                  <a:lnTo>
                    <a:pt x="41" y="22"/>
                  </a:lnTo>
                  <a:lnTo>
                    <a:pt x="39" y="20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2"/>
                  </a:lnTo>
                  <a:lnTo>
                    <a:pt x="38" y="37"/>
                  </a:lnTo>
                  <a:lnTo>
                    <a:pt x="39" y="42"/>
                  </a:lnTo>
                  <a:lnTo>
                    <a:pt x="40" y="47"/>
                  </a:lnTo>
                  <a:lnTo>
                    <a:pt x="41" y="52"/>
                  </a:lnTo>
                  <a:lnTo>
                    <a:pt x="43" y="57"/>
                  </a:lnTo>
                  <a:lnTo>
                    <a:pt x="44" y="63"/>
                  </a:lnTo>
                  <a:lnTo>
                    <a:pt x="46" y="67"/>
                  </a:lnTo>
                  <a:lnTo>
                    <a:pt x="48" y="72"/>
                  </a:lnTo>
                  <a:lnTo>
                    <a:pt x="50" y="76"/>
                  </a:lnTo>
                  <a:lnTo>
                    <a:pt x="53" y="79"/>
                  </a:lnTo>
                  <a:lnTo>
                    <a:pt x="54" y="80"/>
                  </a:lnTo>
                  <a:lnTo>
                    <a:pt x="55" y="82"/>
                  </a:lnTo>
                  <a:lnTo>
                    <a:pt x="57" y="82"/>
                  </a:lnTo>
                  <a:lnTo>
                    <a:pt x="58" y="83"/>
                  </a:lnTo>
                  <a:lnTo>
                    <a:pt x="58" y="84"/>
                  </a:lnTo>
                  <a:lnTo>
                    <a:pt x="59" y="85"/>
                  </a:lnTo>
                  <a:lnTo>
                    <a:pt x="59" y="86"/>
                  </a:lnTo>
                  <a:lnTo>
                    <a:pt x="59" y="87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60" y="90"/>
                  </a:lnTo>
                  <a:lnTo>
                    <a:pt x="59" y="91"/>
                  </a:lnTo>
                  <a:lnTo>
                    <a:pt x="58" y="92"/>
                  </a:lnTo>
                  <a:lnTo>
                    <a:pt x="57" y="93"/>
                  </a:lnTo>
                  <a:lnTo>
                    <a:pt x="56" y="94"/>
                  </a:lnTo>
                  <a:lnTo>
                    <a:pt x="55" y="96"/>
                  </a:lnTo>
                  <a:lnTo>
                    <a:pt x="54" y="97"/>
                  </a:lnTo>
                  <a:lnTo>
                    <a:pt x="54" y="98"/>
                  </a:lnTo>
                  <a:lnTo>
                    <a:pt x="54" y="99"/>
                  </a:lnTo>
                  <a:lnTo>
                    <a:pt x="51" y="99"/>
                  </a:lnTo>
                  <a:lnTo>
                    <a:pt x="49" y="100"/>
                  </a:lnTo>
                  <a:lnTo>
                    <a:pt x="46" y="101"/>
                  </a:lnTo>
                  <a:lnTo>
                    <a:pt x="43" y="102"/>
                  </a:lnTo>
                  <a:lnTo>
                    <a:pt x="37" y="104"/>
                  </a:lnTo>
                  <a:lnTo>
                    <a:pt x="31" y="107"/>
                  </a:lnTo>
                  <a:lnTo>
                    <a:pt x="24" y="110"/>
                  </a:lnTo>
                  <a:lnTo>
                    <a:pt x="18" y="112"/>
                  </a:lnTo>
                  <a:lnTo>
                    <a:pt x="14" y="113"/>
                  </a:lnTo>
                  <a:lnTo>
                    <a:pt x="11" y="114"/>
                  </a:lnTo>
                  <a:lnTo>
                    <a:pt x="8" y="115"/>
                  </a:lnTo>
                  <a:lnTo>
                    <a:pt x="4" y="115"/>
                  </a:lnTo>
                  <a:lnTo>
                    <a:pt x="4" y="116"/>
                  </a:lnTo>
                  <a:lnTo>
                    <a:pt x="4" y="117"/>
                  </a:lnTo>
                  <a:lnTo>
                    <a:pt x="4" y="118"/>
                  </a:lnTo>
                  <a:lnTo>
                    <a:pt x="3" y="119"/>
                  </a:lnTo>
                  <a:lnTo>
                    <a:pt x="2" y="121"/>
                  </a:lnTo>
                  <a:lnTo>
                    <a:pt x="2" y="122"/>
                  </a:lnTo>
                  <a:lnTo>
                    <a:pt x="2" y="123"/>
                  </a:lnTo>
                  <a:lnTo>
                    <a:pt x="2" y="124"/>
                  </a:lnTo>
                  <a:lnTo>
                    <a:pt x="5" y="125"/>
                  </a:lnTo>
                  <a:lnTo>
                    <a:pt x="10" y="126"/>
                  </a:lnTo>
                  <a:lnTo>
                    <a:pt x="16" y="128"/>
                  </a:lnTo>
                  <a:lnTo>
                    <a:pt x="22" y="129"/>
                  </a:lnTo>
                  <a:lnTo>
                    <a:pt x="29" y="131"/>
                  </a:lnTo>
                  <a:lnTo>
                    <a:pt x="34" y="132"/>
                  </a:lnTo>
                  <a:lnTo>
                    <a:pt x="39" y="133"/>
                  </a:lnTo>
                  <a:lnTo>
                    <a:pt x="42" y="133"/>
                  </a:lnTo>
                  <a:lnTo>
                    <a:pt x="43" y="135"/>
                  </a:lnTo>
                  <a:lnTo>
                    <a:pt x="45" y="138"/>
                  </a:lnTo>
                  <a:lnTo>
                    <a:pt x="47" y="140"/>
                  </a:lnTo>
                  <a:lnTo>
                    <a:pt x="49" y="142"/>
                  </a:lnTo>
                  <a:lnTo>
                    <a:pt x="51" y="145"/>
                  </a:lnTo>
                  <a:lnTo>
                    <a:pt x="52" y="148"/>
                  </a:lnTo>
                  <a:lnTo>
                    <a:pt x="53" y="150"/>
                  </a:lnTo>
                  <a:lnTo>
                    <a:pt x="53" y="151"/>
                  </a:lnTo>
                  <a:lnTo>
                    <a:pt x="54" y="153"/>
                  </a:lnTo>
                  <a:lnTo>
                    <a:pt x="54" y="155"/>
                  </a:lnTo>
                  <a:lnTo>
                    <a:pt x="51" y="156"/>
                  </a:lnTo>
                  <a:lnTo>
                    <a:pt x="49" y="156"/>
                  </a:lnTo>
                  <a:lnTo>
                    <a:pt x="46" y="158"/>
                  </a:lnTo>
                  <a:lnTo>
                    <a:pt x="44" y="159"/>
                  </a:lnTo>
                  <a:lnTo>
                    <a:pt x="42" y="161"/>
                  </a:lnTo>
                  <a:lnTo>
                    <a:pt x="40" y="163"/>
                  </a:lnTo>
                  <a:lnTo>
                    <a:pt x="38" y="165"/>
                  </a:lnTo>
                  <a:lnTo>
                    <a:pt x="36" y="168"/>
                  </a:lnTo>
                  <a:lnTo>
                    <a:pt x="35" y="171"/>
                  </a:lnTo>
                  <a:lnTo>
                    <a:pt x="33" y="174"/>
                  </a:lnTo>
                  <a:lnTo>
                    <a:pt x="32" y="177"/>
                  </a:lnTo>
                  <a:lnTo>
                    <a:pt x="30" y="181"/>
                  </a:lnTo>
                  <a:lnTo>
                    <a:pt x="27" y="188"/>
                  </a:lnTo>
                  <a:lnTo>
                    <a:pt x="25" y="196"/>
                  </a:lnTo>
                  <a:lnTo>
                    <a:pt x="22" y="204"/>
                  </a:lnTo>
                  <a:lnTo>
                    <a:pt x="20" y="211"/>
                  </a:lnTo>
                  <a:lnTo>
                    <a:pt x="17" y="218"/>
                  </a:lnTo>
                  <a:lnTo>
                    <a:pt x="14" y="224"/>
                  </a:lnTo>
                  <a:lnTo>
                    <a:pt x="13" y="227"/>
                  </a:lnTo>
                  <a:lnTo>
                    <a:pt x="11" y="229"/>
                  </a:lnTo>
                  <a:lnTo>
                    <a:pt x="10" y="231"/>
                  </a:lnTo>
                  <a:lnTo>
                    <a:pt x="8" y="233"/>
                  </a:lnTo>
                  <a:lnTo>
                    <a:pt x="6" y="234"/>
                  </a:lnTo>
                  <a:lnTo>
                    <a:pt x="4" y="236"/>
                  </a:lnTo>
                  <a:lnTo>
                    <a:pt x="2" y="236"/>
                  </a:lnTo>
                  <a:lnTo>
                    <a:pt x="0" y="237"/>
                  </a:lnTo>
                  <a:lnTo>
                    <a:pt x="5" y="236"/>
                  </a:lnTo>
                  <a:lnTo>
                    <a:pt x="14" y="234"/>
                  </a:lnTo>
                  <a:lnTo>
                    <a:pt x="26" y="232"/>
                  </a:lnTo>
                  <a:lnTo>
                    <a:pt x="39" y="229"/>
                  </a:lnTo>
                  <a:lnTo>
                    <a:pt x="46" y="227"/>
                  </a:lnTo>
                  <a:lnTo>
                    <a:pt x="52" y="226"/>
                  </a:lnTo>
                  <a:lnTo>
                    <a:pt x="58" y="224"/>
                  </a:lnTo>
                  <a:lnTo>
                    <a:pt x="63" y="222"/>
                  </a:lnTo>
                  <a:lnTo>
                    <a:pt x="68" y="221"/>
                  </a:lnTo>
                  <a:lnTo>
                    <a:pt x="71" y="219"/>
                  </a:lnTo>
                  <a:lnTo>
                    <a:pt x="72" y="218"/>
                  </a:lnTo>
                  <a:lnTo>
                    <a:pt x="73" y="218"/>
                  </a:lnTo>
                  <a:lnTo>
                    <a:pt x="74" y="217"/>
                  </a:lnTo>
                  <a:lnTo>
                    <a:pt x="74" y="216"/>
                  </a:lnTo>
                  <a:lnTo>
                    <a:pt x="75" y="218"/>
                  </a:lnTo>
                  <a:lnTo>
                    <a:pt x="76" y="220"/>
                  </a:lnTo>
                  <a:lnTo>
                    <a:pt x="77" y="223"/>
                  </a:lnTo>
                  <a:lnTo>
                    <a:pt x="77" y="227"/>
                  </a:lnTo>
                  <a:lnTo>
                    <a:pt x="78" y="235"/>
                  </a:lnTo>
                  <a:lnTo>
                    <a:pt x="78" y="245"/>
                  </a:lnTo>
                  <a:lnTo>
                    <a:pt x="77" y="254"/>
                  </a:lnTo>
                  <a:lnTo>
                    <a:pt x="77" y="264"/>
                  </a:lnTo>
                  <a:lnTo>
                    <a:pt x="76" y="272"/>
                  </a:lnTo>
                  <a:lnTo>
                    <a:pt x="76" y="279"/>
                  </a:lnTo>
                  <a:lnTo>
                    <a:pt x="75" y="280"/>
                  </a:lnTo>
                  <a:lnTo>
                    <a:pt x="74" y="282"/>
                  </a:lnTo>
                  <a:lnTo>
                    <a:pt x="73" y="283"/>
                  </a:lnTo>
                  <a:lnTo>
                    <a:pt x="72" y="285"/>
                  </a:lnTo>
                  <a:lnTo>
                    <a:pt x="71" y="287"/>
                  </a:lnTo>
                  <a:lnTo>
                    <a:pt x="70" y="288"/>
                  </a:lnTo>
                  <a:lnTo>
                    <a:pt x="70" y="290"/>
                  </a:lnTo>
                  <a:lnTo>
                    <a:pt x="70" y="291"/>
                  </a:lnTo>
                  <a:lnTo>
                    <a:pt x="73" y="287"/>
                  </a:lnTo>
                  <a:lnTo>
                    <a:pt x="78" y="282"/>
                  </a:lnTo>
                  <a:lnTo>
                    <a:pt x="83" y="277"/>
                  </a:lnTo>
                  <a:lnTo>
                    <a:pt x="88" y="271"/>
                  </a:lnTo>
                  <a:lnTo>
                    <a:pt x="91" y="269"/>
                  </a:lnTo>
                  <a:lnTo>
                    <a:pt x="94" y="267"/>
                  </a:lnTo>
                  <a:lnTo>
                    <a:pt x="96" y="264"/>
                  </a:lnTo>
                  <a:lnTo>
                    <a:pt x="99" y="263"/>
                  </a:lnTo>
                  <a:lnTo>
                    <a:pt x="102" y="261"/>
                  </a:lnTo>
                  <a:lnTo>
                    <a:pt x="105" y="260"/>
                  </a:lnTo>
                  <a:lnTo>
                    <a:pt x="108" y="259"/>
                  </a:lnTo>
                  <a:lnTo>
                    <a:pt x="110" y="259"/>
                  </a:lnTo>
                  <a:lnTo>
                    <a:pt x="110" y="257"/>
                  </a:lnTo>
                  <a:lnTo>
                    <a:pt x="111" y="255"/>
                  </a:lnTo>
                  <a:lnTo>
                    <a:pt x="111" y="254"/>
                  </a:lnTo>
                  <a:lnTo>
                    <a:pt x="112" y="251"/>
                  </a:lnTo>
                  <a:lnTo>
                    <a:pt x="114" y="247"/>
                  </a:lnTo>
                  <a:lnTo>
                    <a:pt x="116" y="243"/>
                  </a:lnTo>
                  <a:lnTo>
                    <a:pt x="118" y="238"/>
                  </a:lnTo>
                  <a:lnTo>
                    <a:pt x="120" y="234"/>
                  </a:lnTo>
                  <a:lnTo>
                    <a:pt x="120" y="232"/>
                  </a:lnTo>
                  <a:lnTo>
                    <a:pt x="121" y="230"/>
                  </a:lnTo>
                  <a:lnTo>
                    <a:pt x="121" y="228"/>
                  </a:lnTo>
                  <a:lnTo>
                    <a:pt x="121" y="225"/>
                  </a:lnTo>
                  <a:lnTo>
                    <a:pt x="124" y="225"/>
                  </a:lnTo>
                  <a:lnTo>
                    <a:pt x="126" y="225"/>
                  </a:lnTo>
                  <a:lnTo>
                    <a:pt x="127" y="228"/>
                  </a:lnTo>
                  <a:lnTo>
                    <a:pt x="130" y="233"/>
                  </a:lnTo>
                  <a:lnTo>
                    <a:pt x="134" y="239"/>
                  </a:lnTo>
                  <a:lnTo>
                    <a:pt x="138" y="245"/>
                  </a:lnTo>
                  <a:lnTo>
                    <a:pt x="142" y="251"/>
                  </a:lnTo>
                  <a:lnTo>
                    <a:pt x="146" y="256"/>
                  </a:lnTo>
                  <a:lnTo>
                    <a:pt x="148" y="258"/>
                  </a:lnTo>
                  <a:lnTo>
                    <a:pt x="150" y="260"/>
                  </a:lnTo>
                  <a:lnTo>
                    <a:pt x="152" y="261"/>
                  </a:lnTo>
                  <a:lnTo>
                    <a:pt x="153" y="261"/>
                  </a:lnTo>
                  <a:lnTo>
                    <a:pt x="153" y="265"/>
                  </a:lnTo>
                  <a:lnTo>
                    <a:pt x="153" y="269"/>
                  </a:lnTo>
                  <a:lnTo>
                    <a:pt x="152" y="273"/>
                  </a:lnTo>
                  <a:lnTo>
                    <a:pt x="152" y="277"/>
                  </a:lnTo>
                  <a:lnTo>
                    <a:pt x="151" y="281"/>
                  </a:lnTo>
                  <a:lnTo>
                    <a:pt x="151" y="284"/>
                  </a:lnTo>
                  <a:lnTo>
                    <a:pt x="151" y="288"/>
                  </a:lnTo>
                  <a:lnTo>
                    <a:pt x="151" y="291"/>
                  </a:lnTo>
                  <a:lnTo>
                    <a:pt x="156" y="288"/>
                  </a:lnTo>
                  <a:lnTo>
                    <a:pt x="160" y="285"/>
                  </a:lnTo>
                  <a:lnTo>
                    <a:pt x="164" y="283"/>
                  </a:lnTo>
                  <a:lnTo>
                    <a:pt x="168" y="280"/>
                  </a:lnTo>
                  <a:lnTo>
                    <a:pt x="171" y="276"/>
                  </a:lnTo>
                  <a:lnTo>
                    <a:pt x="174" y="273"/>
                  </a:lnTo>
                  <a:lnTo>
                    <a:pt x="177" y="270"/>
                  </a:lnTo>
                  <a:lnTo>
                    <a:pt x="179" y="266"/>
                  </a:lnTo>
                  <a:lnTo>
                    <a:pt x="181" y="262"/>
                  </a:lnTo>
                  <a:lnTo>
                    <a:pt x="182" y="258"/>
                  </a:lnTo>
                  <a:lnTo>
                    <a:pt x="184" y="254"/>
                  </a:lnTo>
                  <a:lnTo>
                    <a:pt x="185" y="250"/>
                  </a:lnTo>
                  <a:lnTo>
                    <a:pt x="186" y="245"/>
                  </a:lnTo>
                  <a:lnTo>
                    <a:pt x="186" y="240"/>
                  </a:lnTo>
                  <a:lnTo>
                    <a:pt x="187" y="235"/>
                  </a:lnTo>
                  <a:lnTo>
                    <a:pt x="187" y="230"/>
                  </a:lnTo>
                  <a:lnTo>
                    <a:pt x="196" y="221"/>
                  </a:lnTo>
                  <a:lnTo>
                    <a:pt x="198" y="221"/>
                  </a:lnTo>
                  <a:lnTo>
                    <a:pt x="201" y="221"/>
                  </a:lnTo>
                  <a:lnTo>
                    <a:pt x="204" y="222"/>
                  </a:lnTo>
                  <a:lnTo>
                    <a:pt x="208" y="223"/>
                  </a:lnTo>
                  <a:lnTo>
                    <a:pt x="217" y="225"/>
                  </a:lnTo>
                  <a:lnTo>
                    <a:pt x="226" y="228"/>
                  </a:lnTo>
                  <a:lnTo>
                    <a:pt x="234" y="232"/>
                  </a:lnTo>
                  <a:lnTo>
                    <a:pt x="242" y="235"/>
                  </a:lnTo>
                  <a:lnTo>
                    <a:pt x="245" y="237"/>
                  </a:lnTo>
                  <a:lnTo>
                    <a:pt x="248" y="238"/>
                  </a:lnTo>
                  <a:lnTo>
                    <a:pt x="251" y="240"/>
                  </a:lnTo>
                  <a:lnTo>
                    <a:pt x="252" y="241"/>
                  </a:lnTo>
                  <a:lnTo>
                    <a:pt x="252" y="223"/>
                  </a:lnTo>
                  <a:lnTo>
                    <a:pt x="251" y="223"/>
                  </a:lnTo>
                  <a:lnTo>
                    <a:pt x="249" y="222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3" y="217"/>
                  </a:lnTo>
                  <a:lnTo>
                    <a:pt x="239" y="213"/>
                  </a:lnTo>
                  <a:lnTo>
                    <a:pt x="236" y="209"/>
                  </a:lnTo>
                  <a:lnTo>
                    <a:pt x="232" y="206"/>
                  </a:lnTo>
                  <a:lnTo>
                    <a:pt x="230" y="205"/>
                  </a:lnTo>
                  <a:lnTo>
                    <a:pt x="228" y="204"/>
                  </a:lnTo>
                  <a:lnTo>
                    <a:pt x="227" y="203"/>
                  </a:lnTo>
                  <a:lnTo>
                    <a:pt x="225" y="203"/>
                  </a:lnTo>
                  <a:lnTo>
                    <a:pt x="225" y="201"/>
                  </a:lnTo>
                  <a:lnTo>
                    <a:pt x="224" y="199"/>
                  </a:lnTo>
                  <a:lnTo>
                    <a:pt x="224" y="197"/>
                  </a:lnTo>
                  <a:lnTo>
                    <a:pt x="223" y="195"/>
                  </a:lnTo>
                  <a:lnTo>
                    <a:pt x="222" y="194"/>
                  </a:lnTo>
                  <a:lnTo>
                    <a:pt x="221" y="193"/>
                  </a:lnTo>
                  <a:lnTo>
                    <a:pt x="221" y="192"/>
                  </a:lnTo>
                  <a:lnTo>
                    <a:pt x="220" y="192"/>
                  </a:lnTo>
                  <a:lnTo>
                    <a:pt x="221" y="191"/>
                  </a:lnTo>
                  <a:lnTo>
                    <a:pt x="221" y="190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7"/>
                  </a:lnTo>
                  <a:lnTo>
                    <a:pt x="222" y="185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9" y="182"/>
                  </a:lnTo>
                  <a:lnTo>
                    <a:pt x="236" y="181"/>
                  </a:lnTo>
                  <a:lnTo>
                    <a:pt x="245" y="180"/>
                  </a:lnTo>
                  <a:lnTo>
                    <a:pt x="254" y="178"/>
                  </a:lnTo>
                  <a:lnTo>
                    <a:pt x="264" y="176"/>
                  </a:lnTo>
                  <a:lnTo>
                    <a:pt x="272" y="174"/>
                  </a:lnTo>
                  <a:lnTo>
                    <a:pt x="276" y="173"/>
                  </a:lnTo>
                  <a:lnTo>
                    <a:pt x="280" y="171"/>
                  </a:lnTo>
                  <a:lnTo>
                    <a:pt x="283" y="170"/>
                  </a:lnTo>
                  <a:lnTo>
                    <a:pt x="286" y="169"/>
                  </a:lnTo>
                  <a:lnTo>
                    <a:pt x="286" y="168"/>
                  </a:lnTo>
                  <a:lnTo>
                    <a:pt x="287" y="167"/>
                  </a:lnTo>
                  <a:lnTo>
                    <a:pt x="287" y="166"/>
                  </a:lnTo>
                  <a:lnTo>
                    <a:pt x="288" y="164"/>
                  </a:lnTo>
                  <a:lnTo>
                    <a:pt x="289" y="163"/>
                  </a:lnTo>
                  <a:lnTo>
                    <a:pt x="290" y="162"/>
                  </a:lnTo>
                  <a:lnTo>
                    <a:pt x="290" y="161"/>
                  </a:lnTo>
                  <a:lnTo>
                    <a:pt x="290" y="160"/>
                  </a:lnTo>
                  <a:lnTo>
                    <a:pt x="268" y="160"/>
                  </a:lnTo>
                  <a:lnTo>
                    <a:pt x="266" y="158"/>
                  </a:lnTo>
                  <a:lnTo>
                    <a:pt x="264" y="156"/>
                  </a:lnTo>
                  <a:lnTo>
                    <a:pt x="261" y="155"/>
                  </a:lnTo>
                  <a:lnTo>
                    <a:pt x="257" y="153"/>
                  </a:lnTo>
                  <a:lnTo>
                    <a:pt x="251" y="149"/>
                  </a:lnTo>
                  <a:lnTo>
                    <a:pt x="243" y="146"/>
                  </a:lnTo>
                  <a:lnTo>
                    <a:pt x="235" y="143"/>
                  </a:lnTo>
                  <a:lnTo>
                    <a:pt x="228" y="140"/>
                  </a:lnTo>
                  <a:lnTo>
                    <a:pt x="221" y="137"/>
                  </a:lnTo>
                  <a:lnTo>
                    <a:pt x="216" y="135"/>
                  </a:lnTo>
                  <a:lnTo>
                    <a:pt x="217" y="134"/>
                  </a:lnTo>
                  <a:lnTo>
                    <a:pt x="219" y="132"/>
                  </a:lnTo>
                  <a:lnTo>
                    <a:pt x="220" y="130"/>
                  </a:lnTo>
                  <a:lnTo>
                    <a:pt x="222" y="128"/>
                  </a:lnTo>
                  <a:lnTo>
                    <a:pt x="226" y="125"/>
                  </a:lnTo>
                  <a:lnTo>
                    <a:pt x="231" y="122"/>
                  </a:lnTo>
                  <a:lnTo>
                    <a:pt x="241" y="115"/>
                  </a:lnTo>
                  <a:lnTo>
                    <a:pt x="252" y="108"/>
                  </a:lnTo>
                  <a:lnTo>
                    <a:pt x="257" y="104"/>
                  </a:lnTo>
                  <a:lnTo>
                    <a:pt x="262" y="101"/>
                  </a:lnTo>
                  <a:lnTo>
                    <a:pt x="267" y="97"/>
                  </a:lnTo>
                  <a:lnTo>
                    <a:pt x="271" y="94"/>
                  </a:lnTo>
                  <a:lnTo>
                    <a:pt x="273" y="92"/>
                  </a:lnTo>
                  <a:lnTo>
                    <a:pt x="274" y="90"/>
                  </a:lnTo>
                  <a:lnTo>
                    <a:pt x="276" y="88"/>
                  </a:lnTo>
                  <a:lnTo>
                    <a:pt x="277" y="86"/>
                  </a:lnTo>
                  <a:lnTo>
                    <a:pt x="278" y="84"/>
                  </a:lnTo>
                  <a:lnTo>
                    <a:pt x="278" y="82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7" y="79"/>
                  </a:lnTo>
                  <a:lnTo>
                    <a:pt x="275" y="79"/>
                  </a:lnTo>
                  <a:lnTo>
                    <a:pt x="273" y="80"/>
                  </a:lnTo>
                  <a:lnTo>
                    <a:pt x="271" y="80"/>
                  </a:lnTo>
                  <a:lnTo>
                    <a:pt x="267" y="82"/>
                  </a:lnTo>
                  <a:lnTo>
                    <a:pt x="264" y="84"/>
                  </a:lnTo>
                  <a:lnTo>
                    <a:pt x="260" y="85"/>
                  </a:lnTo>
                  <a:lnTo>
                    <a:pt x="257" y="87"/>
                  </a:lnTo>
                  <a:lnTo>
                    <a:pt x="253" y="89"/>
                  </a:lnTo>
                  <a:lnTo>
                    <a:pt x="250" y="90"/>
                  </a:lnTo>
                  <a:lnTo>
                    <a:pt x="247" y="91"/>
                  </a:lnTo>
                  <a:lnTo>
                    <a:pt x="243" y="92"/>
                  </a:lnTo>
                  <a:lnTo>
                    <a:pt x="240" y="92"/>
                  </a:lnTo>
                  <a:lnTo>
                    <a:pt x="237" y="92"/>
                  </a:lnTo>
                  <a:lnTo>
                    <a:pt x="234" y="91"/>
                  </a:lnTo>
                  <a:lnTo>
                    <a:pt x="231" y="90"/>
                  </a:lnTo>
                  <a:lnTo>
                    <a:pt x="228" y="89"/>
                  </a:lnTo>
                  <a:lnTo>
                    <a:pt x="226" y="88"/>
                  </a:lnTo>
                  <a:lnTo>
                    <a:pt x="220" y="86"/>
                  </a:lnTo>
                  <a:lnTo>
                    <a:pt x="215" y="83"/>
                  </a:lnTo>
                  <a:lnTo>
                    <a:pt x="212" y="82"/>
                  </a:lnTo>
                  <a:lnTo>
                    <a:pt x="210" y="82"/>
                  </a:lnTo>
                  <a:lnTo>
                    <a:pt x="207" y="81"/>
                  </a:lnTo>
                  <a:lnTo>
                    <a:pt x="205" y="81"/>
                  </a:lnTo>
                  <a:lnTo>
                    <a:pt x="204" y="77"/>
                  </a:lnTo>
                  <a:lnTo>
                    <a:pt x="203" y="73"/>
                  </a:lnTo>
                  <a:lnTo>
                    <a:pt x="203" y="69"/>
                  </a:lnTo>
                  <a:lnTo>
                    <a:pt x="203" y="65"/>
                  </a:lnTo>
                  <a:lnTo>
                    <a:pt x="203" y="61"/>
                  </a:lnTo>
                  <a:lnTo>
                    <a:pt x="204" y="57"/>
                  </a:lnTo>
                  <a:lnTo>
                    <a:pt x="205" y="52"/>
                  </a:lnTo>
                  <a:lnTo>
                    <a:pt x="206" y="48"/>
                  </a:lnTo>
                  <a:lnTo>
                    <a:pt x="208" y="39"/>
                  </a:lnTo>
                  <a:lnTo>
                    <a:pt x="210" y="31"/>
                  </a:lnTo>
                  <a:lnTo>
                    <a:pt x="210" y="26"/>
                  </a:lnTo>
                  <a:lnTo>
                    <a:pt x="211" y="22"/>
                  </a:lnTo>
                  <a:lnTo>
                    <a:pt x="211" y="18"/>
                  </a:lnTo>
                  <a:lnTo>
                    <a:pt x="211" y="14"/>
                  </a:lnTo>
                  <a:lnTo>
                    <a:pt x="207" y="9"/>
                  </a:lnTo>
                  <a:lnTo>
                    <a:pt x="194" y="9"/>
                  </a:lnTo>
                  <a:lnTo>
                    <a:pt x="191" y="12"/>
                  </a:lnTo>
                  <a:lnTo>
                    <a:pt x="189" y="14"/>
                  </a:lnTo>
                  <a:lnTo>
                    <a:pt x="188" y="18"/>
                  </a:lnTo>
                  <a:lnTo>
                    <a:pt x="187" y="21"/>
                  </a:lnTo>
                  <a:lnTo>
                    <a:pt x="186" y="24"/>
                  </a:lnTo>
                  <a:lnTo>
                    <a:pt x="185" y="28"/>
                  </a:lnTo>
                  <a:lnTo>
                    <a:pt x="185" y="31"/>
                  </a:lnTo>
                  <a:lnTo>
                    <a:pt x="185" y="35"/>
                  </a:lnTo>
                  <a:lnTo>
                    <a:pt x="184" y="38"/>
                  </a:lnTo>
                  <a:lnTo>
                    <a:pt x="183" y="42"/>
                  </a:lnTo>
                  <a:lnTo>
                    <a:pt x="183" y="46"/>
                  </a:lnTo>
                  <a:lnTo>
                    <a:pt x="182" y="49"/>
                  </a:lnTo>
                  <a:lnTo>
                    <a:pt x="181" y="52"/>
                  </a:lnTo>
                  <a:lnTo>
                    <a:pt x="179" y="55"/>
                  </a:lnTo>
                  <a:lnTo>
                    <a:pt x="178" y="58"/>
                  </a:lnTo>
                  <a:lnTo>
                    <a:pt x="175" y="61"/>
                  </a:lnTo>
                  <a:lnTo>
                    <a:pt x="174" y="61"/>
                  </a:lnTo>
                  <a:lnTo>
                    <a:pt x="171" y="60"/>
                  </a:lnTo>
                  <a:lnTo>
                    <a:pt x="170" y="60"/>
                  </a:lnTo>
                  <a:lnTo>
                    <a:pt x="168" y="59"/>
                  </a:lnTo>
                  <a:lnTo>
                    <a:pt x="166" y="58"/>
                  </a:lnTo>
                  <a:lnTo>
                    <a:pt x="164" y="57"/>
                  </a:lnTo>
                  <a:lnTo>
                    <a:pt x="162" y="55"/>
                  </a:lnTo>
                  <a:lnTo>
                    <a:pt x="160" y="54"/>
                  </a:lnTo>
                  <a:lnTo>
                    <a:pt x="156" y="50"/>
                  </a:lnTo>
                  <a:lnTo>
                    <a:pt x="152" y="46"/>
                  </a:lnTo>
                  <a:lnTo>
                    <a:pt x="148" y="42"/>
                  </a:lnTo>
                  <a:lnTo>
                    <a:pt x="144" y="38"/>
                  </a:lnTo>
                  <a:lnTo>
                    <a:pt x="137" y="28"/>
                  </a:lnTo>
                  <a:lnTo>
                    <a:pt x="130" y="18"/>
                  </a:lnTo>
                  <a:lnTo>
                    <a:pt x="124" y="9"/>
                  </a:lnTo>
                  <a:lnTo>
                    <a:pt x="119" y="2"/>
                  </a:lnTo>
                  <a:lnTo>
                    <a:pt x="115" y="0"/>
                  </a:lnTo>
                  <a:lnTo>
                    <a:pt x="114" y="2"/>
                  </a:lnTo>
                  <a:lnTo>
                    <a:pt x="113" y="4"/>
                  </a:lnTo>
                  <a:lnTo>
                    <a:pt x="113" y="6"/>
                  </a:lnTo>
                  <a:lnTo>
                    <a:pt x="113" y="9"/>
                  </a:lnTo>
                  <a:lnTo>
                    <a:pt x="112" y="14"/>
                  </a:lnTo>
                  <a:lnTo>
                    <a:pt x="112" y="20"/>
                  </a:lnTo>
                  <a:lnTo>
                    <a:pt x="112" y="26"/>
                  </a:lnTo>
                  <a:lnTo>
                    <a:pt x="112" y="32"/>
                  </a:lnTo>
                  <a:lnTo>
                    <a:pt x="112" y="34"/>
                  </a:lnTo>
                  <a:lnTo>
                    <a:pt x="111" y="36"/>
                  </a:lnTo>
                  <a:lnTo>
                    <a:pt x="111" y="39"/>
                  </a:lnTo>
                  <a:lnTo>
                    <a:pt x="110" y="40"/>
                  </a:lnTo>
                  <a:lnTo>
                    <a:pt x="108" y="40"/>
                  </a:lnTo>
                  <a:lnTo>
                    <a:pt x="108" y="42"/>
                  </a:lnTo>
                  <a:lnTo>
                    <a:pt x="107" y="43"/>
                  </a:lnTo>
                  <a:lnTo>
                    <a:pt x="106" y="44"/>
                  </a:lnTo>
                  <a:lnTo>
                    <a:pt x="105" y="45"/>
                  </a:lnTo>
                  <a:lnTo>
                    <a:pt x="104" y="46"/>
                  </a:lnTo>
                  <a:lnTo>
                    <a:pt x="103" y="47"/>
                  </a:lnTo>
                  <a:lnTo>
                    <a:pt x="102" y="46"/>
                  </a:lnTo>
                  <a:lnTo>
                    <a:pt x="101" y="46"/>
                  </a:lnTo>
                  <a:lnTo>
                    <a:pt x="101" y="4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7" name="Freeform 273"/>
            <p:cNvSpPr>
              <a:spLocks/>
            </p:cNvSpPr>
            <p:nvPr/>
          </p:nvSpPr>
          <p:spPr bwMode="auto">
            <a:xfrm>
              <a:off x="1443661" y="3054096"/>
              <a:ext cx="50800" cy="28575"/>
            </a:xfrm>
            <a:custGeom>
              <a:avLst/>
              <a:gdLst>
                <a:gd name="T0" fmla="*/ 2147483647 w 32"/>
                <a:gd name="T1" fmla="*/ 2147483647 h 18"/>
                <a:gd name="T2" fmla="*/ 2147483647 w 32"/>
                <a:gd name="T3" fmla="*/ 2147483647 h 18"/>
                <a:gd name="T4" fmla="*/ 2147483647 w 32"/>
                <a:gd name="T5" fmla="*/ 2147483647 h 18"/>
                <a:gd name="T6" fmla="*/ 2147483647 w 32"/>
                <a:gd name="T7" fmla="*/ 2147483647 h 18"/>
                <a:gd name="T8" fmla="*/ 2147483647 w 32"/>
                <a:gd name="T9" fmla="*/ 2147483647 h 18"/>
                <a:gd name="T10" fmla="*/ 2147483647 w 32"/>
                <a:gd name="T11" fmla="*/ 2147483647 h 18"/>
                <a:gd name="T12" fmla="*/ 2147483647 w 32"/>
                <a:gd name="T13" fmla="*/ 2147483647 h 18"/>
                <a:gd name="T14" fmla="*/ 2147483647 w 32"/>
                <a:gd name="T15" fmla="*/ 2147483647 h 18"/>
                <a:gd name="T16" fmla="*/ 2147483647 w 32"/>
                <a:gd name="T17" fmla="*/ 2147483647 h 18"/>
                <a:gd name="T18" fmla="*/ 2147483647 w 32"/>
                <a:gd name="T19" fmla="*/ 2147483647 h 18"/>
                <a:gd name="T20" fmla="*/ 2147483647 w 32"/>
                <a:gd name="T21" fmla="*/ 2147483647 h 18"/>
                <a:gd name="T22" fmla="*/ 2147483647 w 32"/>
                <a:gd name="T23" fmla="*/ 2147483647 h 18"/>
                <a:gd name="T24" fmla="*/ 2147483647 w 32"/>
                <a:gd name="T25" fmla="*/ 0 h 18"/>
                <a:gd name="T26" fmla="*/ 2147483647 w 32"/>
                <a:gd name="T27" fmla="*/ 2147483647 h 18"/>
                <a:gd name="T28" fmla="*/ 2147483647 w 32"/>
                <a:gd name="T29" fmla="*/ 2147483647 h 18"/>
                <a:gd name="T30" fmla="*/ 0 w 32"/>
                <a:gd name="T31" fmla="*/ 2147483647 h 18"/>
                <a:gd name="T32" fmla="*/ 2147483647 w 32"/>
                <a:gd name="T33" fmla="*/ 2147483647 h 18"/>
                <a:gd name="T34" fmla="*/ 2147483647 w 32"/>
                <a:gd name="T35" fmla="*/ 2147483647 h 18"/>
                <a:gd name="T36" fmla="*/ 2147483647 w 32"/>
                <a:gd name="T37" fmla="*/ 2147483647 h 18"/>
                <a:gd name="T38" fmla="*/ 2147483647 w 32"/>
                <a:gd name="T39" fmla="*/ 2147483647 h 18"/>
                <a:gd name="T40" fmla="*/ 2147483647 w 32"/>
                <a:gd name="T41" fmla="*/ 2147483647 h 18"/>
                <a:gd name="T42" fmla="*/ 2147483647 w 32"/>
                <a:gd name="T43" fmla="*/ 2147483647 h 18"/>
                <a:gd name="T44" fmla="*/ 2147483647 w 32"/>
                <a:gd name="T45" fmla="*/ 2147483647 h 18"/>
                <a:gd name="T46" fmla="*/ 2147483647 w 32"/>
                <a:gd name="T47" fmla="*/ 2147483647 h 18"/>
                <a:gd name="T48" fmla="*/ 2147483647 w 32"/>
                <a:gd name="T49" fmla="*/ 2147483647 h 18"/>
                <a:gd name="T50" fmla="*/ 2147483647 w 32"/>
                <a:gd name="T51" fmla="*/ 2147483647 h 18"/>
                <a:gd name="T52" fmla="*/ 2147483647 w 32"/>
                <a:gd name="T53" fmla="*/ 2147483647 h 18"/>
                <a:gd name="T54" fmla="*/ 2147483647 w 32"/>
                <a:gd name="T55" fmla="*/ 2147483647 h 18"/>
                <a:gd name="T56" fmla="*/ 2147483647 w 32"/>
                <a:gd name="T57" fmla="*/ 2147483647 h 18"/>
                <a:gd name="T58" fmla="*/ 2147483647 w 32"/>
                <a:gd name="T59" fmla="*/ 2147483647 h 18"/>
                <a:gd name="T60" fmla="*/ 2147483647 w 32"/>
                <a:gd name="T61" fmla="*/ 2147483647 h 18"/>
                <a:gd name="T62" fmla="*/ 2147483647 w 32"/>
                <a:gd name="T63" fmla="*/ 2147483647 h 18"/>
                <a:gd name="T64" fmla="*/ 2147483647 w 32"/>
                <a:gd name="T65" fmla="*/ 2147483647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18"/>
                <a:gd name="T101" fmla="*/ 32 w 32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18">
                  <a:moveTo>
                    <a:pt x="32" y="18"/>
                  </a:moveTo>
                  <a:lnTo>
                    <a:pt x="32" y="17"/>
                  </a:lnTo>
                  <a:lnTo>
                    <a:pt x="32" y="16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0" y="10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5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9" y="13"/>
                  </a:lnTo>
                  <a:lnTo>
                    <a:pt x="30" y="15"/>
                  </a:lnTo>
                  <a:lnTo>
                    <a:pt x="30" y="17"/>
                  </a:lnTo>
                  <a:lnTo>
                    <a:pt x="31" y="18"/>
                  </a:lnTo>
                  <a:lnTo>
                    <a:pt x="32" y="18"/>
                  </a:lnTo>
                  <a:close/>
                </a:path>
              </a:pathLst>
            </a:custGeom>
            <a:noFill/>
            <a:ln w="317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8" name="Freeform 274"/>
            <p:cNvSpPr>
              <a:spLocks/>
            </p:cNvSpPr>
            <p:nvPr/>
          </p:nvSpPr>
          <p:spPr bwMode="auto">
            <a:xfrm>
              <a:off x="3466136" y="4101846"/>
              <a:ext cx="461963" cy="461963"/>
            </a:xfrm>
            <a:custGeom>
              <a:avLst/>
              <a:gdLst>
                <a:gd name="T0" fmla="*/ 2147483647 w 291"/>
                <a:gd name="T1" fmla="*/ 2147483647 h 291"/>
                <a:gd name="T2" fmla="*/ 2147483647 w 291"/>
                <a:gd name="T3" fmla="*/ 2147483647 h 291"/>
                <a:gd name="T4" fmla="*/ 2147483647 w 291"/>
                <a:gd name="T5" fmla="*/ 2147483647 h 291"/>
                <a:gd name="T6" fmla="*/ 2147483647 w 291"/>
                <a:gd name="T7" fmla="*/ 2147483647 h 291"/>
                <a:gd name="T8" fmla="*/ 2147483647 w 291"/>
                <a:gd name="T9" fmla="*/ 2147483647 h 291"/>
                <a:gd name="T10" fmla="*/ 2147483647 w 291"/>
                <a:gd name="T11" fmla="*/ 2147483647 h 291"/>
                <a:gd name="T12" fmla="*/ 2147483647 w 291"/>
                <a:gd name="T13" fmla="*/ 2147483647 h 291"/>
                <a:gd name="T14" fmla="*/ 2147483647 w 291"/>
                <a:gd name="T15" fmla="*/ 2147483647 h 291"/>
                <a:gd name="T16" fmla="*/ 2147483647 w 291"/>
                <a:gd name="T17" fmla="*/ 2147483647 h 291"/>
                <a:gd name="T18" fmla="*/ 2147483647 w 291"/>
                <a:gd name="T19" fmla="*/ 2147483647 h 291"/>
                <a:gd name="T20" fmla="*/ 2147483647 w 291"/>
                <a:gd name="T21" fmla="*/ 2147483647 h 291"/>
                <a:gd name="T22" fmla="*/ 2147483647 w 291"/>
                <a:gd name="T23" fmla="*/ 2147483647 h 291"/>
                <a:gd name="T24" fmla="*/ 2147483647 w 291"/>
                <a:gd name="T25" fmla="*/ 2147483647 h 291"/>
                <a:gd name="T26" fmla="*/ 2147483647 w 291"/>
                <a:gd name="T27" fmla="*/ 2147483647 h 291"/>
                <a:gd name="T28" fmla="*/ 2147483647 w 291"/>
                <a:gd name="T29" fmla="*/ 2147483647 h 291"/>
                <a:gd name="T30" fmla="*/ 2147483647 w 291"/>
                <a:gd name="T31" fmla="*/ 2147483647 h 291"/>
                <a:gd name="T32" fmla="*/ 0 w 291"/>
                <a:gd name="T33" fmla="*/ 2147483647 h 291"/>
                <a:gd name="T34" fmla="*/ 2147483647 w 291"/>
                <a:gd name="T35" fmla="*/ 2147483647 h 291"/>
                <a:gd name="T36" fmla="*/ 2147483647 w 291"/>
                <a:gd name="T37" fmla="*/ 2147483647 h 291"/>
                <a:gd name="T38" fmla="*/ 2147483647 w 291"/>
                <a:gd name="T39" fmla="*/ 2147483647 h 291"/>
                <a:gd name="T40" fmla="*/ 2147483647 w 291"/>
                <a:gd name="T41" fmla="*/ 2147483647 h 291"/>
                <a:gd name="T42" fmla="*/ 2147483647 w 291"/>
                <a:gd name="T43" fmla="*/ 2147483647 h 291"/>
                <a:gd name="T44" fmla="*/ 2147483647 w 291"/>
                <a:gd name="T45" fmla="*/ 2147483647 h 291"/>
                <a:gd name="T46" fmla="*/ 2147483647 w 291"/>
                <a:gd name="T47" fmla="*/ 2147483647 h 291"/>
                <a:gd name="T48" fmla="*/ 2147483647 w 291"/>
                <a:gd name="T49" fmla="*/ 2147483647 h 291"/>
                <a:gd name="T50" fmla="*/ 2147483647 w 291"/>
                <a:gd name="T51" fmla="*/ 2147483647 h 291"/>
                <a:gd name="T52" fmla="*/ 2147483647 w 291"/>
                <a:gd name="T53" fmla="*/ 2147483647 h 291"/>
                <a:gd name="T54" fmla="*/ 2147483647 w 291"/>
                <a:gd name="T55" fmla="*/ 2147483647 h 291"/>
                <a:gd name="T56" fmla="*/ 2147483647 w 291"/>
                <a:gd name="T57" fmla="*/ 2147483647 h 291"/>
                <a:gd name="T58" fmla="*/ 2147483647 w 291"/>
                <a:gd name="T59" fmla="*/ 2147483647 h 291"/>
                <a:gd name="T60" fmla="*/ 2147483647 w 291"/>
                <a:gd name="T61" fmla="*/ 2147483647 h 291"/>
                <a:gd name="T62" fmla="*/ 2147483647 w 291"/>
                <a:gd name="T63" fmla="*/ 2147483647 h 291"/>
                <a:gd name="T64" fmla="*/ 2147483647 w 291"/>
                <a:gd name="T65" fmla="*/ 2147483647 h 291"/>
                <a:gd name="T66" fmla="*/ 2147483647 w 291"/>
                <a:gd name="T67" fmla="*/ 2147483647 h 291"/>
                <a:gd name="T68" fmla="*/ 2147483647 w 291"/>
                <a:gd name="T69" fmla="*/ 2147483647 h 291"/>
                <a:gd name="T70" fmla="*/ 2147483647 w 291"/>
                <a:gd name="T71" fmla="*/ 2147483647 h 291"/>
                <a:gd name="T72" fmla="*/ 2147483647 w 291"/>
                <a:gd name="T73" fmla="*/ 2147483647 h 291"/>
                <a:gd name="T74" fmla="*/ 2147483647 w 291"/>
                <a:gd name="T75" fmla="*/ 2147483647 h 291"/>
                <a:gd name="T76" fmla="*/ 2147483647 w 291"/>
                <a:gd name="T77" fmla="*/ 2147483647 h 291"/>
                <a:gd name="T78" fmla="*/ 2147483647 w 291"/>
                <a:gd name="T79" fmla="*/ 2147483647 h 291"/>
                <a:gd name="T80" fmla="*/ 2147483647 w 291"/>
                <a:gd name="T81" fmla="*/ 2147483647 h 291"/>
                <a:gd name="T82" fmla="*/ 2147483647 w 291"/>
                <a:gd name="T83" fmla="*/ 2147483647 h 291"/>
                <a:gd name="T84" fmla="*/ 2147483647 w 291"/>
                <a:gd name="T85" fmla="*/ 2147483647 h 291"/>
                <a:gd name="T86" fmla="*/ 2147483647 w 291"/>
                <a:gd name="T87" fmla="*/ 2147483647 h 291"/>
                <a:gd name="T88" fmla="*/ 2147483647 w 291"/>
                <a:gd name="T89" fmla="*/ 2147483647 h 291"/>
                <a:gd name="T90" fmla="*/ 2147483647 w 291"/>
                <a:gd name="T91" fmla="*/ 2147483647 h 291"/>
                <a:gd name="T92" fmla="*/ 2147483647 w 291"/>
                <a:gd name="T93" fmla="*/ 2147483647 h 291"/>
                <a:gd name="T94" fmla="*/ 2147483647 w 291"/>
                <a:gd name="T95" fmla="*/ 2147483647 h 291"/>
                <a:gd name="T96" fmla="*/ 2147483647 w 291"/>
                <a:gd name="T97" fmla="*/ 2147483647 h 291"/>
                <a:gd name="T98" fmla="*/ 2147483647 w 291"/>
                <a:gd name="T99" fmla="*/ 2147483647 h 291"/>
                <a:gd name="T100" fmla="*/ 2147483647 w 291"/>
                <a:gd name="T101" fmla="*/ 2147483647 h 291"/>
                <a:gd name="T102" fmla="*/ 2147483647 w 291"/>
                <a:gd name="T103" fmla="*/ 2147483647 h 291"/>
                <a:gd name="T104" fmla="*/ 2147483647 w 291"/>
                <a:gd name="T105" fmla="*/ 2147483647 h 291"/>
                <a:gd name="T106" fmla="*/ 2147483647 w 291"/>
                <a:gd name="T107" fmla="*/ 2147483647 h 291"/>
                <a:gd name="T108" fmla="*/ 2147483647 w 291"/>
                <a:gd name="T109" fmla="*/ 2147483647 h 291"/>
                <a:gd name="T110" fmla="*/ 2147483647 w 291"/>
                <a:gd name="T111" fmla="*/ 2147483647 h 29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1"/>
                <a:gd name="T169" fmla="*/ 0 h 291"/>
                <a:gd name="T170" fmla="*/ 291 w 291"/>
                <a:gd name="T171" fmla="*/ 291 h 29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1" h="291">
                  <a:moveTo>
                    <a:pt x="101" y="45"/>
                  </a:moveTo>
                  <a:lnTo>
                    <a:pt x="98" y="44"/>
                  </a:lnTo>
                  <a:lnTo>
                    <a:pt x="94" y="44"/>
                  </a:lnTo>
                  <a:lnTo>
                    <a:pt x="91" y="43"/>
                  </a:lnTo>
                  <a:lnTo>
                    <a:pt x="87" y="42"/>
                  </a:lnTo>
                  <a:lnTo>
                    <a:pt x="83" y="41"/>
                  </a:lnTo>
                  <a:lnTo>
                    <a:pt x="79" y="41"/>
                  </a:lnTo>
                  <a:lnTo>
                    <a:pt x="75" y="41"/>
                  </a:lnTo>
                  <a:lnTo>
                    <a:pt x="72" y="41"/>
                  </a:lnTo>
                  <a:lnTo>
                    <a:pt x="71" y="39"/>
                  </a:lnTo>
                  <a:lnTo>
                    <a:pt x="69" y="38"/>
                  </a:lnTo>
                  <a:lnTo>
                    <a:pt x="68" y="36"/>
                  </a:lnTo>
                  <a:lnTo>
                    <a:pt x="65" y="35"/>
                  </a:lnTo>
                  <a:lnTo>
                    <a:pt x="60" y="33"/>
                  </a:lnTo>
                  <a:lnTo>
                    <a:pt x="55" y="30"/>
                  </a:lnTo>
                  <a:lnTo>
                    <a:pt x="50" y="28"/>
                  </a:lnTo>
                  <a:lnTo>
                    <a:pt x="45" y="25"/>
                  </a:lnTo>
                  <a:lnTo>
                    <a:pt x="43" y="24"/>
                  </a:lnTo>
                  <a:lnTo>
                    <a:pt x="41" y="22"/>
                  </a:lnTo>
                  <a:lnTo>
                    <a:pt x="39" y="20"/>
                  </a:lnTo>
                  <a:lnTo>
                    <a:pt x="38" y="18"/>
                  </a:lnTo>
                  <a:lnTo>
                    <a:pt x="38" y="21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2"/>
                  </a:lnTo>
                  <a:lnTo>
                    <a:pt x="39" y="37"/>
                  </a:lnTo>
                  <a:lnTo>
                    <a:pt x="39" y="42"/>
                  </a:lnTo>
                  <a:lnTo>
                    <a:pt x="40" y="47"/>
                  </a:lnTo>
                  <a:lnTo>
                    <a:pt x="42" y="53"/>
                  </a:lnTo>
                  <a:lnTo>
                    <a:pt x="43" y="58"/>
                  </a:lnTo>
                  <a:lnTo>
                    <a:pt x="44" y="63"/>
                  </a:lnTo>
                  <a:lnTo>
                    <a:pt x="46" y="68"/>
                  </a:lnTo>
                  <a:lnTo>
                    <a:pt x="48" y="72"/>
                  </a:lnTo>
                  <a:lnTo>
                    <a:pt x="51" y="76"/>
                  </a:lnTo>
                  <a:lnTo>
                    <a:pt x="53" y="79"/>
                  </a:lnTo>
                  <a:lnTo>
                    <a:pt x="54" y="81"/>
                  </a:lnTo>
                  <a:lnTo>
                    <a:pt x="56" y="82"/>
                  </a:lnTo>
                  <a:lnTo>
                    <a:pt x="57" y="83"/>
                  </a:lnTo>
                  <a:lnTo>
                    <a:pt x="59" y="83"/>
                  </a:lnTo>
                  <a:lnTo>
                    <a:pt x="59" y="84"/>
                  </a:lnTo>
                  <a:lnTo>
                    <a:pt x="59" y="85"/>
                  </a:lnTo>
                  <a:lnTo>
                    <a:pt x="59" y="86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61" y="89"/>
                  </a:lnTo>
                  <a:lnTo>
                    <a:pt x="61" y="90"/>
                  </a:lnTo>
                  <a:lnTo>
                    <a:pt x="60" y="91"/>
                  </a:lnTo>
                  <a:lnTo>
                    <a:pt x="59" y="92"/>
                  </a:lnTo>
                  <a:lnTo>
                    <a:pt x="58" y="94"/>
                  </a:lnTo>
                  <a:lnTo>
                    <a:pt x="56" y="95"/>
                  </a:lnTo>
                  <a:lnTo>
                    <a:pt x="55" y="96"/>
                  </a:lnTo>
                  <a:lnTo>
                    <a:pt x="55" y="97"/>
                  </a:lnTo>
                  <a:lnTo>
                    <a:pt x="54" y="98"/>
                  </a:lnTo>
                  <a:lnTo>
                    <a:pt x="54" y="99"/>
                  </a:lnTo>
                  <a:lnTo>
                    <a:pt x="51" y="99"/>
                  </a:lnTo>
                  <a:lnTo>
                    <a:pt x="49" y="100"/>
                  </a:lnTo>
                  <a:lnTo>
                    <a:pt x="46" y="101"/>
                  </a:lnTo>
                  <a:lnTo>
                    <a:pt x="43" y="102"/>
                  </a:lnTo>
                  <a:lnTo>
                    <a:pt x="37" y="104"/>
                  </a:lnTo>
                  <a:lnTo>
                    <a:pt x="31" y="107"/>
                  </a:lnTo>
                  <a:lnTo>
                    <a:pt x="25" y="110"/>
                  </a:lnTo>
                  <a:lnTo>
                    <a:pt x="18" y="112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8" y="115"/>
                  </a:lnTo>
                  <a:lnTo>
                    <a:pt x="4" y="115"/>
                  </a:lnTo>
                  <a:lnTo>
                    <a:pt x="4" y="116"/>
                  </a:lnTo>
                  <a:lnTo>
                    <a:pt x="4" y="117"/>
                  </a:lnTo>
                  <a:lnTo>
                    <a:pt x="4" y="118"/>
                  </a:lnTo>
                  <a:lnTo>
                    <a:pt x="3" y="120"/>
                  </a:lnTo>
                  <a:lnTo>
                    <a:pt x="3" y="121"/>
                  </a:lnTo>
                  <a:lnTo>
                    <a:pt x="2" y="122"/>
                  </a:lnTo>
                  <a:lnTo>
                    <a:pt x="2" y="123"/>
                  </a:lnTo>
                  <a:lnTo>
                    <a:pt x="2" y="124"/>
                  </a:lnTo>
                  <a:lnTo>
                    <a:pt x="6" y="125"/>
                  </a:lnTo>
                  <a:lnTo>
                    <a:pt x="10" y="126"/>
                  </a:lnTo>
                  <a:lnTo>
                    <a:pt x="16" y="128"/>
                  </a:lnTo>
                  <a:lnTo>
                    <a:pt x="22" y="130"/>
                  </a:lnTo>
                  <a:lnTo>
                    <a:pt x="29" y="131"/>
                  </a:lnTo>
                  <a:lnTo>
                    <a:pt x="34" y="132"/>
                  </a:lnTo>
                  <a:lnTo>
                    <a:pt x="39" y="133"/>
                  </a:lnTo>
                  <a:lnTo>
                    <a:pt x="43" y="133"/>
                  </a:lnTo>
                  <a:lnTo>
                    <a:pt x="44" y="136"/>
                  </a:lnTo>
                  <a:lnTo>
                    <a:pt x="45" y="138"/>
                  </a:lnTo>
                  <a:lnTo>
                    <a:pt x="47" y="140"/>
                  </a:lnTo>
                  <a:lnTo>
                    <a:pt x="49" y="143"/>
                  </a:lnTo>
                  <a:lnTo>
                    <a:pt x="51" y="145"/>
                  </a:lnTo>
                  <a:lnTo>
                    <a:pt x="52" y="148"/>
                  </a:lnTo>
                  <a:lnTo>
                    <a:pt x="53" y="150"/>
                  </a:lnTo>
                  <a:lnTo>
                    <a:pt x="54" y="152"/>
                  </a:lnTo>
                  <a:lnTo>
                    <a:pt x="54" y="153"/>
                  </a:lnTo>
                  <a:lnTo>
                    <a:pt x="54" y="156"/>
                  </a:lnTo>
                  <a:lnTo>
                    <a:pt x="51" y="156"/>
                  </a:lnTo>
                  <a:lnTo>
                    <a:pt x="49" y="156"/>
                  </a:lnTo>
                  <a:lnTo>
                    <a:pt x="46" y="158"/>
                  </a:lnTo>
                  <a:lnTo>
                    <a:pt x="44" y="159"/>
                  </a:lnTo>
                  <a:lnTo>
                    <a:pt x="42" y="161"/>
                  </a:lnTo>
                  <a:lnTo>
                    <a:pt x="40" y="163"/>
                  </a:lnTo>
                  <a:lnTo>
                    <a:pt x="38" y="165"/>
                  </a:lnTo>
                  <a:lnTo>
                    <a:pt x="36" y="168"/>
                  </a:lnTo>
                  <a:lnTo>
                    <a:pt x="35" y="171"/>
                  </a:lnTo>
                  <a:lnTo>
                    <a:pt x="33" y="174"/>
                  </a:lnTo>
                  <a:lnTo>
                    <a:pt x="32" y="178"/>
                  </a:lnTo>
                  <a:lnTo>
                    <a:pt x="30" y="181"/>
                  </a:lnTo>
                  <a:lnTo>
                    <a:pt x="28" y="189"/>
                  </a:lnTo>
                  <a:lnTo>
                    <a:pt x="25" y="196"/>
                  </a:lnTo>
                  <a:lnTo>
                    <a:pt x="23" y="204"/>
                  </a:lnTo>
                  <a:lnTo>
                    <a:pt x="20" y="211"/>
                  </a:lnTo>
                  <a:lnTo>
                    <a:pt x="18" y="218"/>
                  </a:lnTo>
                  <a:lnTo>
                    <a:pt x="15" y="224"/>
                  </a:lnTo>
                  <a:lnTo>
                    <a:pt x="13" y="227"/>
                  </a:lnTo>
                  <a:lnTo>
                    <a:pt x="11" y="229"/>
                  </a:lnTo>
                  <a:lnTo>
                    <a:pt x="10" y="231"/>
                  </a:lnTo>
                  <a:lnTo>
                    <a:pt x="8" y="233"/>
                  </a:lnTo>
                  <a:lnTo>
                    <a:pt x="6" y="235"/>
                  </a:lnTo>
                  <a:lnTo>
                    <a:pt x="4" y="236"/>
                  </a:lnTo>
                  <a:lnTo>
                    <a:pt x="2" y="236"/>
                  </a:lnTo>
                  <a:lnTo>
                    <a:pt x="0" y="237"/>
                  </a:lnTo>
                  <a:lnTo>
                    <a:pt x="5" y="236"/>
                  </a:lnTo>
                  <a:lnTo>
                    <a:pt x="14" y="235"/>
                  </a:lnTo>
                  <a:lnTo>
                    <a:pt x="26" y="232"/>
                  </a:lnTo>
                  <a:lnTo>
                    <a:pt x="40" y="229"/>
                  </a:lnTo>
                  <a:lnTo>
                    <a:pt x="46" y="227"/>
                  </a:lnTo>
                  <a:lnTo>
                    <a:pt x="52" y="226"/>
                  </a:lnTo>
                  <a:lnTo>
                    <a:pt x="58" y="224"/>
                  </a:lnTo>
                  <a:lnTo>
                    <a:pt x="64" y="222"/>
                  </a:lnTo>
                  <a:lnTo>
                    <a:pt x="68" y="221"/>
                  </a:lnTo>
                  <a:lnTo>
                    <a:pt x="71" y="219"/>
                  </a:lnTo>
                  <a:lnTo>
                    <a:pt x="72" y="218"/>
                  </a:lnTo>
                  <a:lnTo>
                    <a:pt x="73" y="218"/>
                  </a:lnTo>
                  <a:lnTo>
                    <a:pt x="74" y="217"/>
                  </a:lnTo>
                  <a:lnTo>
                    <a:pt x="75" y="218"/>
                  </a:lnTo>
                  <a:lnTo>
                    <a:pt x="76" y="221"/>
                  </a:lnTo>
                  <a:lnTo>
                    <a:pt x="77" y="223"/>
                  </a:lnTo>
                  <a:lnTo>
                    <a:pt x="77" y="227"/>
                  </a:lnTo>
                  <a:lnTo>
                    <a:pt x="78" y="235"/>
                  </a:lnTo>
                  <a:lnTo>
                    <a:pt x="78" y="245"/>
                  </a:lnTo>
                  <a:lnTo>
                    <a:pt x="77" y="254"/>
                  </a:lnTo>
                  <a:lnTo>
                    <a:pt x="77" y="264"/>
                  </a:lnTo>
                  <a:lnTo>
                    <a:pt x="77" y="273"/>
                  </a:lnTo>
                  <a:lnTo>
                    <a:pt x="76" y="280"/>
                  </a:lnTo>
                  <a:lnTo>
                    <a:pt x="76" y="281"/>
                  </a:lnTo>
                  <a:lnTo>
                    <a:pt x="75" y="282"/>
                  </a:lnTo>
                  <a:lnTo>
                    <a:pt x="73" y="284"/>
                  </a:lnTo>
                  <a:lnTo>
                    <a:pt x="72" y="285"/>
                  </a:lnTo>
                  <a:lnTo>
                    <a:pt x="71" y="287"/>
                  </a:lnTo>
                  <a:lnTo>
                    <a:pt x="71" y="288"/>
                  </a:lnTo>
                  <a:lnTo>
                    <a:pt x="70" y="290"/>
                  </a:lnTo>
                  <a:lnTo>
                    <a:pt x="70" y="291"/>
                  </a:lnTo>
                  <a:lnTo>
                    <a:pt x="73" y="287"/>
                  </a:lnTo>
                  <a:lnTo>
                    <a:pt x="78" y="282"/>
                  </a:lnTo>
                  <a:lnTo>
                    <a:pt x="83" y="277"/>
                  </a:lnTo>
                  <a:lnTo>
                    <a:pt x="88" y="272"/>
                  </a:lnTo>
                  <a:lnTo>
                    <a:pt x="91" y="269"/>
                  </a:lnTo>
                  <a:lnTo>
                    <a:pt x="94" y="267"/>
                  </a:lnTo>
                  <a:lnTo>
                    <a:pt x="97" y="265"/>
                  </a:lnTo>
                  <a:lnTo>
                    <a:pt x="100" y="263"/>
                  </a:lnTo>
                  <a:lnTo>
                    <a:pt x="102" y="261"/>
                  </a:lnTo>
                  <a:lnTo>
                    <a:pt x="105" y="260"/>
                  </a:lnTo>
                  <a:lnTo>
                    <a:pt x="108" y="260"/>
                  </a:lnTo>
                  <a:lnTo>
                    <a:pt x="110" y="259"/>
                  </a:lnTo>
                  <a:lnTo>
                    <a:pt x="110" y="258"/>
                  </a:lnTo>
                  <a:lnTo>
                    <a:pt x="111" y="256"/>
                  </a:lnTo>
                  <a:lnTo>
                    <a:pt x="111" y="254"/>
                  </a:lnTo>
                  <a:lnTo>
                    <a:pt x="112" y="252"/>
                  </a:lnTo>
                  <a:lnTo>
                    <a:pt x="114" y="248"/>
                  </a:lnTo>
                  <a:lnTo>
                    <a:pt x="116" y="243"/>
                  </a:lnTo>
                  <a:lnTo>
                    <a:pt x="118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1" y="230"/>
                  </a:lnTo>
                  <a:lnTo>
                    <a:pt x="121" y="228"/>
                  </a:lnTo>
                  <a:lnTo>
                    <a:pt x="122" y="226"/>
                  </a:lnTo>
                  <a:lnTo>
                    <a:pt x="124" y="226"/>
                  </a:lnTo>
                  <a:lnTo>
                    <a:pt x="126" y="226"/>
                  </a:lnTo>
                  <a:lnTo>
                    <a:pt x="128" y="228"/>
                  </a:lnTo>
                  <a:lnTo>
                    <a:pt x="130" y="233"/>
                  </a:lnTo>
                  <a:lnTo>
                    <a:pt x="134" y="239"/>
                  </a:lnTo>
                  <a:lnTo>
                    <a:pt x="138" y="245"/>
                  </a:lnTo>
                  <a:lnTo>
                    <a:pt x="142" y="251"/>
                  </a:lnTo>
                  <a:lnTo>
                    <a:pt x="146" y="256"/>
                  </a:lnTo>
                  <a:lnTo>
                    <a:pt x="148" y="259"/>
                  </a:lnTo>
                  <a:lnTo>
                    <a:pt x="150" y="260"/>
                  </a:lnTo>
                  <a:lnTo>
                    <a:pt x="152" y="261"/>
                  </a:lnTo>
                  <a:lnTo>
                    <a:pt x="153" y="261"/>
                  </a:lnTo>
                  <a:lnTo>
                    <a:pt x="153" y="265"/>
                  </a:lnTo>
                  <a:lnTo>
                    <a:pt x="153" y="269"/>
                  </a:lnTo>
                  <a:lnTo>
                    <a:pt x="153" y="273"/>
                  </a:lnTo>
                  <a:lnTo>
                    <a:pt x="152" y="277"/>
                  </a:lnTo>
                  <a:lnTo>
                    <a:pt x="151" y="281"/>
                  </a:lnTo>
                  <a:lnTo>
                    <a:pt x="151" y="285"/>
                  </a:lnTo>
                  <a:lnTo>
                    <a:pt x="151" y="288"/>
                  </a:lnTo>
                  <a:lnTo>
                    <a:pt x="151" y="291"/>
                  </a:lnTo>
                  <a:lnTo>
                    <a:pt x="156" y="288"/>
                  </a:lnTo>
                  <a:lnTo>
                    <a:pt x="160" y="285"/>
                  </a:lnTo>
                  <a:lnTo>
                    <a:pt x="164" y="283"/>
                  </a:lnTo>
                  <a:lnTo>
                    <a:pt x="168" y="280"/>
                  </a:lnTo>
                  <a:lnTo>
                    <a:pt x="171" y="277"/>
                  </a:lnTo>
                  <a:lnTo>
                    <a:pt x="174" y="273"/>
                  </a:lnTo>
                  <a:lnTo>
                    <a:pt x="177" y="270"/>
                  </a:lnTo>
                  <a:lnTo>
                    <a:pt x="179" y="266"/>
                  </a:lnTo>
                  <a:lnTo>
                    <a:pt x="181" y="263"/>
                  </a:lnTo>
                  <a:lnTo>
                    <a:pt x="183" y="259"/>
                  </a:lnTo>
                  <a:lnTo>
                    <a:pt x="184" y="254"/>
                  </a:lnTo>
                  <a:lnTo>
                    <a:pt x="185" y="250"/>
                  </a:lnTo>
                  <a:lnTo>
                    <a:pt x="186" y="245"/>
                  </a:lnTo>
                  <a:lnTo>
                    <a:pt x="187" y="240"/>
                  </a:lnTo>
                  <a:lnTo>
                    <a:pt x="187" y="235"/>
                  </a:lnTo>
                  <a:lnTo>
                    <a:pt x="187" y="230"/>
                  </a:lnTo>
                  <a:lnTo>
                    <a:pt x="196" y="221"/>
                  </a:lnTo>
                  <a:lnTo>
                    <a:pt x="198" y="221"/>
                  </a:lnTo>
                  <a:lnTo>
                    <a:pt x="201" y="222"/>
                  </a:lnTo>
                  <a:lnTo>
                    <a:pt x="205" y="222"/>
                  </a:lnTo>
                  <a:lnTo>
                    <a:pt x="208" y="223"/>
                  </a:lnTo>
                  <a:lnTo>
                    <a:pt x="217" y="226"/>
                  </a:lnTo>
                  <a:lnTo>
                    <a:pt x="226" y="229"/>
                  </a:lnTo>
                  <a:lnTo>
                    <a:pt x="235" y="232"/>
                  </a:lnTo>
                  <a:lnTo>
                    <a:pt x="242" y="235"/>
                  </a:lnTo>
                  <a:lnTo>
                    <a:pt x="245" y="237"/>
                  </a:lnTo>
                  <a:lnTo>
                    <a:pt x="248" y="238"/>
                  </a:lnTo>
                  <a:lnTo>
                    <a:pt x="251" y="240"/>
                  </a:lnTo>
                  <a:lnTo>
                    <a:pt x="252" y="241"/>
                  </a:lnTo>
                  <a:lnTo>
                    <a:pt x="252" y="223"/>
                  </a:lnTo>
                  <a:lnTo>
                    <a:pt x="251" y="223"/>
                  </a:lnTo>
                  <a:lnTo>
                    <a:pt x="250" y="222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3" y="217"/>
                  </a:lnTo>
                  <a:lnTo>
                    <a:pt x="240" y="213"/>
                  </a:lnTo>
                  <a:lnTo>
                    <a:pt x="236" y="209"/>
                  </a:lnTo>
                  <a:lnTo>
                    <a:pt x="232" y="206"/>
                  </a:lnTo>
                  <a:lnTo>
                    <a:pt x="231" y="205"/>
                  </a:lnTo>
                  <a:lnTo>
                    <a:pt x="229" y="204"/>
                  </a:lnTo>
                  <a:lnTo>
                    <a:pt x="227" y="203"/>
                  </a:lnTo>
                  <a:lnTo>
                    <a:pt x="225" y="203"/>
                  </a:lnTo>
                  <a:lnTo>
                    <a:pt x="225" y="201"/>
                  </a:lnTo>
                  <a:lnTo>
                    <a:pt x="225" y="199"/>
                  </a:lnTo>
                  <a:lnTo>
                    <a:pt x="224" y="197"/>
                  </a:lnTo>
                  <a:lnTo>
                    <a:pt x="223" y="196"/>
                  </a:lnTo>
                  <a:lnTo>
                    <a:pt x="222" y="194"/>
                  </a:lnTo>
                  <a:lnTo>
                    <a:pt x="221" y="193"/>
                  </a:lnTo>
                  <a:lnTo>
                    <a:pt x="221" y="192"/>
                  </a:lnTo>
                  <a:lnTo>
                    <a:pt x="221" y="191"/>
                  </a:lnTo>
                  <a:lnTo>
                    <a:pt x="221" y="190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7"/>
                  </a:lnTo>
                  <a:lnTo>
                    <a:pt x="223" y="186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9" y="182"/>
                  </a:lnTo>
                  <a:lnTo>
                    <a:pt x="237" y="181"/>
                  </a:lnTo>
                  <a:lnTo>
                    <a:pt x="245" y="180"/>
                  </a:lnTo>
                  <a:lnTo>
                    <a:pt x="254" y="178"/>
                  </a:lnTo>
                  <a:lnTo>
                    <a:pt x="264" y="176"/>
                  </a:lnTo>
                  <a:lnTo>
                    <a:pt x="273" y="174"/>
                  </a:lnTo>
                  <a:lnTo>
                    <a:pt x="276" y="173"/>
                  </a:lnTo>
                  <a:lnTo>
                    <a:pt x="280" y="172"/>
                  </a:lnTo>
                  <a:lnTo>
                    <a:pt x="283" y="171"/>
                  </a:lnTo>
                  <a:lnTo>
                    <a:pt x="286" y="169"/>
                  </a:lnTo>
                  <a:lnTo>
                    <a:pt x="286" y="168"/>
                  </a:lnTo>
                  <a:lnTo>
                    <a:pt x="287" y="167"/>
                  </a:lnTo>
                  <a:lnTo>
                    <a:pt x="287" y="166"/>
                  </a:lnTo>
                  <a:lnTo>
                    <a:pt x="288" y="165"/>
                  </a:lnTo>
                  <a:lnTo>
                    <a:pt x="289" y="163"/>
                  </a:lnTo>
                  <a:lnTo>
                    <a:pt x="290" y="162"/>
                  </a:lnTo>
                  <a:lnTo>
                    <a:pt x="290" y="161"/>
                  </a:lnTo>
                  <a:lnTo>
                    <a:pt x="291" y="160"/>
                  </a:lnTo>
                  <a:lnTo>
                    <a:pt x="268" y="160"/>
                  </a:lnTo>
                  <a:lnTo>
                    <a:pt x="266" y="159"/>
                  </a:lnTo>
                  <a:lnTo>
                    <a:pt x="264" y="157"/>
                  </a:lnTo>
                  <a:lnTo>
                    <a:pt x="261" y="155"/>
                  </a:lnTo>
                  <a:lnTo>
                    <a:pt x="258" y="153"/>
                  </a:lnTo>
                  <a:lnTo>
                    <a:pt x="251" y="149"/>
                  </a:lnTo>
                  <a:lnTo>
                    <a:pt x="243" y="146"/>
                  </a:lnTo>
                  <a:lnTo>
                    <a:pt x="235" y="143"/>
                  </a:lnTo>
                  <a:lnTo>
                    <a:pt x="228" y="140"/>
                  </a:lnTo>
                  <a:lnTo>
                    <a:pt x="221" y="137"/>
                  </a:lnTo>
                  <a:lnTo>
                    <a:pt x="216" y="135"/>
                  </a:lnTo>
                  <a:lnTo>
                    <a:pt x="217" y="134"/>
                  </a:lnTo>
                  <a:lnTo>
                    <a:pt x="219" y="132"/>
                  </a:lnTo>
                  <a:lnTo>
                    <a:pt x="220" y="130"/>
                  </a:lnTo>
                  <a:lnTo>
                    <a:pt x="222" y="128"/>
                  </a:lnTo>
                  <a:lnTo>
                    <a:pt x="226" y="125"/>
                  </a:lnTo>
                  <a:lnTo>
                    <a:pt x="231" y="122"/>
                  </a:lnTo>
                  <a:lnTo>
                    <a:pt x="241" y="115"/>
                  </a:lnTo>
                  <a:lnTo>
                    <a:pt x="252" y="108"/>
                  </a:lnTo>
                  <a:lnTo>
                    <a:pt x="257" y="105"/>
                  </a:lnTo>
                  <a:lnTo>
                    <a:pt x="262" y="101"/>
                  </a:lnTo>
                  <a:lnTo>
                    <a:pt x="267" y="97"/>
                  </a:lnTo>
                  <a:lnTo>
                    <a:pt x="271" y="94"/>
                  </a:lnTo>
                  <a:lnTo>
                    <a:pt x="273" y="92"/>
                  </a:lnTo>
                  <a:lnTo>
                    <a:pt x="274" y="90"/>
                  </a:lnTo>
                  <a:lnTo>
                    <a:pt x="276" y="88"/>
                  </a:lnTo>
                  <a:lnTo>
                    <a:pt x="277" y="86"/>
                  </a:lnTo>
                  <a:lnTo>
                    <a:pt x="278" y="85"/>
                  </a:lnTo>
                  <a:lnTo>
                    <a:pt x="279" y="83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7" y="79"/>
                  </a:lnTo>
                  <a:lnTo>
                    <a:pt x="275" y="80"/>
                  </a:lnTo>
                  <a:lnTo>
                    <a:pt x="273" y="80"/>
                  </a:lnTo>
                  <a:lnTo>
                    <a:pt x="271" y="81"/>
                  </a:lnTo>
                  <a:lnTo>
                    <a:pt x="268" y="82"/>
                  </a:lnTo>
                  <a:lnTo>
                    <a:pt x="264" y="84"/>
                  </a:lnTo>
                  <a:lnTo>
                    <a:pt x="260" y="86"/>
                  </a:lnTo>
                  <a:lnTo>
                    <a:pt x="257" y="87"/>
                  </a:lnTo>
                  <a:lnTo>
                    <a:pt x="253" y="89"/>
                  </a:lnTo>
                  <a:lnTo>
                    <a:pt x="250" y="90"/>
                  </a:lnTo>
                  <a:lnTo>
                    <a:pt x="247" y="91"/>
                  </a:lnTo>
                  <a:lnTo>
                    <a:pt x="244" y="92"/>
                  </a:lnTo>
                  <a:lnTo>
                    <a:pt x="240" y="92"/>
                  </a:lnTo>
                  <a:lnTo>
                    <a:pt x="237" y="92"/>
                  </a:lnTo>
                  <a:lnTo>
                    <a:pt x="234" y="91"/>
                  </a:lnTo>
                  <a:lnTo>
                    <a:pt x="231" y="90"/>
                  </a:lnTo>
                  <a:lnTo>
                    <a:pt x="229" y="89"/>
                  </a:lnTo>
                  <a:lnTo>
                    <a:pt x="226" y="88"/>
                  </a:lnTo>
                  <a:lnTo>
                    <a:pt x="220" y="86"/>
                  </a:lnTo>
                  <a:lnTo>
                    <a:pt x="215" y="83"/>
                  </a:lnTo>
                  <a:lnTo>
                    <a:pt x="213" y="83"/>
                  </a:lnTo>
                  <a:lnTo>
                    <a:pt x="210" y="82"/>
                  </a:lnTo>
                  <a:lnTo>
                    <a:pt x="208" y="81"/>
                  </a:lnTo>
                  <a:lnTo>
                    <a:pt x="205" y="81"/>
                  </a:lnTo>
                  <a:lnTo>
                    <a:pt x="204" y="77"/>
                  </a:lnTo>
                  <a:lnTo>
                    <a:pt x="203" y="73"/>
                  </a:lnTo>
                  <a:lnTo>
                    <a:pt x="203" y="69"/>
                  </a:lnTo>
                  <a:lnTo>
                    <a:pt x="203" y="65"/>
                  </a:lnTo>
                  <a:lnTo>
                    <a:pt x="204" y="61"/>
                  </a:lnTo>
                  <a:lnTo>
                    <a:pt x="204" y="57"/>
                  </a:lnTo>
                  <a:lnTo>
                    <a:pt x="205" y="53"/>
                  </a:lnTo>
                  <a:lnTo>
                    <a:pt x="206" y="48"/>
                  </a:lnTo>
                  <a:lnTo>
                    <a:pt x="208" y="40"/>
                  </a:lnTo>
                  <a:lnTo>
                    <a:pt x="210" y="31"/>
                  </a:lnTo>
                  <a:lnTo>
                    <a:pt x="211" y="27"/>
                  </a:lnTo>
                  <a:lnTo>
                    <a:pt x="211" y="22"/>
                  </a:lnTo>
                  <a:lnTo>
                    <a:pt x="212" y="18"/>
                  </a:lnTo>
                  <a:lnTo>
                    <a:pt x="212" y="14"/>
                  </a:lnTo>
                  <a:lnTo>
                    <a:pt x="207" y="9"/>
                  </a:lnTo>
                  <a:lnTo>
                    <a:pt x="194" y="9"/>
                  </a:lnTo>
                  <a:lnTo>
                    <a:pt x="191" y="12"/>
                  </a:lnTo>
                  <a:lnTo>
                    <a:pt x="190" y="15"/>
                  </a:lnTo>
                  <a:lnTo>
                    <a:pt x="188" y="18"/>
                  </a:lnTo>
                  <a:lnTo>
                    <a:pt x="187" y="21"/>
                  </a:lnTo>
                  <a:lnTo>
                    <a:pt x="186" y="24"/>
                  </a:lnTo>
                  <a:lnTo>
                    <a:pt x="186" y="28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4" y="39"/>
                  </a:lnTo>
                  <a:lnTo>
                    <a:pt x="184" y="42"/>
                  </a:lnTo>
                  <a:lnTo>
                    <a:pt x="183" y="46"/>
                  </a:lnTo>
                  <a:lnTo>
                    <a:pt x="182" y="49"/>
                  </a:lnTo>
                  <a:lnTo>
                    <a:pt x="181" y="52"/>
                  </a:lnTo>
                  <a:lnTo>
                    <a:pt x="180" y="56"/>
                  </a:lnTo>
                  <a:lnTo>
                    <a:pt x="178" y="58"/>
                  </a:lnTo>
                  <a:lnTo>
                    <a:pt x="176" y="61"/>
                  </a:lnTo>
                  <a:lnTo>
                    <a:pt x="174" y="61"/>
                  </a:lnTo>
                  <a:lnTo>
                    <a:pt x="172" y="61"/>
                  </a:lnTo>
                  <a:lnTo>
                    <a:pt x="170" y="60"/>
                  </a:lnTo>
                  <a:lnTo>
                    <a:pt x="168" y="59"/>
                  </a:lnTo>
                  <a:lnTo>
                    <a:pt x="166" y="58"/>
                  </a:lnTo>
                  <a:lnTo>
                    <a:pt x="164" y="57"/>
                  </a:lnTo>
                  <a:lnTo>
                    <a:pt x="162" y="56"/>
                  </a:lnTo>
                  <a:lnTo>
                    <a:pt x="160" y="54"/>
                  </a:lnTo>
                  <a:lnTo>
                    <a:pt x="156" y="51"/>
                  </a:lnTo>
                  <a:lnTo>
                    <a:pt x="152" y="47"/>
                  </a:lnTo>
                  <a:lnTo>
                    <a:pt x="148" y="42"/>
                  </a:lnTo>
                  <a:lnTo>
                    <a:pt x="144" y="38"/>
                  </a:lnTo>
                  <a:lnTo>
                    <a:pt x="137" y="28"/>
                  </a:lnTo>
                  <a:lnTo>
                    <a:pt x="130" y="18"/>
                  </a:lnTo>
                  <a:lnTo>
                    <a:pt x="124" y="10"/>
                  </a:lnTo>
                  <a:lnTo>
                    <a:pt x="119" y="2"/>
                  </a:lnTo>
                  <a:lnTo>
                    <a:pt x="115" y="0"/>
                  </a:lnTo>
                  <a:lnTo>
                    <a:pt x="114" y="2"/>
                  </a:lnTo>
                  <a:lnTo>
                    <a:pt x="113" y="4"/>
                  </a:lnTo>
                  <a:lnTo>
                    <a:pt x="113" y="6"/>
                  </a:lnTo>
                  <a:lnTo>
                    <a:pt x="113" y="9"/>
                  </a:lnTo>
                  <a:lnTo>
                    <a:pt x="113" y="15"/>
                  </a:lnTo>
                  <a:lnTo>
                    <a:pt x="113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4"/>
                  </a:lnTo>
                  <a:lnTo>
                    <a:pt x="112" y="37"/>
                  </a:lnTo>
                  <a:lnTo>
                    <a:pt x="111" y="39"/>
                  </a:lnTo>
                  <a:lnTo>
                    <a:pt x="110" y="41"/>
                  </a:lnTo>
                  <a:lnTo>
                    <a:pt x="108" y="41"/>
                  </a:lnTo>
                  <a:lnTo>
                    <a:pt x="108" y="42"/>
                  </a:lnTo>
                  <a:lnTo>
                    <a:pt x="107" y="43"/>
                  </a:lnTo>
                  <a:lnTo>
                    <a:pt x="106" y="44"/>
                  </a:lnTo>
                  <a:lnTo>
                    <a:pt x="105" y="45"/>
                  </a:lnTo>
                  <a:lnTo>
                    <a:pt x="104" y="46"/>
                  </a:lnTo>
                  <a:lnTo>
                    <a:pt x="103" y="47"/>
                  </a:lnTo>
                  <a:lnTo>
                    <a:pt x="102" y="47"/>
                  </a:lnTo>
                  <a:lnTo>
                    <a:pt x="102" y="46"/>
                  </a:lnTo>
                  <a:lnTo>
                    <a:pt x="101" y="45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9" name="Freeform 275"/>
            <p:cNvSpPr>
              <a:spLocks/>
            </p:cNvSpPr>
            <p:nvPr/>
          </p:nvSpPr>
          <p:spPr bwMode="auto">
            <a:xfrm>
              <a:off x="3593136" y="4228846"/>
              <a:ext cx="193675" cy="192088"/>
            </a:xfrm>
            <a:custGeom>
              <a:avLst/>
              <a:gdLst>
                <a:gd name="T0" fmla="*/ 2147483647 w 122"/>
                <a:gd name="T1" fmla="*/ 0 h 121"/>
                <a:gd name="T2" fmla="*/ 2147483647 w 122"/>
                <a:gd name="T3" fmla="*/ 2147483647 h 121"/>
                <a:gd name="T4" fmla="*/ 2147483647 w 122"/>
                <a:gd name="T5" fmla="*/ 2147483647 h 121"/>
                <a:gd name="T6" fmla="*/ 2147483647 w 122"/>
                <a:gd name="T7" fmla="*/ 2147483647 h 121"/>
                <a:gd name="T8" fmla="*/ 2147483647 w 122"/>
                <a:gd name="T9" fmla="*/ 2147483647 h 121"/>
                <a:gd name="T10" fmla="*/ 2147483647 w 122"/>
                <a:gd name="T11" fmla="*/ 2147483647 h 121"/>
                <a:gd name="T12" fmla="*/ 2147483647 w 122"/>
                <a:gd name="T13" fmla="*/ 2147483647 h 121"/>
                <a:gd name="T14" fmla="*/ 2147483647 w 122"/>
                <a:gd name="T15" fmla="*/ 2147483647 h 121"/>
                <a:gd name="T16" fmla="*/ 2147483647 w 122"/>
                <a:gd name="T17" fmla="*/ 2147483647 h 121"/>
                <a:gd name="T18" fmla="*/ 2147483647 w 122"/>
                <a:gd name="T19" fmla="*/ 2147483647 h 121"/>
                <a:gd name="T20" fmla="*/ 2147483647 w 122"/>
                <a:gd name="T21" fmla="*/ 2147483647 h 121"/>
                <a:gd name="T22" fmla="*/ 2147483647 w 122"/>
                <a:gd name="T23" fmla="*/ 2147483647 h 121"/>
                <a:gd name="T24" fmla="*/ 2147483647 w 122"/>
                <a:gd name="T25" fmla="*/ 2147483647 h 121"/>
                <a:gd name="T26" fmla="*/ 2147483647 w 122"/>
                <a:gd name="T27" fmla="*/ 2147483647 h 121"/>
                <a:gd name="T28" fmla="*/ 2147483647 w 122"/>
                <a:gd name="T29" fmla="*/ 2147483647 h 121"/>
                <a:gd name="T30" fmla="*/ 2147483647 w 122"/>
                <a:gd name="T31" fmla="*/ 2147483647 h 121"/>
                <a:gd name="T32" fmla="*/ 2147483647 w 122"/>
                <a:gd name="T33" fmla="*/ 2147483647 h 121"/>
                <a:gd name="T34" fmla="*/ 2147483647 w 122"/>
                <a:gd name="T35" fmla="*/ 2147483647 h 121"/>
                <a:gd name="T36" fmla="*/ 2147483647 w 122"/>
                <a:gd name="T37" fmla="*/ 2147483647 h 121"/>
                <a:gd name="T38" fmla="*/ 2147483647 w 122"/>
                <a:gd name="T39" fmla="*/ 2147483647 h 121"/>
                <a:gd name="T40" fmla="*/ 2147483647 w 122"/>
                <a:gd name="T41" fmla="*/ 2147483647 h 121"/>
                <a:gd name="T42" fmla="*/ 2147483647 w 122"/>
                <a:gd name="T43" fmla="*/ 2147483647 h 121"/>
                <a:gd name="T44" fmla="*/ 2147483647 w 122"/>
                <a:gd name="T45" fmla="*/ 2147483647 h 121"/>
                <a:gd name="T46" fmla="*/ 2147483647 w 122"/>
                <a:gd name="T47" fmla="*/ 2147483647 h 121"/>
                <a:gd name="T48" fmla="*/ 2147483647 w 122"/>
                <a:gd name="T49" fmla="*/ 2147483647 h 121"/>
                <a:gd name="T50" fmla="*/ 2147483647 w 122"/>
                <a:gd name="T51" fmla="*/ 2147483647 h 121"/>
                <a:gd name="T52" fmla="*/ 2147483647 w 122"/>
                <a:gd name="T53" fmla="*/ 2147483647 h 121"/>
                <a:gd name="T54" fmla="*/ 2147483647 w 122"/>
                <a:gd name="T55" fmla="*/ 2147483647 h 121"/>
                <a:gd name="T56" fmla="*/ 2147483647 w 122"/>
                <a:gd name="T57" fmla="*/ 2147483647 h 121"/>
                <a:gd name="T58" fmla="*/ 2147483647 w 122"/>
                <a:gd name="T59" fmla="*/ 2147483647 h 121"/>
                <a:gd name="T60" fmla="*/ 2147483647 w 122"/>
                <a:gd name="T61" fmla="*/ 2147483647 h 121"/>
                <a:gd name="T62" fmla="*/ 0 w 122"/>
                <a:gd name="T63" fmla="*/ 2147483647 h 121"/>
                <a:gd name="T64" fmla="*/ 2147483647 w 122"/>
                <a:gd name="T65" fmla="*/ 2147483647 h 121"/>
                <a:gd name="T66" fmla="*/ 2147483647 w 122"/>
                <a:gd name="T67" fmla="*/ 2147483647 h 121"/>
                <a:gd name="T68" fmla="*/ 2147483647 w 122"/>
                <a:gd name="T69" fmla="*/ 2147483647 h 121"/>
                <a:gd name="T70" fmla="*/ 2147483647 w 122"/>
                <a:gd name="T71" fmla="*/ 2147483647 h 121"/>
                <a:gd name="T72" fmla="*/ 2147483647 w 122"/>
                <a:gd name="T73" fmla="*/ 2147483647 h 121"/>
                <a:gd name="T74" fmla="*/ 2147483647 w 122"/>
                <a:gd name="T75" fmla="*/ 2147483647 h 121"/>
                <a:gd name="T76" fmla="*/ 2147483647 w 122"/>
                <a:gd name="T77" fmla="*/ 2147483647 h 121"/>
                <a:gd name="T78" fmla="*/ 2147483647 w 122"/>
                <a:gd name="T79" fmla="*/ 2147483647 h 121"/>
                <a:gd name="T80" fmla="*/ 2147483647 w 122"/>
                <a:gd name="T81" fmla="*/ 2147483647 h 121"/>
                <a:gd name="T82" fmla="*/ 2147483647 w 122"/>
                <a:gd name="T83" fmla="*/ 0 h 121"/>
                <a:gd name="T84" fmla="*/ 2147483647 w 122"/>
                <a:gd name="T85" fmla="*/ 0 h 12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2"/>
                <a:gd name="T130" fmla="*/ 0 h 121"/>
                <a:gd name="T131" fmla="*/ 122 w 122"/>
                <a:gd name="T132" fmla="*/ 121 h 12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2" h="121">
                  <a:moveTo>
                    <a:pt x="61" y="0"/>
                  </a:move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2"/>
                  </a:lnTo>
                  <a:lnTo>
                    <a:pt x="82" y="3"/>
                  </a:lnTo>
                  <a:lnTo>
                    <a:pt x="85" y="5"/>
                  </a:lnTo>
                  <a:lnTo>
                    <a:pt x="88" y="6"/>
                  </a:lnTo>
                  <a:lnTo>
                    <a:pt x="90" y="7"/>
                  </a:lnTo>
                  <a:lnTo>
                    <a:pt x="93" y="9"/>
                  </a:lnTo>
                  <a:lnTo>
                    <a:pt x="95" y="10"/>
                  </a:lnTo>
                  <a:lnTo>
                    <a:pt x="98" y="12"/>
                  </a:lnTo>
                  <a:lnTo>
                    <a:pt x="100" y="14"/>
                  </a:lnTo>
                  <a:lnTo>
                    <a:pt x="102" y="15"/>
                  </a:lnTo>
                  <a:lnTo>
                    <a:pt x="104" y="18"/>
                  </a:lnTo>
                  <a:lnTo>
                    <a:pt x="106" y="20"/>
                  </a:lnTo>
                  <a:lnTo>
                    <a:pt x="108" y="22"/>
                  </a:lnTo>
                  <a:lnTo>
                    <a:pt x="110" y="24"/>
                  </a:lnTo>
                  <a:lnTo>
                    <a:pt x="112" y="27"/>
                  </a:lnTo>
                  <a:lnTo>
                    <a:pt x="113" y="29"/>
                  </a:lnTo>
                  <a:lnTo>
                    <a:pt x="115" y="32"/>
                  </a:lnTo>
                  <a:lnTo>
                    <a:pt x="116" y="34"/>
                  </a:lnTo>
                  <a:lnTo>
                    <a:pt x="117" y="37"/>
                  </a:lnTo>
                  <a:lnTo>
                    <a:pt x="118" y="40"/>
                  </a:lnTo>
                  <a:lnTo>
                    <a:pt x="119" y="43"/>
                  </a:lnTo>
                  <a:lnTo>
                    <a:pt x="120" y="46"/>
                  </a:lnTo>
                  <a:lnTo>
                    <a:pt x="121" y="48"/>
                  </a:lnTo>
                  <a:lnTo>
                    <a:pt x="122" y="51"/>
                  </a:lnTo>
                  <a:lnTo>
                    <a:pt x="122" y="54"/>
                  </a:lnTo>
                  <a:lnTo>
                    <a:pt x="122" y="58"/>
                  </a:lnTo>
                  <a:lnTo>
                    <a:pt x="122" y="61"/>
                  </a:lnTo>
                  <a:lnTo>
                    <a:pt x="122" y="64"/>
                  </a:lnTo>
                  <a:lnTo>
                    <a:pt x="122" y="67"/>
                  </a:lnTo>
                  <a:lnTo>
                    <a:pt x="122" y="70"/>
                  </a:lnTo>
                  <a:lnTo>
                    <a:pt x="121" y="73"/>
                  </a:lnTo>
                  <a:lnTo>
                    <a:pt x="120" y="76"/>
                  </a:lnTo>
                  <a:lnTo>
                    <a:pt x="119" y="79"/>
                  </a:lnTo>
                  <a:lnTo>
                    <a:pt x="118" y="81"/>
                  </a:lnTo>
                  <a:lnTo>
                    <a:pt x="117" y="84"/>
                  </a:lnTo>
                  <a:lnTo>
                    <a:pt x="116" y="87"/>
                  </a:lnTo>
                  <a:lnTo>
                    <a:pt x="115" y="90"/>
                  </a:lnTo>
                  <a:lnTo>
                    <a:pt x="113" y="92"/>
                  </a:lnTo>
                  <a:lnTo>
                    <a:pt x="112" y="94"/>
                  </a:lnTo>
                  <a:lnTo>
                    <a:pt x="110" y="97"/>
                  </a:lnTo>
                  <a:lnTo>
                    <a:pt x="108" y="99"/>
                  </a:lnTo>
                  <a:lnTo>
                    <a:pt x="106" y="101"/>
                  </a:lnTo>
                  <a:lnTo>
                    <a:pt x="104" y="104"/>
                  </a:lnTo>
                  <a:lnTo>
                    <a:pt x="102" y="106"/>
                  </a:lnTo>
                  <a:lnTo>
                    <a:pt x="100" y="108"/>
                  </a:lnTo>
                  <a:lnTo>
                    <a:pt x="98" y="109"/>
                  </a:lnTo>
                  <a:lnTo>
                    <a:pt x="95" y="111"/>
                  </a:lnTo>
                  <a:lnTo>
                    <a:pt x="93" y="113"/>
                  </a:lnTo>
                  <a:lnTo>
                    <a:pt x="90" y="114"/>
                  </a:lnTo>
                  <a:lnTo>
                    <a:pt x="88" y="116"/>
                  </a:lnTo>
                  <a:lnTo>
                    <a:pt x="85" y="117"/>
                  </a:lnTo>
                  <a:lnTo>
                    <a:pt x="82" y="118"/>
                  </a:lnTo>
                  <a:lnTo>
                    <a:pt x="79" y="119"/>
                  </a:lnTo>
                  <a:lnTo>
                    <a:pt x="77" y="120"/>
                  </a:lnTo>
                  <a:lnTo>
                    <a:pt x="74" y="120"/>
                  </a:lnTo>
                  <a:lnTo>
                    <a:pt x="70" y="121"/>
                  </a:lnTo>
                  <a:lnTo>
                    <a:pt x="67" y="121"/>
                  </a:lnTo>
                  <a:lnTo>
                    <a:pt x="64" y="121"/>
                  </a:lnTo>
                  <a:lnTo>
                    <a:pt x="61" y="121"/>
                  </a:lnTo>
                  <a:lnTo>
                    <a:pt x="58" y="121"/>
                  </a:lnTo>
                  <a:lnTo>
                    <a:pt x="55" y="121"/>
                  </a:lnTo>
                  <a:lnTo>
                    <a:pt x="52" y="121"/>
                  </a:lnTo>
                  <a:lnTo>
                    <a:pt x="49" y="120"/>
                  </a:lnTo>
                  <a:lnTo>
                    <a:pt x="46" y="120"/>
                  </a:lnTo>
                  <a:lnTo>
                    <a:pt x="43" y="119"/>
                  </a:lnTo>
                  <a:lnTo>
                    <a:pt x="40" y="118"/>
                  </a:lnTo>
                  <a:lnTo>
                    <a:pt x="38" y="117"/>
                  </a:lnTo>
                  <a:lnTo>
                    <a:pt x="35" y="116"/>
                  </a:lnTo>
                  <a:lnTo>
                    <a:pt x="32" y="114"/>
                  </a:lnTo>
                  <a:lnTo>
                    <a:pt x="30" y="113"/>
                  </a:lnTo>
                  <a:lnTo>
                    <a:pt x="27" y="111"/>
                  </a:lnTo>
                  <a:lnTo>
                    <a:pt x="25" y="109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8" y="104"/>
                  </a:lnTo>
                  <a:lnTo>
                    <a:pt x="16" y="101"/>
                  </a:lnTo>
                  <a:lnTo>
                    <a:pt x="14" y="99"/>
                  </a:lnTo>
                  <a:lnTo>
                    <a:pt x="12" y="97"/>
                  </a:lnTo>
                  <a:lnTo>
                    <a:pt x="11" y="94"/>
                  </a:lnTo>
                  <a:lnTo>
                    <a:pt x="9" y="92"/>
                  </a:lnTo>
                  <a:lnTo>
                    <a:pt x="8" y="90"/>
                  </a:lnTo>
                  <a:lnTo>
                    <a:pt x="6" y="87"/>
                  </a:lnTo>
                  <a:lnTo>
                    <a:pt x="5" y="84"/>
                  </a:lnTo>
                  <a:lnTo>
                    <a:pt x="4" y="81"/>
                  </a:lnTo>
                  <a:lnTo>
                    <a:pt x="3" y="79"/>
                  </a:lnTo>
                  <a:lnTo>
                    <a:pt x="2" y="76"/>
                  </a:lnTo>
                  <a:lnTo>
                    <a:pt x="1" y="73"/>
                  </a:lnTo>
                  <a:lnTo>
                    <a:pt x="1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8"/>
                  </a:lnTo>
                  <a:lnTo>
                    <a:pt x="1" y="54"/>
                  </a:lnTo>
                  <a:lnTo>
                    <a:pt x="1" y="51"/>
                  </a:lnTo>
                  <a:lnTo>
                    <a:pt x="1" y="48"/>
                  </a:lnTo>
                  <a:lnTo>
                    <a:pt x="2" y="46"/>
                  </a:lnTo>
                  <a:lnTo>
                    <a:pt x="3" y="43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9" y="29"/>
                  </a:lnTo>
                  <a:lnTo>
                    <a:pt x="11" y="27"/>
                  </a:lnTo>
                  <a:lnTo>
                    <a:pt x="12" y="24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5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7" y="10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6"/>
                  </a:lnTo>
                  <a:lnTo>
                    <a:pt x="38" y="5"/>
                  </a:lnTo>
                  <a:lnTo>
                    <a:pt x="40" y="3"/>
                  </a:lnTo>
                  <a:lnTo>
                    <a:pt x="43" y="2"/>
                  </a:lnTo>
                  <a:lnTo>
                    <a:pt x="46" y="2"/>
                  </a:lnTo>
                  <a:lnTo>
                    <a:pt x="49" y="1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1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0" name="Freeform 276"/>
            <p:cNvSpPr>
              <a:spLocks/>
            </p:cNvSpPr>
            <p:nvPr/>
          </p:nvSpPr>
          <p:spPr bwMode="auto">
            <a:xfrm>
              <a:off x="3412161" y="4587621"/>
              <a:ext cx="120650" cy="134938"/>
            </a:xfrm>
            <a:custGeom>
              <a:avLst/>
              <a:gdLst>
                <a:gd name="T0" fmla="*/ 2147483647 w 76"/>
                <a:gd name="T1" fmla="*/ 2147483647 h 85"/>
                <a:gd name="T2" fmla="*/ 2147483647 w 76"/>
                <a:gd name="T3" fmla="*/ 2147483647 h 85"/>
                <a:gd name="T4" fmla="*/ 2147483647 w 76"/>
                <a:gd name="T5" fmla="*/ 2147483647 h 85"/>
                <a:gd name="T6" fmla="*/ 2147483647 w 76"/>
                <a:gd name="T7" fmla="*/ 0 h 85"/>
                <a:gd name="T8" fmla="*/ 0 w 76"/>
                <a:gd name="T9" fmla="*/ 2147483647 h 85"/>
                <a:gd name="T10" fmla="*/ 2147483647 w 76"/>
                <a:gd name="T11" fmla="*/ 214748364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85"/>
                <a:gd name="T20" fmla="*/ 76 w 76"/>
                <a:gd name="T21" fmla="*/ 85 h 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85">
                  <a:moveTo>
                    <a:pt x="5" y="81"/>
                  </a:moveTo>
                  <a:lnTo>
                    <a:pt x="9" y="85"/>
                  </a:lnTo>
                  <a:lnTo>
                    <a:pt x="76" y="8"/>
                  </a:lnTo>
                  <a:lnTo>
                    <a:pt x="67" y="0"/>
                  </a:lnTo>
                  <a:lnTo>
                    <a:pt x="0" y="77"/>
                  </a:lnTo>
                  <a:lnTo>
                    <a:pt x="5" y="8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1" name="Freeform 277"/>
            <p:cNvSpPr>
              <a:spLocks/>
            </p:cNvSpPr>
            <p:nvPr/>
          </p:nvSpPr>
          <p:spPr bwMode="auto">
            <a:xfrm>
              <a:off x="3389936" y="4700334"/>
              <a:ext cx="47625" cy="50800"/>
            </a:xfrm>
            <a:custGeom>
              <a:avLst/>
              <a:gdLst>
                <a:gd name="T0" fmla="*/ 0 w 30"/>
                <a:gd name="T1" fmla="*/ 2147483647 h 32"/>
                <a:gd name="T2" fmla="*/ 2147483647 w 30"/>
                <a:gd name="T3" fmla="*/ 2147483647 h 32"/>
                <a:gd name="T4" fmla="*/ 2147483647 w 30"/>
                <a:gd name="T5" fmla="*/ 0 h 32"/>
                <a:gd name="T6" fmla="*/ 0 w 30"/>
                <a:gd name="T7" fmla="*/ 2147483647 h 32"/>
                <a:gd name="T8" fmla="*/ 0 w 30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2"/>
                <a:gd name="T17" fmla="*/ 30 w 30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2">
                  <a:moveTo>
                    <a:pt x="0" y="32"/>
                  </a:moveTo>
                  <a:lnTo>
                    <a:pt x="30" y="19"/>
                  </a:lnTo>
                  <a:lnTo>
                    <a:pt x="8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2" name="Freeform 278"/>
            <p:cNvSpPr>
              <a:spLocks/>
            </p:cNvSpPr>
            <p:nvPr/>
          </p:nvSpPr>
          <p:spPr bwMode="auto">
            <a:xfrm>
              <a:off x="1335711" y="3096959"/>
              <a:ext cx="120650" cy="133350"/>
            </a:xfrm>
            <a:custGeom>
              <a:avLst/>
              <a:gdLst>
                <a:gd name="T0" fmla="*/ 2147483647 w 76"/>
                <a:gd name="T1" fmla="*/ 2147483647 h 84"/>
                <a:gd name="T2" fmla="*/ 2147483647 w 76"/>
                <a:gd name="T3" fmla="*/ 2147483647 h 84"/>
                <a:gd name="T4" fmla="*/ 2147483647 w 76"/>
                <a:gd name="T5" fmla="*/ 2147483647 h 84"/>
                <a:gd name="T6" fmla="*/ 2147483647 w 76"/>
                <a:gd name="T7" fmla="*/ 0 h 84"/>
                <a:gd name="T8" fmla="*/ 0 w 76"/>
                <a:gd name="T9" fmla="*/ 2147483647 h 84"/>
                <a:gd name="T10" fmla="*/ 2147483647 w 76"/>
                <a:gd name="T11" fmla="*/ 2147483647 h 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84"/>
                <a:gd name="T20" fmla="*/ 76 w 76"/>
                <a:gd name="T21" fmla="*/ 84 h 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84">
                  <a:moveTo>
                    <a:pt x="5" y="81"/>
                  </a:moveTo>
                  <a:lnTo>
                    <a:pt x="9" y="84"/>
                  </a:lnTo>
                  <a:lnTo>
                    <a:pt x="76" y="7"/>
                  </a:lnTo>
                  <a:lnTo>
                    <a:pt x="67" y="0"/>
                  </a:lnTo>
                  <a:lnTo>
                    <a:pt x="0" y="77"/>
                  </a:lnTo>
                  <a:lnTo>
                    <a:pt x="5" y="8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3" name="Freeform 279"/>
            <p:cNvSpPr>
              <a:spLocks/>
            </p:cNvSpPr>
            <p:nvPr/>
          </p:nvSpPr>
          <p:spPr bwMode="auto">
            <a:xfrm>
              <a:off x="1311899" y="3208084"/>
              <a:ext cx="49212" cy="52387"/>
            </a:xfrm>
            <a:custGeom>
              <a:avLst/>
              <a:gdLst>
                <a:gd name="T0" fmla="*/ 0 w 31"/>
                <a:gd name="T1" fmla="*/ 2147483647 h 33"/>
                <a:gd name="T2" fmla="*/ 2147483647 w 31"/>
                <a:gd name="T3" fmla="*/ 2147483647 h 33"/>
                <a:gd name="T4" fmla="*/ 2147483647 w 31"/>
                <a:gd name="T5" fmla="*/ 0 h 33"/>
                <a:gd name="T6" fmla="*/ 0 w 31"/>
                <a:gd name="T7" fmla="*/ 2147483647 h 33"/>
                <a:gd name="T8" fmla="*/ 0 w 31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0" y="33"/>
                  </a:moveTo>
                  <a:lnTo>
                    <a:pt x="31" y="20"/>
                  </a:lnTo>
                  <a:lnTo>
                    <a:pt x="9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4" name="Freeform 280"/>
            <p:cNvSpPr>
              <a:spLocks/>
            </p:cNvSpPr>
            <p:nvPr/>
          </p:nvSpPr>
          <p:spPr bwMode="auto">
            <a:xfrm>
              <a:off x="3531224" y="4587621"/>
              <a:ext cx="180975" cy="77788"/>
            </a:xfrm>
            <a:custGeom>
              <a:avLst/>
              <a:gdLst>
                <a:gd name="T0" fmla="*/ 2147483647 w 114"/>
                <a:gd name="T1" fmla="*/ 2147483647 h 49"/>
                <a:gd name="T2" fmla="*/ 2147483647 w 114"/>
                <a:gd name="T3" fmla="*/ 2147483647 h 49"/>
                <a:gd name="T4" fmla="*/ 2147483647 w 114"/>
                <a:gd name="T5" fmla="*/ 0 h 49"/>
                <a:gd name="T6" fmla="*/ 0 w 114"/>
                <a:gd name="T7" fmla="*/ 2147483647 h 49"/>
                <a:gd name="T8" fmla="*/ 2147483647 w 114"/>
                <a:gd name="T9" fmla="*/ 2147483647 h 49"/>
                <a:gd name="T10" fmla="*/ 2147483647 w 114"/>
                <a:gd name="T11" fmla="*/ 2147483647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"/>
                <a:gd name="T19" fmla="*/ 0 h 49"/>
                <a:gd name="T20" fmla="*/ 114 w 114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" h="49">
                  <a:moveTo>
                    <a:pt x="112" y="43"/>
                  </a:moveTo>
                  <a:lnTo>
                    <a:pt x="114" y="38"/>
                  </a:lnTo>
                  <a:lnTo>
                    <a:pt x="4" y="0"/>
                  </a:lnTo>
                  <a:lnTo>
                    <a:pt x="0" y="10"/>
                  </a:lnTo>
                  <a:lnTo>
                    <a:pt x="110" y="49"/>
                  </a:lnTo>
                  <a:lnTo>
                    <a:pt x="112" y="4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5" name="Freeform 281"/>
            <p:cNvSpPr>
              <a:spLocks/>
            </p:cNvSpPr>
            <p:nvPr/>
          </p:nvSpPr>
          <p:spPr bwMode="auto">
            <a:xfrm>
              <a:off x="3701086" y="4633659"/>
              <a:ext cx="52388" cy="44450"/>
            </a:xfrm>
            <a:custGeom>
              <a:avLst/>
              <a:gdLst>
                <a:gd name="T0" fmla="*/ 2147483647 w 33"/>
                <a:gd name="T1" fmla="*/ 2147483647 h 28"/>
                <a:gd name="T2" fmla="*/ 2147483647 w 33"/>
                <a:gd name="T3" fmla="*/ 0 h 28"/>
                <a:gd name="T4" fmla="*/ 0 w 33"/>
                <a:gd name="T5" fmla="*/ 2147483647 h 28"/>
                <a:gd name="T6" fmla="*/ 2147483647 w 33"/>
                <a:gd name="T7" fmla="*/ 2147483647 h 28"/>
                <a:gd name="T8" fmla="*/ 2147483647 w 33"/>
                <a:gd name="T9" fmla="*/ 2147483647 h 28"/>
                <a:gd name="T10" fmla="*/ 2147483647 w 33"/>
                <a:gd name="T11" fmla="*/ 2147483647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28"/>
                <a:gd name="T20" fmla="*/ 33 w 33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28">
                  <a:moveTo>
                    <a:pt x="33" y="24"/>
                  </a:moveTo>
                  <a:lnTo>
                    <a:pt x="10" y="0"/>
                  </a:lnTo>
                  <a:lnTo>
                    <a:pt x="0" y="28"/>
                  </a:lnTo>
                  <a:lnTo>
                    <a:pt x="33" y="2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6" name="Freeform 282"/>
            <p:cNvSpPr>
              <a:spLocks/>
            </p:cNvSpPr>
            <p:nvPr/>
          </p:nvSpPr>
          <p:spPr bwMode="auto">
            <a:xfrm>
              <a:off x="1454774" y="3095371"/>
              <a:ext cx="180975" cy="77788"/>
            </a:xfrm>
            <a:custGeom>
              <a:avLst/>
              <a:gdLst>
                <a:gd name="T0" fmla="*/ 2147483647 w 114"/>
                <a:gd name="T1" fmla="*/ 2147483647 h 49"/>
                <a:gd name="T2" fmla="*/ 2147483647 w 114"/>
                <a:gd name="T3" fmla="*/ 2147483647 h 49"/>
                <a:gd name="T4" fmla="*/ 2147483647 w 114"/>
                <a:gd name="T5" fmla="*/ 0 h 49"/>
                <a:gd name="T6" fmla="*/ 0 w 114"/>
                <a:gd name="T7" fmla="*/ 2147483647 h 49"/>
                <a:gd name="T8" fmla="*/ 2147483647 w 114"/>
                <a:gd name="T9" fmla="*/ 2147483647 h 49"/>
                <a:gd name="T10" fmla="*/ 2147483647 w 114"/>
                <a:gd name="T11" fmla="*/ 2147483647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"/>
                <a:gd name="T19" fmla="*/ 0 h 49"/>
                <a:gd name="T20" fmla="*/ 114 w 114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" h="49">
                  <a:moveTo>
                    <a:pt x="112" y="44"/>
                  </a:moveTo>
                  <a:lnTo>
                    <a:pt x="114" y="3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10" y="49"/>
                  </a:lnTo>
                  <a:lnTo>
                    <a:pt x="112" y="4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7" name="Freeform 283"/>
            <p:cNvSpPr>
              <a:spLocks/>
            </p:cNvSpPr>
            <p:nvPr/>
          </p:nvSpPr>
          <p:spPr bwMode="auto">
            <a:xfrm>
              <a:off x="1624636" y="3142996"/>
              <a:ext cx="52388" cy="44450"/>
            </a:xfrm>
            <a:custGeom>
              <a:avLst/>
              <a:gdLst>
                <a:gd name="T0" fmla="*/ 2147483647 w 33"/>
                <a:gd name="T1" fmla="*/ 2147483647 h 28"/>
                <a:gd name="T2" fmla="*/ 2147483647 w 33"/>
                <a:gd name="T3" fmla="*/ 0 h 28"/>
                <a:gd name="T4" fmla="*/ 0 w 33"/>
                <a:gd name="T5" fmla="*/ 2147483647 h 28"/>
                <a:gd name="T6" fmla="*/ 2147483647 w 33"/>
                <a:gd name="T7" fmla="*/ 2147483647 h 28"/>
                <a:gd name="T8" fmla="*/ 2147483647 w 33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8"/>
                <a:gd name="T17" fmla="*/ 33 w 33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8">
                  <a:moveTo>
                    <a:pt x="33" y="24"/>
                  </a:moveTo>
                  <a:lnTo>
                    <a:pt x="9" y="0"/>
                  </a:lnTo>
                  <a:lnTo>
                    <a:pt x="0" y="28"/>
                  </a:lnTo>
                  <a:lnTo>
                    <a:pt x="33" y="24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8" name="Freeform 284"/>
            <p:cNvSpPr>
              <a:spLocks/>
            </p:cNvSpPr>
            <p:nvPr/>
          </p:nvSpPr>
          <p:spPr bwMode="auto">
            <a:xfrm>
              <a:off x="3496299" y="4379659"/>
              <a:ext cx="44450" cy="220662"/>
            </a:xfrm>
            <a:custGeom>
              <a:avLst/>
              <a:gdLst>
                <a:gd name="T0" fmla="*/ 2147483647 w 28"/>
                <a:gd name="T1" fmla="*/ 2147483647 h 139"/>
                <a:gd name="T2" fmla="*/ 0 w 28"/>
                <a:gd name="T3" fmla="*/ 2147483647 h 139"/>
                <a:gd name="T4" fmla="*/ 2147483647 w 28"/>
                <a:gd name="T5" fmla="*/ 2147483647 h 139"/>
                <a:gd name="T6" fmla="*/ 2147483647 w 28"/>
                <a:gd name="T7" fmla="*/ 2147483647 h 139"/>
                <a:gd name="T8" fmla="*/ 2147483647 w 28"/>
                <a:gd name="T9" fmla="*/ 0 h 139"/>
                <a:gd name="T10" fmla="*/ 2147483647 w 28"/>
                <a:gd name="T11" fmla="*/ 2147483647 h 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139"/>
                <a:gd name="T20" fmla="*/ 28 w 28"/>
                <a:gd name="T21" fmla="*/ 139 h 1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139">
                  <a:moveTo>
                    <a:pt x="6" y="1"/>
                  </a:moveTo>
                  <a:lnTo>
                    <a:pt x="0" y="1"/>
                  </a:lnTo>
                  <a:lnTo>
                    <a:pt x="16" y="139"/>
                  </a:lnTo>
                  <a:lnTo>
                    <a:pt x="28" y="137"/>
                  </a:lnTo>
                  <a:lnTo>
                    <a:pt x="12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9" name="Freeform 285"/>
            <p:cNvSpPr>
              <a:spLocks/>
            </p:cNvSpPr>
            <p:nvPr/>
          </p:nvSpPr>
          <p:spPr bwMode="auto">
            <a:xfrm>
              <a:off x="3482011" y="4333621"/>
              <a:ext cx="47625" cy="50800"/>
            </a:xfrm>
            <a:custGeom>
              <a:avLst/>
              <a:gdLst>
                <a:gd name="T0" fmla="*/ 2147483647 w 30"/>
                <a:gd name="T1" fmla="*/ 2147483647 h 32"/>
                <a:gd name="T2" fmla="*/ 0 w 30"/>
                <a:gd name="T3" fmla="*/ 2147483647 h 32"/>
                <a:gd name="T4" fmla="*/ 2147483647 w 30"/>
                <a:gd name="T5" fmla="*/ 2147483647 h 32"/>
                <a:gd name="T6" fmla="*/ 2147483647 w 30"/>
                <a:gd name="T7" fmla="*/ 2147483647 h 32"/>
                <a:gd name="T8" fmla="*/ 2147483647 w 30"/>
                <a:gd name="T9" fmla="*/ 0 h 32"/>
                <a:gd name="T10" fmla="*/ 2147483647 w 30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32"/>
                <a:gd name="T20" fmla="*/ 30 w 30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32">
                  <a:moveTo>
                    <a:pt x="12" y="1"/>
                  </a:moveTo>
                  <a:lnTo>
                    <a:pt x="0" y="32"/>
                  </a:lnTo>
                  <a:lnTo>
                    <a:pt x="30" y="28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0" name="Freeform 286"/>
            <p:cNvSpPr>
              <a:spLocks/>
            </p:cNvSpPr>
            <p:nvPr/>
          </p:nvSpPr>
          <p:spPr bwMode="auto">
            <a:xfrm>
              <a:off x="1419849" y="2888996"/>
              <a:ext cx="42862" cy="219075"/>
            </a:xfrm>
            <a:custGeom>
              <a:avLst/>
              <a:gdLst>
                <a:gd name="T0" fmla="*/ 2147483647 w 27"/>
                <a:gd name="T1" fmla="*/ 0 h 138"/>
                <a:gd name="T2" fmla="*/ 0 w 27"/>
                <a:gd name="T3" fmla="*/ 2147483647 h 138"/>
                <a:gd name="T4" fmla="*/ 2147483647 w 27"/>
                <a:gd name="T5" fmla="*/ 2147483647 h 138"/>
                <a:gd name="T6" fmla="*/ 2147483647 w 27"/>
                <a:gd name="T7" fmla="*/ 2147483647 h 138"/>
                <a:gd name="T8" fmla="*/ 2147483647 w 27"/>
                <a:gd name="T9" fmla="*/ 0 h 138"/>
                <a:gd name="T10" fmla="*/ 2147483647 w 27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38"/>
                <a:gd name="T20" fmla="*/ 27 w 27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38">
                  <a:moveTo>
                    <a:pt x="6" y="0"/>
                  </a:moveTo>
                  <a:lnTo>
                    <a:pt x="0" y="1"/>
                  </a:lnTo>
                  <a:lnTo>
                    <a:pt x="16" y="138"/>
                  </a:lnTo>
                  <a:lnTo>
                    <a:pt x="27" y="137"/>
                  </a:lnTo>
                  <a:lnTo>
                    <a:pt x="1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1" name="Freeform 287"/>
            <p:cNvSpPr>
              <a:spLocks/>
            </p:cNvSpPr>
            <p:nvPr/>
          </p:nvSpPr>
          <p:spPr bwMode="auto">
            <a:xfrm>
              <a:off x="1405561" y="2842959"/>
              <a:ext cx="47625" cy="49212"/>
            </a:xfrm>
            <a:custGeom>
              <a:avLst/>
              <a:gdLst>
                <a:gd name="T0" fmla="*/ 2147483647 w 30"/>
                <a:gd name="T1" fmla="*/ 0 h 31"/>
                <a:gd name="T2" fmla="*/ 0 w 30"/>
                <a:gd name="T3" fmla="*/ 2147483647 h 31"/>
                <a:gd name="T4" fmla="*/ 2147483647 w 30"/>
                <a:gd name="T5" fmla="*/ 2147483647 h 31"/>
                <a:gd name="T6" fmla="*/ 2147483647 w 30"/>
                <a:gd name="T7" fmla="*/ 0 h 31"/>
                <a:gd name="T8" fmla="*/ 2147483647 w 30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1"/>
                <a:gd name="T17" fmla="*/ 30 w 30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1">
                  <a:moveTo>
                    <a:pt x="11" y="0"/>
                  </a:moveTo>
                  <a:lnTo>
                    <a:pt x="0" y="31"/>
                  </a:lnTo>
                  <a:lnTo>
                    <a:pt x="30" y="2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2" name="Freeform 288"/>
            <p:cNvSpPr>
              <a:spLocks/>
            </p:cNvSpPr>
            <p:nvPr/>
          </p:nvSpPr>
          <p:spPr bwMode="auto">
            <a:xfrm>
              <a:off x="1429374" y="3077909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2147483647 h 34"/>
                <a:gd name="T14" fmla="*/ 2147483647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2147483647 w 34"/>
                <a:gd name="T23" fmla="*/ 2147483647 h 34"/>
                <a:gd name="T24" fmla="*/ 2147483647 w 34"/>
                <a:gd name="T25" fmla="*/ 2147483647 h 34"/>
                <a:gd name="T26" fmla="*/ 2147483647 w 34"/>
                <a:gd name="T27" fmla="*/ 2147483647 h 34"/>
                <a:gd name="T28" fmla="*/ 2147483647 w 34"/>
                <a:gd name="T29" fmla="*/ 2147483647 h 34"/>
                <a:gd name="T30" fmla="*/ 2147483647 w 34"/>
                <a:gd name="T31" fmla="*/ 2147483647 h 34"/>
                <a:gd name="T32" fmla="*/ 2147483647 w 34"/>
                <a:gd name="T33" fmla="*/ 2147483647 h 34"/>
                <a:gd name="T34" fmla="*/ 2147483647 w 34"/>
                <a:gd name="T35" fmla="*/ 2147483647 h 34"/>
                <a:gd name="T36" fmla="*/ 2147483647 w 34"/>
                <a:gd name="T37" fmla="*/ 2147483647 h 34"/>
                <a:gd name="T38" fmla="*/ 2147483647 w 34"/>
                <a:gd name="T39" fmla="*/ 2147483647 h 34"/>
                <a:gd name="T40" fmla="*/ 2147483647 w 34"/>
                <a:gd name="T41" fmla="*/ 2147483647 h 34"/>
                <a:gd name="T42" fmla="*/ 2147483647 w 34"/>
                <a:gd name="T43" fmla="*/ 2147483647 h 34"/>
                <a:gd name="T44" fmla="*/ 0 w 34"/>
                <a:gd name="T45" fmla="*/ 2147483647 h 34"/>
                <a:gd name="T46" fmla="*/ 0 w 34"/>
                <a:gd name="T47" fmla="*/ 2147483647 h 34"/>
                <a:gd name="T48" fmla="*/ 0 w 34"/>
                <a:gd name="T49" fmla="*/ 2147483647 h 34"/>
                <a:gd name="T50" fmla="*/ 0 w 34"/>
                <a:gd name="T51" fmla="*/ 2147483647 h 34"/>
                <a:gd name="T52" fmla="*/ 2147483647 w 34"/>
                <a:gd name="T53" fmla="*/ 2147483647 h 34"/>
                <a:gd name="T54" fmla="*/ 2147483647 w 34"/>
                <a:gd name="T55" fmla="*/ 2147483647 h 34"/>
                <a:gd name="T56" fmla="*/ 2147483647 w 34"/>
                <a:gd name="T57" fmla="*/ 2147483647 h 34"/>
                <a:gd name="T58" fmla="*/ 2147483647 w 34"/>
                <a:gd name="T59" fmla="*/ 2147483647 h 34"/>
                <a:gd name="T60" fmla="*/ 2147483647 w 34"/>
                <a:gd name="T61" fmla="*/ 2147483647 h 34"/>
                <a:gd name="T62" fmla="*/ 2147483647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2" y="10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2"/>
                  </a:lnTo>
                  <a:lnTo>
                    <a:pt x="32" y="23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2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3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1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3" name="Freeform 289"/>
            <p:cNvSpPr>
              <a:spLocks/>
            </p:cNvSpPr>
            <p:nvPr/>
          </p:nvSpPr>
          <p:spPr bwMode="auto">
            <a:xfrm>
              <a:off x="1489699" y="3131884"/>
              <a:ext cx="2043112" cy="1471612"/>
            </a:xfrm>
            <a:custGeom>
              <a:avLst/>
              <a:gdLst>
                <a:gd name="T0" fmla="*/ 2147483647 w 1287"/>
                <a:gd name="T1" fmla="*/ 2147483647 h 927"/>
                <a:gd name="T2" fmla="*/ 0 w 1287"/>
                <a:gd name="T3" fmla="*/ 2147483647 h 927"/>
                <a:gd name="T4" fmla="*/ 2147483647 w 1287"/>
                <a:gd name="T5" fmla="*/ 2147483647 h 927"/>
                <a:gd name="T6" fmla="*/ 2147483647 w 1287"/>
                <a:gd name="T7" fmla="*/ 2147483647 h 927"/>
                <a:gd name="T8" fmla="*/ 2147483647 w 1287"/>
                <a:gd name="T9" fmla="*/ 0 h 927"/>
                <a:gd name="T10" fmla="*/ 2147483647 w 1287"/>
                <a:gd name="T11" fmla="*/ 2147483647 h 9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7"/>
                <a:gd name="T19" fmla="*/ 0 h 927"/>
                <a:gd name="T20" fmla="*/ 1287 w 1287"/>
                <a:gd name="T21" fmla="*/ 927 h 9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7" h="927">
                  <a:moveTo>
                    <a:pt x="4" y="4"/>
                  </a:moveTo>
                  <a:lnTo>
                    <a:pt x="0" y="9"/>
                  </a:lnTo>
                  <a:lnTo>
                    <a:pt x="1280" y="927"/>
                  </a:lnTo>
                  <a:lnTo>
                    <a:pt x="1287" y="917"/>
                  </a:lnTo>
                  <a:lnTo>
                    <a:pt x="7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4" name="Freeform 290"/>
            <p:cNvSpPr>
              <a:spLocks/>
            </p:cNvSpPr>
            <p:nvPr/>
          </p:nvSpPr>
          <p:spPr bwMode="auto">
            <a:xfrm>
              <a:off x="1457949" y="3111246"/>
              <a:ext cx="52387" cy="47625"/>
            </a:xfrm>
            <a:custGeom>
              <a:avLst/>
              <a:gdLst>
                <a:gd name="T0" fmla="*/ 0 w 33"/>
                <a:gd name="T1" fmla="*/ 0 h 30"/>
                <a:gd name="T2" fmla="*/ 2147483647 w 33"/>
                <a:gd name="T3" fmla="*/ 2147483647 h 30"/>
                <a:gd name="T4" fmla="*/ 2147483647 w 33"/>
                <a:gd name="T5" fmla="*/ 2147483647 h 30"/>
                <a:gd name="T6" fmla="*/ 0 w 33"/>
                <a:gd name="T7" fmla="*/ 0 h 30"/>
                <a:gd name="T8" fmla="*/ 0 w 33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0"/>
                <a:gd name="T17" fmla="*/ 33 w 33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0">
                  <a:moveTo>
                    <a:pt x="0" y="0"/>
                  </a:moveTo>
                  <a:lnTo>
                    <a:pt x="16" y="30"/>
                  </a:lnTo>
                  <a:lnTo>
                    <a:pt x="3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5" name="Freeform 291"/>
            <p:cNvSpPr>
              <a:spLocks/>
            </p:cNvSpPr>
            <p:nvPr/>
          </p:nvSpPr>
          <p:spPr bwMode="auto">
            <a:xfrm>
              <a:off x="3537574" y="4492371"/>
              <a:ext cx="2252662" cy="115888"/>
            </a:xfrm>
            <a:custGeom>
              <a:avLst/>
              <a:gdLst>
                <a:gd name="T0" fmla="*/ 2147483647 w 1875"/>
                <a:gd name="T1" fmla="*/ 2147483647 h 108"/>
                <a:gd name="T2" fmla="*/ 2147483647 w 1875"/>
                <a:gd name="T3" fmla="*/ 0 h 108"/>
                <a:gd name="T4" fmla="*/ 0 w 1875"/>
                <a:gd name="T5" fmla="*/ 2147483647 h 108"/>
                <a:gd name="T6" fmla="*/ 2147483647 w 1875"/>
                <a:gd name="T7" fmla="*/ 2147483647 h 108"/>
                <a:gd name="T8" fmla="*/ 2147483647 w 1875"/>
                <a:gd name="T9" fmla="*/ 2147483647 h 108"/>
                <a:gd name="T10" fmla="*/ 2147483647 w 1875"/>
                <a:gd name="T11" fmla="*/ 2147483647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75"/>
                <a:gd name="T19" fmla="*/ 0 h 108"/>
                <a:gd name="T20" fmla="*/ 1875 w 1875"/>
                <a:gd name="T21" fmla="*/ 108 h 1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75" h="108">
                  <a:moveTo>
                    <a:pt x="1875" y="6"/>
                  </a:moveTo>
                  <a:lnTo>
                    <a:pt x="1875" y="0"/>
                  </a:lnTo>
                  <a:lnTo>
                    <a:pt x="0" y="97"/>
                  </a:lnTo>
                  <a:lnTo>
                    <a:pt x="1" y="108"/>
                  </a:lnTo>
                  <a:lnTo>
                    <a:pt x="1875" y="11"/>
                  </a:lnTo>
                  <a:lnTo>
                    <a:pt x="1875" y="6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6" name="Freeform 292"/>
            <p:cNvSpPr>
              <a:spLocks/>
            </p:cNvSpPr>
            <p:nvPr/>
          </p:nvSpPr>
          <p:spPr bwMode="auto">
            <a:xfrm>
              <a:off x="5794999" y="4473321"/>
              <a:ext cx="47625" cy="46038"/>
            </a:xfrm>
            <a:custGeom>
              <a:avLst/>
              <a:gdLst>
                <a:gd name="T0" fmla="*/ 2147483647 w 30"/>
                <a:gd name="T1" fmla="*/ 2147483647 h 29"/>
                <a:gd name="T2" fmla="*/ 0 w 30"/>
                <a:gd name="T3" fmla="*/ 0 h 29"/>
                <a:gd name="T4" fmla="*/ 2147483647 w 30"/>
                <a:gd name="T5" fmla="*/ 2147483647 h 29"/>
                <a:gd name="T6" fmla="*/ 2147483647 w 30"/>
                <a:gd name="T7" fmla="*/ 2147483647 h 29"/>
                <a:gd name="T8" fmla="*/ 2147483647 w 30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9"/>
                <a:gd name="T17" fmla="*/ 30 w 30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9">
                  <a:moveTo>
                    <a:pt x="30" y="13"/>
                  </a:moveTo>
                  <a:lnTo>
                    <a:pt x="0" y="0"/>
                  </a:lnTo>
                  <a:lnTo>
                    <a:pt x="1" y="29"/>
                  </a:lnTo>
                  <a:lnTo>
                    <a:pt x="30" y="13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7" name="Freeform 293"/>
            <p:cNvSpPr>
              <a:spLocks/>
            </p:cNvSpPr>
            <p:nvPr/>
          </p:nvSpPr>
          <p:spPr bwMode="auto">
            <a:xfrm>
              <a:off x="3956674" y="3027108"/>
              <a:ext cx="1836737" cy="1436687"/>
            </a:xfrm>
            <a:custGeom>
              <a:avLst/>
              <a:gdLst>
                <a:gd name="T0" fmla="*/ 2147483647 w 1616"/>
                <a:gd name="T1" fmla="*/ 2147483647 h 875"/>
                <a:gd name="T2" fmla="*/ 2147483647 w 1616"/>
                <a:gd name="T3" fmla="*/ 2147483647 h 875"/>
                <a:gd name="T4" fmla="*/ 2147483647 w 1616"/>
                <a:gd name="T5" fmla="*/ 0 h 875"/>
                <a:gd name="T6" fmla="*/ 0 w 1616"/>
                <a:gd name="T7" fmla="*/ 2147483647 h 875"/>
                <a:gd name="T8" fmla="*/ 2147483647 w 1616"/>
                <a:gd name="T9" fmla="*/ 2147483647 h 875"/>
                <a:gd name="T10" fmla="*/ 2147483647 w 1616"/>
                <a:gd name="T11" fmla="*/ 2147483647 h 8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16"/>
                <a:gd name="T19" fmla="*/ 0 h 875"/>
                <a:gd name="T20" fmla="*/ 1616 w 1616"/>
                <a:gd name="T21" fmla="*/ 875 h 8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16" h="875">
                  <a:moveTo>
                    <a:pt x="1613" y="870"/>
                  </a:moveTo>
                  <a:lnTo>
                    <a:pt x="1616" y="865"/>
                  </a:lnTo>
                  <a:lnTo>
                    <a:pt x="5" y="0"/>
                  </a:lnTo>
                  <a:lnTo>
                    <a:pt x="0" y="10"/>
                  </a:lnTo>
                  <a:lnTo>
                    <a:pt x="1610" y="875"/>
                  </a:lnTo>
                  <a:lnTo>
                    <a:pt x="1613" y="87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8" name="Freeform 294"/>
            <p:cNvSpPr>
              <a:spLocks/>
            </p:cNvSpPr>
            <p:nvPr/>
          </p:nvSpPr>
          <p:spPr bwMode="auto">
            <a:xfrm>
              <a:off x="5788649" y="4438396"/>
              <a:ext cx="52387" cy="42863"/>
            </a:xfrm>
            <a:custGeom>
              <a:avLst/>
              <a:gdLst>
                <a:gd name="T0" fmla="*/ 2147483647 w 33"/>
                <a:gd name="T1" fmla="*/ 2147483647 h 27"/>
                <a:gd name="T2" fmla="*/ 2147483647 w 33"/>
                <a:gd name="T3" fmla="*/ 0 h 27"/>
                <a:gd name="T4" fmla="*/ 0 w 33"/>
                <a:gd name="T5" fmla="*/ 2147483647 h 27"/>
                <a:gd name="T6" fmla="*/ 2147483647 w 33"/>
                <a:gd name="T7" fmla="*/ 2147483647 h 27"/>
                <a:gd name="T8" fmla="*/ 2147483647 w 33"/>
                <a:gd name="T9" fmla="*/ 214748364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7"/>
                <a:gd name="T17" fmla="*/ 33 w 33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7">
                  <a:moveTo>
                    <a:pt x="33" y="27"/>
                  </a:moveTo>
                  <a:lnTo>
                    <a:pt x="14" y="0"/>
                  </a:lnTo>
                  <a:lnTo>
                    <a:pt x="0" y="26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D178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9" name="Freeform 295"/>
            <p:cNvSpPr>
              <a:spLocks/>
            </p:cNvSpPr>
            <p:nvPr/>
          </p:nvSpPr>
          <p:spPr bwMode="auto">
            <a:xfrm>
              <a:off x="4974261" y="3409696"/>
              <a:ext cx="63500" cy="377825"/>
            </a:xfrm>
            <a:custGeom>
              <a:avLst/>
              <a:gdLst>
                <a:gd name="T0" fmla="*/ 2147483647 w 42"/>
                <a:gd name="T1" fmla="*/ 2147483647 h 79"/>
                <a:gd name="T2" fmla="*/ 2147483647 w 42"/>
                <a:gd name="T3" fmla="*/ 2147483647 h 79"/>
                <a:gd name="T4" fmla="*/ 2147483647 w 42"/>
                <a:gd name="T5" fmla="*/ 2147483647 h 79"/>
                <a:gd name="T6" fmla="*/ 2147483647 w 42"/>
                <a:gd name="T7" fmla="*/ 2147483647 h 79"/>
                <a:gd name="T8" fmla="*/ 2147483647 w 42"/>
                <a:gd name="T9" fmla="*/ 2147483647 h 79"/>
                <a:gd name="T10" fmla="*/ 2147483647 w 42"/>
                <a:gd name="T11" fmla="*/ 2147483647 h 79"/>
                <a:gd name="T12" fmla="*/ 2147483647 w 42"/>
                <a:gd name="T13" fmla="*/ 2147483647 h 79"/>
                <a:gd name="T14" fmla="*/ 2147483647 w 42"/>
                <a:gd name="T15" fmla="*/ 2147483647 h 79"/>
                <a:gd name="T16" fmla="*/ 2147483647 w 42"/>
                <a:gd name="T17" fmla="*/ 2147483647 h 79"/>
                <a:gd name="T18" fmla="*/ 2147483647 w 42"/>
                <a:gd name="T19" fmla="*/ 2147483647 h 79"/>
                <a:gd name="T20" fmla="*/ 2147483647 w 42"/>
                <a:gd name="T21" fmla="*/ 2147483647 h 79"/>
                <a:gd name="T22" fmla="*/ 2147483647 w 42"/>
                <a:gd name="T23" fmla="*/ 2147483647 h 79"/>
                <a:gd name="T24" fmla="*/ 2147483647 w 42"/>
                <a:gd name="T25" fmla="*/ 2147483647 h 79"/>
                <a:gd name="T26" fmla="*/ 2147483647 w 42"/>
                <a:gd name="T27" fmla="*/ 2147483647 h 79"/>
                <a:gd name="T28" fmla="*/ 2147483647 w 42"/>
                <a:gd name="T29" fmla="*/ 2147483647 h 79"/>
                <a:gd name="T30" fmla="*/ 2147483647 w 42"/>
                <a:gd name="T31" fmla="*/ 2147483647 h 79"/>
                <a:gd name="T32" fmla="*/ 2147483647 w 42"/>
                <a:gd name="T33" fmla="*/ 2147483647 h 79"/>
                <a:gd name="T34" fmla="*/ 2147483647 w 42"/>
                <a:gd name="T35" fmla="*/ 0 h 79"/>
                <a:gd name="T36" fmla="*/ 2147483647 w 42"/>
                <a:gd name="T37" fmla="*/ 2147483647 h 79"/>
                <a:gd name="T38" fmla="*/ 2147483647 w 42"/>
                <a:gd name="T39" fmla="*/ 2147483647 h 79"/>
                <a:gd name="T40" fmla="*/ 2147483647 w 42"/>
                <a:gd name="T41" fmla="*/ 2147483647 h 79"/>
                <a:gd name="T42" fmla="*/ 2147483647 w 42"/>
                <a:gd name="T43" fmla="*/ 2147483647 h 79"/>
                <a:gd name="T44" fmla="*/ 2147483647 w 42"/>
                <a:gd name="T45" fmla="*/ 2147483647 h 79"/>
                <a:gd name="T46" fmla="*/ 2147483647 w 42"/>
                <a:gd name="T47" fmla="*/ 2147483647 h 79"/>
                <a:gd name="T48" fmla="*/ 2147483647 w 42"/>
                <a:gd name="T49" fmla="*/ 2147483647 h 79"/>
                <a:gd name="T50" fmla="*/ 2147483647 w 42"/>
                <a:gd name="T51" fmla="*/ 2147483647 h 79"/>
                <a:gd name="T52" fmla="*/ 2147483647 w 42"/>
                <a:gd name="T53" fmla="*/ 2147483647 h 79"/>
                <a:gd name="T54" fmla="*/ 2147483647 w 42"/>
                <a:gd name="T55" fmla="*/ 2147483647 h 79"/>
                <a:gd name="T56" fmla="*/ 2147483647 w 42"/>
                <a:gd name="T57" fmla="*/ 2147483647 h 79"/>
                <a:gd name="T58" fmla="*/ 2147483647 w 42"/>
                <a:gd name="T59" fmla="*/ 2147483647 h 79"/>
                <a:gd name="T60" fmla="*/ 2147483647 w 42"/>
                <a:gd name="T61" fmla="*/ 2147483647 h 79"/>
                <a:gd name="T62" fmla="*/ 2147483647 w 42"/>
                <a:gd name="T63" fmla="*/ 2147483647 h 79"/>
                <a:gd name="T64" fmla="*/ 2147483647 w 42"/>
                <a:gd name="T65" fmla="*/ 2147483647 h 79"/>
                <a:gd name="T66" fmla="*/ 0 w 42"/>
                <a:gd name="T67" fmla="*/ 2147483647 h 79"/>
                <a:gd name="T68" fmla="*/ 2147483647 w 42"/>
                <a:gd name="T69" fmla="*/ 2147483647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2"/>
                <a:gd name="T106" fmla="*/ 0 h 79"/>
                <a:gd name="T107" fmla="*/ 42 w 42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2" h="79">
                  <a:moveTo>
                    <a:pt x="8" y="79"/>
                  </a:moveTo>
                  <a:lnTo>
                    <a:pt x="11" y="76"/>
                  </a:lnTo>
                  <a:lnTo>
                    <a:pt x="14" y="73"/>
                  </a:lnTo>
                  <a:lnTo>
                    <a:pt x="17" y="69"/>
                  </a:lnTo>
                  <a:lnTo>
                    <a:pt x="20" y="65"/>
                  </a:lnTo>
                  <a:lnTo>
                    <a:pt x="22" y="61"/>
                  </a:lnTo>
                  <a:lnTo>
                    <a:pt x="25" y="56"/>
                  </a:lnTo>
                  <a:lnTo>
                    <a:pt x="28" y="51"/>
                  </a:lnTo>
                  <a:lnTo>
                    <a:pt x="30" y="47"/>
                  </a:lnTo>
                  <a:lnTo>
                    <a:pt x="32" y="42"/>
                  </a:lnTo>
                  <a:lnTo>
                    <a:pt x="34" y="36"/>
                  </a:lnTo>
                  <a:lnTo>
                    <a:pt x="36" y="31"/>
                  </a:lnTo>
                  <a:lnTo>
                    <a:pt x="38" y="25"/>
                  </a:lnTo>
                  <a:lnTo>
                    <a:pt x="39" y="19"/>
                  </a:lnTo>
                  <a:lnTo>
                    <a:pt x="40" y="13"/>
                  </a:lnTo>
                  <a:lnTo>
                    <a:pt x="41" y="7"/>
                  </a:lnTo>
                  <a:lnTo>
                    <a:pt x="42" y="1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29" y="11"/>
                  </a:lnTo>
                  <a:lnTo>
                    <a:pt x="28" y="17"/>
                  </a:lnTo>
                  <a:lnTo>
                    <a:pt x="27" y="22"/>
                  </a:lnTo>
                  <a:lnTo>
                    <a:pt x="25" y="27"/>
                  </a:lnTo>
                  <a:lnTo>
                    <a:pt x="24" y="32"/>
                  </a:lnTo>
                  <a:lnTo>
                    <a:pt x="22" y="37"/>
                  </a:lnTo>
                  <a:lnTo>
                    <a:pt x="20" y="42"/>
                  </a:lnTo>
                  <a:lnTo>
                    <a:pt x="17" y="46"/>
                  </a:lnTo>
                  <a:lnTo>
                    <a:pt x="15" y="50"/>
                  </a:lnTo>
                  <a:lnTo>
                    <a:pt x="13" y="55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5" y="65"/>
                  </a:lnTo>
                  <a:lnTo>
                    <a:pt x="2" y="68"/>
                  </a:lnTo>
                  <a:lnTo>
                    <a:pt x="0" y="71"/>
                  </a:lnTo>
                  <a:lnTo>
                    <a:pt x="8" y="79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0" name="Freeform 296"/>
            <p:cNvSpPr>
              <a:spLocks/>
            </p:cNvSpPr>
            <p:nvPr/>
          </p:nvSpPr>
          <p:spPr bwMode="auto">
            <a:xfrm>
              <a:off x="4950449" y="3747834"/>
              <a:ext cx="50800" cy="49212"/>
            </a:xfrm>
            <a:custGeom>
              <a:avLst/>
              <a:gdLst>
                <a:gd name="T0" fmla="*/ 0 w 32"/>
                <a:gd name="T1" fmla="*/ 2147483647 h 31"/>
                <a:gd name="T2" fmla="*/ 2147483647 w 32"/>
                <a:gd name="T3" fmla="*/ 2147483647 h 31"/>
                <a:gd name="T4" fmla="*/ 2147483647 w 32"/>
                <a:gd name="T5" fmla="*/ 0 h 31"/>
                <a:gd name="T6" fmla="*/ 0 w 32"/>
                <a:gd name="T7" fmla="*/ 2147483647 h 31"/>
                <a:gd name="T8" fmla="*/ 0 w 32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1"/>
                <a:gd name="T17" fmla="*/ 32 w 3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1">
                  <a:moveTo>
                    <a:pt x="0" y="31"/>
                  </a:moveTo>
                  <a:lnTo>
                    <a:pt x="32" y="21"/>
                  </a:lnTo>
                  <a:lnTo>
                    <a:pt x="1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1" name="Freeform 297"/>
            <p:cNvSpPr>
              <a:spLocks/>
            </p:cNvSpPr>
            <p:nvPr/>
          </p:nvSpPr>
          <p:spPr bwMode="auto">
            <a:xfrm>
              <a:off x="4136061" y="3066796"/>
              <a:ext cx="1122363" cy="436563"/>
            </a:xfrm>
            <a:custGeom>
              <a:avLst/>
              <a:gdLst>
                <a:gd name="T0" fmla="*/ 2147483647 w 707"/>
                <a:gd name="T1" fmla="*/ 2147483647 h 275"/>
                <a:gd name="T2" fmla="*/ 2147483647 w 707"/>
                <a:gd name="T3" fmla="*/ 2147483647 h 275"/>
                <a:gd name="T4" fmla="*/ 2147483647 w 707"/>
                <a:gd name="T5" fmla="*/ 0 h 275"/>
                <a:gd name="T6" fmla="*/ 0 w 707"/>
                <a:gd name="T7" fmla="*/ 2147483647 h 275"/>
                <a:gd name="T8" fmla="*/ 2147483647 w 707"/>
                <a:gd name="T9" fmla="*/ 2147483647 h 275"/>
                <a:gd name="T10" fmla="*/ 2147483647 w 707"/>
                <a:gd name="T11" fmla="*/ 2147483647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7"/>
                <a:gd name="T19" fmla="*/ 0 h 275"/>
                <a:gd name="T20" fmla="*/ 707 w 707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7" h="275">
                  <a:moveTo>
                    <a:pt x="705" y="270"/>
                  </a:moveTo>
                  <a:lnTo>
                    <a:pt x="707" y="265"/>
                  </a:lnTo>
                  <a:lnTo>
                    <a:pt x="4" y="0"/>
                  </a:lnTo>
                  <a:lnTo>
                    <a:pt x="0" y="11"/>
                  </a:lnTo>
                  <a:lnTo>
                    <a:pt x="703" y="275"/>
                  </a:lnTo>
                  <a:lnTo>
                    <a:pt x="705" y="27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2" name="Freeform 298"/>
            <p:cNvSpPr>
              <a:spLocks/>
            </p:cNvSpPr>
            <p:nvPr/>
          </p:nvSpPr>
          <p:spPr bwMode="auto">
            <a:xfrm>
              <a:off x="5247311" y="3473196"/>
              <a:ext cx="52388" cy="44450"/>
            </a:xfrm>
            <a:custGeom>
              <a:avLst/>
              <a:gdLst>
                <a:gd name="T0" fmla="*/ 2147483647 w 33"/>
                <a:gd name="T1" fmla="*/ 2147483647 h 28"/>
                <a:gd name="T2" fmla="*/ 2147483647 w 33"/>
                <a:gd name="T3" fmla="*/ 0 h 28"/>
                <a:gd name="T4" fmla="*/ 0 w 33"/>
                <a:gd name="T5" fmla="*/ 2147483647 h 28"/>
                <a:gd name="T6" fmla="*/ 2147483647 w 33"/>
                <a:gd name="T7" fmla="*/ 2147483647 h 28"/>
                <a:gd name="T8" fmla="*/ 2147483647 w 33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28"/>
                <a:gd name="T17" fmla="*/ 33 w 33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28">
                  <a:moveTo>
                    <a:pt x="33" y="25"/>
                  </a:moveTo>
                  <a:lnTo>
                    <a:pt x="10" y="0"/>
                  </a:lnTo>
                  <a:lnTo>
                    <a:pt x="0" y="28"/>
                  </a:lnTo>
                  <a:lnTo>
                    <a:pt x="33" y="25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3" name="Freeform 299"/>
            <p:cNvSpPr>
              <a:spLocks/>
            </p:cNvSpPr>
            <p:nvPr/>
          </p:nvSpPr>
          <p:spPr bwMode="auto">
            <a:xfrm>
              <a:off x="3505824" y="4568571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2147483647 h 34"/>
                <a:gd name="T14" fmla="*/ 2147483647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2147483647 w 34"/>
                <a:gd name="T23" fmla="*/ 2147483647 h 34"/>
                <a:gd name="T24" fmla="*/ 2147483647 w 34"/>
                <a:gd name="T25" fmla="*/ 2147483647 h 34"/>
                <a:gd name="T26" fmla="*/ 2147483647 w 34"/>
                <a:gd name="T27" fmla="*/ 2147483647 h 34"/>
                <a:gd name="T28" fmla="*/ 2147483647 w 34"/>
                <a:gd name="T29" fmla="*/ 2147483647 h 34"/>
                <a:gd name="T30" fmla="*/ 2147483647 w 34"/>
                <a:gd name="T31" fmla="*/ 2147483647 h 34"/>
                <a:gd name="T32" fmla="*/ 2147483647 w 34"/>
                <a:gd name="T33" fmla="*/ 2147483647 h 34"/>
                <a:gd name="T34" fmla="*/ 2147483647 w 34"/>
                <a:gd name="T35" fmla="*/ 2147483647 h 34"/>
                <a:gd name="T36" fmla="*/ 2147483647 w 34"/>
                <a:gd name="T37" fmla="*/ 2147483647 h 34"/>
                <a:gd name="T38" fmla="*/ 2147483647 w 34"/>
                <a:gd name="T39" fmla="*/ 2147483647 h 34"/>
                <a:gd name="T40" fmla="*/ 2147483647 w 34"/>
                <a:gd name="T41" fmla="*/ 2147483647 h 34"/>
                <a:gd name="T42" fmla="*/ 2147483647 w 34"/>
                <a:gd name="T43" fmla="*/ 2147483647 h 34"/>
                <a:gd name="T44" fmla="*/ 2147483647 w 34"/>
                <a:gd name="T45" fmla="*/ 2147483647 h 34"/>
                <a:gd name="T46" fmla="*/ 0 w 34"/>
                <a:gd name="T47" fmla="*/ 2147483647 h 34"/>
                <a:gd name="T48" fmla="*/ 0 w 34"/>
                <a:gd name="T49" fmla="*/ 2147483647 h 34"/>
                <a:gd name="T50" fmla="*/ 2147483647 w 34"/>
                <a:gd name="T51" fmla="*/ 2147483647 h 34"/>
                <a:gd name="T52" fmla="*/ 2147483647 w 34"/>
                <a:gd name="T53" fmla="*/ 2147483647 h 34"/>
                <a:gd name="T54" fmla="*/ 2147483647 w 34"/>
                <a:gd name="T55" fmla="*/ 2147483647 h 34"/>
                <a:gd name="T56" fmla="*/ 2147483647 w 34"/>
                <a:gd name="T57" fmla="*/ 2147483647 h 34"/>
                <a:gd name="T58" fmla="*/ 2147483647 w 34"/>
                <a:gd name="T59" fmla="*/ 2147483647 h 34"/>
                <a:gd name="T60" fmla="*/ 2147483647 w 34"/>
                <a:gd name="T61" fmla="*/ 2147483647 h 34"/>
                <a:gd name="T62" fmla="*/ 2147483647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2"/>
                  </a:lnTo>
                  <a:lnTo>
                    <a:pt x="33" y="24"/>
                  </a:lnTo>
                  <a:lnTo>
                    <a:pt x="32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3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9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6"/>
                  </a:lnTo>
                  <a:lnTo>
                    <a:pt x="5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4" name="Freeform 300"/>
            <p:cNvSpPr>
              <a:spLocks/>
            </p:cNvSpPr>
            <p:nvPr/>
          </p:nvSpPr>
          <p:spPr bwMode="auto">
            <a:xfrm>
              <a:off x="1427786" y="3076321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2147483647 h 34"/>
                <a:gd name="T14" fmla="*/ 2147483647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2147483647 w 34"/>
                <a:gd name="T23" fmla="*/ 2147483647 h 34"/>
                <a:gd name="T24" fmla="*/ 2147483647 w 34"/>
                <a:gd name="T25" fmla="*/ 2147483647 h 34"/>
                <a:gd name="T26" fmla="*/ 2147483647 w 34"/>
                <a:gd name="T27" fmla="*/ 2147483647 h 34"/>
                <a:gd name="T28" fmla="*/ 2147483647 w 34"/>
                <a:gd name="T29" fmla="*/ 2147483647 h 34"/>
                <a:gd name="T30" fmla="*/ 2147483647 w 34"/>
                <a:gd name="T31" fmla="*/ 2147483647 h 34"/>
                <a:gd name="T32" fmla="*/ 2147483647 w 34"/>
                <a:gd name="T33" fmla="*/ 2147483647 h 34"/>
                <a:gd name="T34" fmla="*/ 2147483647 w 34"/>
                <a:gd name="T35" fmla="*/ 2147483647 h 34"/>
                <a:gd name="T36" fmla="*/ 2147483647 w 34"/>
                <a:gd name="T37" fmla="*/ 2147483647 h 34"/>
                <a:gd name="T38" fmla="*/ 2147483647 w 34"/>
                <a:gd name="T39" fmla="*/ 2147483647 h 34"/>
                <a:gd name="T40" fmla="*/ 2147483647 w 34"/>
                <a:gd name="T41" fmla="*/ 2147483647 h 34"/>
                <a:gd name="T42" fmla="*/ 2147483647 w 34"/>
                <a:gd name="T43" fmla="*/ 2147483647 h 34"/>
                <a:gd name="T44" fmla="*/ 0 w 34"/>
                <a:gd name="T45" fmla="*/ 2147483647 h 34"/>
                <a:gd name="T46" fmla="*/ 0 w 34"/>
                <a:gd name="T47" fmla="*/ 2147483647 h 34"/>
                <a:gd name="T48" fmla="*/ 0 w 34"/>
                <a:gd name="T49" fmla="*/ 2147483647 h 34"/>
                <a:gd name="T50" fmla="*/ 0 w 34"/>
                <a:gd name="T51" fmla="*/ 2147483647 h 34"/>
                <a:gd name="T52" fmla="*/ 2147483647 w 34"/>
                <a:gd name="T53" fmla="*/ 2147483647 h 34"/>
                <a:gd name="T54" fmla="*/ 2147483647 w 34"/>
                <a:gd name="T55" fmla="*/ 2147483647 h 34"/>
                <a:gd name="T56" fmla="*/ 2147483647 w 34"/>
                <a:gd name="T57" fmla="*/ 2147483647 h 34"/>
                <a:gd name="T58" fmla="*/ 2147483647 w 34"/>
                <a:gd name="T59" fmla="*/ 2147483647 h 34"/>
                <a:gd name="T60" fmla="*/ 2147483647 w 34"/>
                <a:gd name="T61" fmla="*/ 2147483647 h 34"/>
                <a:gd name="T62" fmla="*/ 2147483647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2" y="11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3" y="22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3" y="33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9" y="32"/>
                  </a:lnTo>
                  <a:lnTo>
                    <a:pt x="7" y="31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2" y="9"/>
                  </a:lnTo>
                  <a:lnTo>
                    <a:pt x="2" y="8"/>
                  </a:lnTo>
                  <a:lnTo>
                    <a:pt x="3" y="6"/>
                  </a:lnTo>
                  <a:lnTo>
                    <a:pt x="5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5" name="Freeform 301"/>
            <p:cNvSpPr>
              <a:spLocks/>
            </p:cNvSpPr>
            <p:nvPr/>
          </p:nvSpPr>
          <p:spPr bwMode="auto">
            <a:xfrm>
              <a:off x="3504236" y="4566984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2147483647 h 34"/>
                <a:gd name="T14" fmla="*/ 2147483647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2147483647 w 34"/>
                <a:gd name="T23" fmla="*/ 2147483647 h 34"/>
                <a:gd name="T24" fmla="*/ 2147483647 w 34"/>
                <a:gd name="T25" fmla="*/ 2147483647 h 34"/>
                <a:gd name="T26" fmla="*/ 2147483647 w 34"/>
                <a:gd name="T27" fmla="*/ 2147483647 h 34"/>
                <a:gd name="T28" fmla="*/ 2147483647 w 34"/>
                <a:gd name="T29" fmla="*/ 2147483647 h 34"/>
                <a:gd name="T30" fmla="*/ 2147483647 w 34"/>
                <a:gd name="T31" fmla="*/ 2147483647 h 34"/>
                <a:gd name="T32" fmla="*/ 2147483647 w 34"/>
                <a:gd name="T33" fmla="*/ 2147483647 h 34"/>
                <a:gd name="T34" fmla="*/ 2147483647 w 34"/>
                <a:gd name="T35" fmla="*/ 2147483647 h 34"/>
                <a:gd name="T36" fmla="*/ 2147483647 w 34"/>
                <a:gd name="T37" fmla="*/ 2147483647 h 34"/>
                <a:gd name="T38" fmla="*/ 2147483647 w 34"/>
                <a:gd name="T39" fmla="*/ 2147483647 h 34"/>
                <a:gd name="T40" fmla="*/ 2147483647 w 34"/>
                <a:gd name="T41" fmla="*/ 2147483647 h 34"/>
                <a:gd name="T42" fmla="*/ 2147483647 w 34"/>
                <a:gd name="T43" fmla="*/ 2147483647 h 34"/>
                <a:gd name="T44" fmla="*/ 2147483647 w 34"/>
                <a:gd name="T45" fmla="*/ 2147483647 h 34"/>
                <a:gd name="T46" fmla="*/ 0 w 34"/>
                <a:gd name="T47" fmla="*/ 2147483647 h 34"/>
                <a:gd name="T48" fmla="*/ 0 w 34"/>
                <a:gd name="T49" fmla="*/ 2147483647 h 34"/>
                <a:gd name="T50" fmla="*/ 2147483647 w 34"/>
                <a:gd name="T51" fmla="*/ 2147483647 h 34"/>
                <a:gd name="T52" fmla="*/ 2147483647 w 34"/>
                <a:gd name="T53" fmla="*/ 2147483647 h 34"/>
                <a:gd name="T54" fmla="*/ 2147483647 w 34"/>
                <a:gd name="T55" fmla="*/ 2147483647 h 34"/>
                <a:gd name="T56" fmla="*/ 2147483647 w 34"/>
                <a:gd name="T57" fmla="*/ 2147483647 h 34"/>
                <a:gd name="T58" fmla="*/ 2147483647 w 34"/>
                <a:gd name="T59" fmla="*/ 2147483647 h 34"/>
                <a:gd name="T60" fmla="*/ 2147483647 w 34"/>
                <a:gd name="T61" fmla="*/ 2147483647 h 34"/>
                <a:gd name="T62" fmla="*/ 2147483647 w 34"/>
                <a:gd name="T63" fmla="*/ 0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34"/>
                <a:gd name="T98" fmla="*/ 34 w 34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34">
                  <a:moveTo>
                    <a:pt x="17" y="0"/>
                  </a:moveTo>
                  <a:lnTo>
                    <a:pt x="19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0" y="7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2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7" y="32"/>
                  </a:lnTo>
                  <a:lnTo>
                    <a:pt x="25" y="32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2" y="34"/>
                  </a:lnTo>
                  <a:lnTo>
                    <a:pt x="10" y="33"/>
                  </a:lnTo>
                  <a:lnTo>
                    <a:pt x="9" y="32"/>
                  </a:lnTo>
                  <a:lnTo>
                    <a:pt x="7" y="32"/>
                  </a:lnTo>
                  <a:lnTo>
                    <a:pt x="6" y="30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6" name="Rectangle 302"/>
            <p:cNvSpPr>
              <a:spLocks noChangeArrowheads="1"/>
            </p:cNvSpPr>
            <p:nvPr/>
          </p:nvSpPr>
          <p:spPr bwMode="auto">
            <a:xfrm>
              <a:off x="1251574" y="3425571"/>
              <a:ext cx="84960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J</a:t>
              </a:r>
              <a:endParaRPr lang="en-US"/>
            </a:p>
          </p:txBody>
        </p:sp>
        <p:sp>
          <p:nvSpPr>
            <p:cNvPr id="21807" name="Rectangle 303"/>
            <p:cNvSpPr>
              <a:spLocks noChangeArrowheads="1"/>
            </p:cNvSpPr>
            <p:nvPr/>
          </p:nvSpPr>
          <p:spPr bwMode="auto">
            <a:xfrm>
              <a:off x="1335711" y="3425571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21808" name="Rectangle 304"/>
            <p:cNvSpPr>
              <a:spLocks noChangeArrowheads="1"/>
            </p:cNvSpPr>
            <p:nvPr/>
          </p:nvSpPr>
          <p:spPr bwMode="auto">
            <a:xfrm>
              <a:off x="1421436" y="3425571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1809" name="Rectangle 305"/>
            <p:cNvSpPr>
              <a:spLocks noChangeArrowheads="1"/>
            </p:cNvSpPr>
            <p:nvPr/>
          </p:nvSpPr>
          <p:spPr bwMode="auto">
            <a:xfrm>
              <a:off x="1505574" y="3425571"/>
              <a:ext cx="84960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1810" name="Rectangle 306"/>
            <p:cNvSpPr>
              <a:spLocks noChangeArrowheads="1"/>
            </p:cNvSpPr>
            <p:nvPr/>
          </p:nvSpPr>
          <p:spPr bwMode="auto">
            <a:xfrm>
              <a:off x="1591299" y="3425571"/>
              <a:ext cx="84960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1811" name="Rectangle 307"/>
            <p:cNvSpPr>
              <a:spLocks noChangeArrowheads="1"/>
            </p:cNvSpPr>
            <p:nvPr/>
          </p:nvSpPr>
          <p:spPr bwMode="auto">
            <a:xfrm>
              <a:off x="1675436" y="3425571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1812" name="Rectangle 308"/>
            <p:cNvSpPr>
              <a:spLocks noChangeArrowheads="1"/>
            </p:cNvSpPr>
            <p:nvPr/>
          </p:nvSpPr>
          <p:spPr bwMode="auto">
            <a:xfrm>
              <a:off x="1235699" y="3595434"/>
              <a:ext cx="94578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1813" name="Rectangle 309"/>
            <p:cNvSpPr>
              <a:spLocks noChangeArrowheads="1"/>
            </p:cNvSpPr>
            <p:nvPr/>
          </p:nvSpPr>
          <p:spPr bwMode="auto">
            <a:xfrm>
              <a:off x="1327774" y="3595434"/>
              <a:ext cx="59312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1814" name="Rectangle 310"/>
            <p:cNvSpPr>
              <a:spLocks noChangeArrowheads="1"/>
            </p:cNvSpPr>
            <p:nvPr/>
          </p:nvSpPr>
          <p:spPr bwMode="auto">
            <a:xfrm>
              <a:off x="1388099" y="3595434"/>
              <a:ext cx="84960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1815" name="Rectangle 311"/>
            <p:cNvSpPr>
              <a:spLocks noChangeArrowheads="1"/>
            </p:cNvSpPr>
            <p:nvPr/>
          </p:nvSpPr>
          <p:spPr bwMode="auto">
            <a:xfrm>
              <a:off x="1472236" y="3595434"/>
              <a:ext cx="1349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1816" name="Rectangle 312"/>
            <p:cNvSpPr>
              <a:spLocks noChangeArrowheads="1"/>
            </p:cNvSpPr>
            <p:nvPr/>
          </p:nvSpPr>
          <p:spPr bwMode="auto">
            <a:xfrm>
              <a:off x="1608761" y="3595434"/>
              <a:ext cx="84138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1820" name="Rectangle 316"/>
            <p:cNvSpPr>
              <a:spLocks noChangeArrowheads="1"/>
            </p:cNvSpPr>
            <p:nvPr/>
          </p:nvSpPr>
          <p:spPr bwMode="auto">
            <a:xfrm>
              <a:off x="6093449" y="3422396"/>
              <a:ext cx="43282" cy="16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 </a:t>
              </a:r>
              <a:endParaRPr lang="en-US" dirty="0"/>
            </a:p>
          </p:txBody>
        </p:sp>
        <p:sp>
          <p:nvSpPr>
            <p:cNvPr id="21836" name="Rectangle 332"/>
            <p:cNvSpPr>
              <a:spLocks noChangeArrowheads="1"/>
            </p:cNvSpPr>
            <p:nvPr/>
          </p:nvSpPr>
          <p:spPr bwMode="auto">
            <a:xfrm>
              <a:off x="6530011" y="3590671"/>
              <a:ext cx="42863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1842" name="Line 338"/>
            <p:cNvSpPr>
              <a:spLocks noChangeShapeType="1"/>
            </p:cNvSpPr>
            <p:nvPr/>
          </p:nvSpPr>
          <p:spPr bwMode="auto">
            <a:xfrm flipH="1" flipV="1">
              <a:off x="5112374" y="3549396"/>
              <a:ext cx="496887" cy="1317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9" name="TextBox 338"/>
          <p:cNvSpPr txBox="1"/>
          <p:nvPr/>
        </p:nvSpPr>
        <p:spPr>
          <a:xfrm>
            <a:off x="6980238" y="1325563"/>
            <a:ext cx="1808162" cy="264687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/>
              <a:t>Required Kernels: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/>
              <a:t>Generic LSK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/>
              <a:t>Mission FK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/>
              <a:t>Spacecraft SCLK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HGA IK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Planetary </a:t>
            </a:r>
            <a:r>
              <a:rPr lang="en-US" sz="1400" dirty="0"/>
              <a:t>Ephemeris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/>
              <a:t>Spacecraft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Spacecraft CK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HGA CK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84950" y="4608835"/>
            <a:ext cx="1839219" cy="240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HGA = High Gain Antenna</a:t>
            </a: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3D0433A1-2709-AE45-9320-9686B48394A6}"/>
              </a:ext>
            </a:extLst>
          </p:cNvPr>
          <p:cNvSpPr txBox="1"/>
          <p:nvPr/>
        </p:nvSpPr>
        <p:spPr>
          <a:xfrm rot="20581887">
            <a:off x="7925253" y="6153233"/>
            <a:ext cx="96674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Fortran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D1530E-EE73-063F-CD08-BEA9927257DD}"/>
              </a:ext>
            </a:extLst>
          </p:cNvPr>
          <p:cNvSpPr txBox="1"/>
          <p:nvPr/>
        </p:nvSpPr>
        <p:spPr>
          <a:xfrm>
            <a:off x="5656262" y="3449546"/>
            <a:ext cx="103822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9240"/>
                </a:solidFill>
              </a:rPr>
              <a:t>MGS HGA off-pointing angle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Using Frames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DCF420-8F08-EC4F-836A-FA0EC75484D7}" type="slidenum">
              <a:rPr lang="en-US" smtClean="0"/>
              <a:pPr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586413"/>
            <a:ext cx="8686800" cy="83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dirty="0"/>
              <a:t>Compute the soil digging location in the MPL surface-fixed and camera left eye frames:</a:t>
            </a:r>
            <a:endParaRPr lang="en-US" sz="1400" dirty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CALL SPKPOS(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MPL_RA_SCOOP</a:t>
            </a:r>
            <a:r>
              <a:rPr lang="en-US" sz="1400" dirty="0">
                <a:latin typeface="Courier New" charset="0"/>
              </a:rPr>
              <a:t>',ET,'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MPL_SURFACE_FIXED</a:t>
            </a:r>
            <a:r>
              <a:rPr lang="en-US" sz="1400" dirty="0">
                <a:latin typeface="Courier New" charset="0"/>
              </a:rPr>
              <a:t>','NONE','MPL_SURF’,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POS1</a:t>
            </a:r>
            <a:r>
              <a:rPr lang="en-US" sz="1400" dirty="0">
                <a:latin typeface="Courier New" charset="0"/>
              </a:rPr>
              <a:t>,LT )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CALL SPKPOS( 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MPL_RA_SCOOP</a:t>
            </a:r>
            <a:r>
              <a:rPr lang="en-US" sz="1400" dirty="0">
                <a:latin typeface="Courier New" charset="0"/>
              </a:rPr>
              <a:t>',ET,'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MPL_SSI_LEFT</a:t>
            </a:r>
            <a:r>
              <a:rPr lang="en-US" sz="1400" dirty="0">
                <a:latin typeface="Courier New" charset="0"/>
              </a:rPr>
              <a:t>',     'NONE','MPL_SSI’, </a:t>
            </a:r>
            <a:r>
              <a:rPr lang="en-US" sz="1400" dirty="0">
                <a:solidFill>
                  <a:srgbClr val="009240"/>
                </a:solidFill>
                <a:latin typeface="Courier New" charset="0"/>
              </a:rPr>
              <a:t>POS2</a:t>
            </a:r>
            <a:r>
              <a:rPr lang="en-US" sz="1400" dirty="0">
                <a:latin typeface="Courier New" charset="0"/>
              </a:rPr>
              <a:t>,LT )</a:t>
            </a:r>
          </a:p>
        </p:txBody>
      </p:sp>
      <p:sp>
        <p:nvSpPr>
          <p:cNvPr id="22533" name="Rectangle 8"/>
          <p:cNvSpPr>
            <a:spLocks noGrp="1" noChangeArrowheads="1"/>
          </p:cNvSpPr>
          <p:nvPr>
            <p:ph type="title"/>
          </p:nvPr>
        </p:nvSpPr>
        <p:spPr>
          <a:xfrm>
            <a:off x="3717995" y="381000"/>
            <a:ext cx="3268523" cy="479747"/>
          </a:xfrm>
        </p:spPr>
        <p:txBody>
          <a:bodyPr/>
          <a:lstStyle/>
          <a:p>
            <a:r>
              <a:rPr lang="en-US" dirty="0"/>
              <a:t>Manipulators - 2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06438" y="1303338"/>
            <a:ext cx="5630862" cy="4279900"/>
            <a:chOff x="706438" y="1303338"/>
            <a:chExt cx="5630862" cy="4279900"/>
          </a:xfrm>
        </p:grpSpPr>
        <p:sp>
          <p:nvSpPr>
            <p:cNvPr id="22536" name="Freeform 10"/>
            <p:cNvSpPr>
              <a:spLocks/>
            </p:cNvSpPr>
            <p:nvPr/>
          </p:nvSpPr>
          <p:spPr bwMode="auto">
            <a:xfrm>
              <a:off x="1241426" y="2163763"/>
              <a:ext cx="919162" cy="628650"/>
            </a:xfrm>
            <a:custGeom>
              <a:avLst/>
              <a:gdLst>
                <a:gd name="T0" fmla="*/ 2147483647 w 579"/>
                <a:gd name="T1" fmla="*/ 2147483647 h 396"/>
                <a:gd name="T2" fmla="*/ 2147483647 w 579"/>
                <a:gd name="T3" fmla="*/ 2147483647 h 396"/>
                <a:gd name="T4" fmla="*/ 2147483647 w 579"/>
                <a:gd name="T5" fmla="*/ 2147483647 h 396"/>
                <a:gd name="T6" fmla="*/ 2147483647 w 579"/>
                <a:gd name="T7" fmla="*/ 2147483647 h 396"/>
                <a:gd name="T8" fmla="*/ 2147483647 w 579"/>
                <a:gd name="T9" fmla="*/ 2147483647 h 396"/>
                <a:gd name="T10" fmla="*/ 2147483647 w 579"/>
                <a:gd name="T11" fmla="*/ 2147483647 h 396"/>
                <a:gd name="T12" fmla="*/ 2147483647 w 579"/>
                <a:gd name="T13" fmla="*/ 2147483647 h 396"/>
                <a:gd name="T14" fmla="*/ 2147483647 w 579"/>
                <a:gd name="T15" fmla="*/ 2147483647 h 396"/>
                <a:gd name="T16" fmla="*/ 2147483647 w 579"/>
                <a:gd name="T17" fmla="*/ 2147483647 h 396"/>
                <a:gd name="T18" fmla="*/ 2147483647 w 579"/>
                <a:gd name="T19" fmla="*/ 2147483647 h 396"/>
                <a:gd name="T20" fmla="*/ 2147483647 w 579"/>
                <a:gd name="T21" fmla="*/ 2147483647 h 396"/>
                <a:gd name="T22" fmla="*/ 2147483647 w 579"/>
                <a:gd name="T23" fmla="*/ 2147483647 h 396"/>
                <a:gd name="T24" fmla="*/ 2147483647 w 579"/>
                <a:gd name="T25" fmla="*/ 2147483647 h 396"/>
                <a:gd name="T26" fmla="*/ 0 w 579"/>
                <a:gd name="T27" fmla="*/ 2147483647 h 396"/>
                <a:gd name="T28" fmla="*/ 2147483647 w 579"/>
                <a:gd name="T29" fmla="*/ 2147483647 h 396"/>
                <a:gd name="T30" fmla="*/ 2147483647 w 579"/>
                <a:gd name="T31" fmla="*/ 2147483647 h 396"/>
                <a:gd name="T32" fmla="*/ 2147483647 w 579"/>
                <a:gd name="T33" fmla="*/ 2147483647 h 396"/>
                <a:gd name="T34" fmla="*/ 2147483647 w 579"/>
                <a:gd name="T35" fmla="*/ 2147483647 h 396"/>
                <a:gd name="T36" fmla="*/ 2147483647 w 579"/>
                <a:gd name="T37" fmla="*/ 2147483647 h 396"/>
                <a:gd name="T38" fmla="*/ 2147483647 w 579"/>
                <a:gd name="T39" fmla="*/ 2147483647 h 396"/>
                <a:gd name="T40" fmla="*/ 2147483647 w 579"/>
                <a:gd name="T41" fmla="*/ 2147483647 h 396"/>
                <a:gd name="T42" fmla="*/ 2147483647 w 579"/>
                <a:gd name="T43" fmla="*/ 2147483647 h 396"/>
                <a:gd name="T44" fmla="*/ 2147483647 w 579"/>
                <a:gd name="T45" fmla="*/ 2147483647 h 396"/>
                <a:gd name="T46" fmla="*/ 2147483647 w 579"/>
                <a:gd name="T47" fmla="*/ 2147483647 h 396"/>
                <a:gd name="T48" fmla="*/ 2147483647 w 579"/>
                <a:gd name="T49" fmla="*/ 2147483647 h 396"/>
                <a:gd name="T50" fmla="*/ 2147483647 w 579"/>
                <a:gd name="T51" fmla="*/ 2147483647 h 396"/>
                <a:gd name="T52" fmla="*/ 2147483647 w 579"/>
                <a:gd name="T53" fmla="*/ 2147483647 h 396"/>
                <a:gd name="T54" fmla="*/ 2147483647 w 579"/>
                <a:gd name="T55" fmla="*/ 2147483647 h 396"/>
                <a:gd name="T56" fmla="*/ 2147483647 w 579"/>
                <a:gd name="T57" fmla="*/ 2147483647 h 396"/>
                <a:gd name="T58" fmla="*/ 2147483647 w 579"/>
                <a:gd name="T59" fmla="*/ 2147483647 h 396"/>
                <a:gd name="T60" fmla="*/ 2147483647 w 579"/>
                <a:gd name="T61" fmla="*/ 2147483647 h 396"/>
                <a:gd name="T62" fmla="*/ 2147483647 w 579"/>
                <a:gd name="T63" fmla="*/ 2147483647 h 396"/>
                <a:gd name="T64" fmla="*/ 2147483647 w 579"/>
                <a:gd name="T65" fmla="*/ 2147483647 h 396"/>
                <a:gd name="T66" fmla="*/ 2147483647 w 579"/>
                <a:gd name="T67" fmla="*/ 2147483647 h 396"/>
                <a:gd name="T68" fmla="*/ 2147483647 w 579"/>
                <a:gd name="T69" fmla="*/ 2147483647 h 396"/>
                <a:gd name="T70" fmla="*/ 2147483647 w 579"/>
                <a:gd name="T71" fmla="*/ 2147483647 h 396"/>
                <a:gd name="T72" fmla="*/ 2147483647 w 579"/>
                <a:gd name="T73" fmla="*/ 2147483647 h 396"/>
                <a:gd name="T74" fmla="*/ 2147483647 w 579"/>
                <a:gd name="T75" fmla="*/ 2147483647 h 396"/>
                <a:gd name="T76" fmla="*/ 2147483647 w 579"/>
                <a:gd name="T77" fmla="*/ 2147483647 h 396"/>
                <a:gd name="T78" fmla="*/ 2147483647 w 579"/>
                <a:gd name="T79" fmla="*/ 2147483647 h 396"/>
                <a:gd name="T80" fmla="*/ 2147483647 w 579"/>
                <a:gd name="T81" fmla="*/ 2147483647 h 396"/>
                <a:gd name="T82" fmla="*/ 2147483647 w 579"/>
                <a:gd name="T83" fmla="*/ 2147483647 h 396"/>
                <a:gd name="T84" fmla="*/ 2147483647 w 579"/>
                <a:gd name="T85" fmla="*/ 2147483647 h 396"/>
                <a:gd name="T86" fmla="*/ 2147483647 w 579"/>
                <a:gd name="T87" fmla="*/ 2147483647 h 396"/>
                <a:gd name="T88" fmla="*/ 2147483647 w 579"/>
                <a:gd name="T89" fmla="*/ 2147483647 h 396"/>
                <a:gd name="T90" fmla="*/ 2147483647 w 579"/>
                <a:gd name="T91" fmla="*/ 2147483647 h 396"/>
                <a:gd name="T92" fmla="*/ 2147483647 w 579"/>
                <a:gd name="T93" fmla="*/ 2147483647 h 396"/>
                <a:gd name="T94" fmla="*/ 2147483647 w 579"/>
                <a:gd name="T95" fmla="*/ 2147483647 h 396"/>
                <a:gd name="T96" fmla="*/ 2147483647 w 579"/>
                <a:gd name="T97" fmla="*/ 2147483647 h 396"/>
                <a:gd name="T98" fmla="*/ 2147483647 w 579"/>
                <a:gd name="T99" fmla="*/ 2147483647 h 396"/>
                <a:gd name="T100" fmla="*/ 2147483647 w 579"/>
                <a:gd name="T101" fmla="*/ 2147483647 h 396"/>
                <a:gd name="T102" fmla="*/ 2147483647 w 579"/>
                <a:gd name="T103" fmla="*/ 2147483647 h 396"/>
                <a:gd name="T104" fmla="*/ 2147483647 w 579"/>
                <a:gd name="T105" fmla="*/ 2147483647 h 3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79"/>
                <a:gd name="T160" fmla="*/ 0 h 396"/>
                <a:gd name="T161" fmla="*/ 579 w 579"/>
                <a:gd name="T162" fmla="*/ 396 h 3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79" h="396">
                  <a:moveTo>
                    <a:pt x="163" y="0"/>
                  </a:moveTo>
                  <a:lnTo>
                    <a:pt x="159" y="2"/>
                  </a:lnTo>
                  <a:lnTo>
                    <a:pt x="155" y="4"/>
                  </a:lnTo>
                  <a:lnTo>
                    <a:pt x="152" y="6"/>
                  </a:lnTo>
                  <a:lnTo>
                    <a:pt x="148" y="8"/>
                  </a:lnTo>
                  <a:lnTo>
                    <a:pt x="139" y="12"/>
                  </a:lnTo>
                  <a:lnTo>
                    <a:pt x="131" y="15"/>
                  </a:lnTo>
                  <a:lnTo>
                    <a:pt x="123" y="19"/>
                  </a:lnTo>
                  <a:lnTo>
                    <a:pt x="114" y="23"/>
                  </a:lnTo>
                  <a:lnTo>
                    <a:pt x="105" y="27"/>
                  </a:lnTo>
                  <a:lnTo>
                    <a:pt x="97" y="31"/>
                  </a:lnTo>
                  <a:lnTo>
                    <a:pt x="93" y="33"/>
                  </a:lnTo>
                  <a:lnTo>
                    <a:pt x="90" y="35"/>
                  </a:lnTo>
                  <a:lnTo>
                    <a:pt x="86" y="38"/>
                  </a:lnTo>
                  <a:lnTo>
                    <a:pt x="82" y="41"/>
                  </a:lnTo>
                  <a:lnTo>
                    <a:pt x="79" y="44"/>
                  </a:lnTo>
                  <a:lnTo>
                    <a:pt x="76" y="47"/>
                  </a:lnTo>
                  <a:lnTo>
                    <a:pt x="73" y="50"/>
                  </a:lnTo>
                  <a:lnTo>
                    <a:pt x="70" y="53"/>
                  </a:lnTo>
                  <a:lnTo>
                    <a:pt x="68" y="57"/>
                  </a:lnTo>
                  <a:lnTo>
                    <a:pt x="66" y="61"/>
                  </a:lnTo>
                  <a:lnTo>
                    <a:pt x="64" y="65"/>
                  </a:lnTo>
                  <a:lnTo>
                    <a:pt x="62" y="69"/>
                  </a:lnTo>
                  <a:lnTo>
                    <a:pt x="61" y="74"/>
                  </a:lnTo>
                  <a:lnTo>
                    <a:pt x="60" y="78"/>
                  </a:lnTo>
                  <a:lnTo>
                    <a:pt x="60" y="83"/>
                  </a:lnTo>
                  <a:lnTo>
                    <a:pt x="59" y="89"/>
                  </a:lnTo>
                  <a:lnTo>
                    <a:pt x="59" y="90"/>
                  </a:lnTo>
                  <a:lnTo>
                    <a:pt x="58" y="91"/>
                  </a:lnTo>
                  <a:lnTo>
                    <a:pt x="57" y="91"/>
                  </a:lnTo>
                  <a:lnTo>
                    <a:pt x="56" y="92"/>
                  </a:lnTo>
                  <a:lnTo>
                    <a:pt x="55" y="93"/>
                  </a:lnTo>
                  <a:lnTo>
                    <a:pt x="54" y="93"/>
                  </a:lnTo>
                  <a:lnTo>
                    <a:pt x="53" y="94"/>
                  </a:lnTo>
                  <a:lnTo>
                    <a:pt x="52" y="94"/>
                  </a:lnTo>
                  <a:lnTo>
                    <a:pt x="50" y="96"/>
                  </a:lnTo>
                  <a:lnTo>
                    <a:pt x="48" y="99"/>
                  </a:lnTo>
                  <a:lnTo>
                    <a:pt x="46" y="101"/>
                  </a:lnTo>
                  <a:lnTo>
                    <a:pt x="43" y="102"/>
                  </a:lnTo>
                  <a:lnTo>
                    <a:pt x="41" y="104"/>
                  </a:lnTo>
                  <a:lnTo>
                    <a:pt x="39" y="106"/>
                  </a:lnTo>
                  <a:lnTo>
                    <a:pt x="37" y="109"/>
                  </a:lnTo>
                  <a:lnTo>
                    <a:pt x="35" y="111"/>
                  </a:lnTo>
                  <a:lnTo>
                    <a:pt x="34" y="111"/>
                  </a:lnTo>
                  <a:lnTo>
                    <a:pt x="33" y="111"/>
                  </a:lnTo>
                  <a:lnTo>
                    <a:pt x="32" y="112"/>
                  </a:lnTo>
                  <a:lnTo>
                    <a:pt x="31" y="112"/>
                  </a:lnTo>
                  <a:lnTo>
                    <a:pt x="30" y="113"/>
                  </a:lnTo>
                  <a:lnTo>
                    <a:pt x="29" y="113"/>
                  </a:lnTo>
                  <a:lnTo>
                    <a:pt x="28" y="113"/>
                  </a:lnTo>
                  <a:lnTo>
                    <a:pt x="28" y="116"/>
                  </a:lnTo>
                  <a:lnTo>
                    <a:pt x="27" y="118"/>
                  </a:lnTo>
                  <a:lnTo>
                    <a:pt x="27" y="120"/>
                  </a:lnTo>
                  <a:lnTo>
                    <a:pt x="26" y="122"/>
                  </a:lnTo>
                  <a:lnTo>
                    <a:pt x="24" y="127"/>
                  </a:lnTo>
                  <a:lnTo>
                    <a:pt x="22" y="132"/>
                  </a:lnTo>
                  <a:lnTo>
                    <a:pt x="16" y="143"/>
                  </a:lnTo>
                  <a:lnTo>
                    <a:pt x="10" y="155"/>
                  </a:lnTo>
                  <a:lnTo>
                    <a:pt x="7" y="161"/>
                  </a:lnTo>
                  <a:lnTo>
                    <a:pt x="4" y="167"/>
                  </a:lnTo>
                  <a:lnTo>
                    <a:pt x="3" y="170"/>
                  </a:lnTo>
                  <a:lnTo>
                    <a:pt x="2" y="173"/>
                  </a:lnTo>
                  <a:lnTo>
                    <a:pt x="1" y="176"/>
                  </a:lnTo>
                  <a:lnTo>
                    <a:pt x="1" y="180"/>
                  </a:lnTo>
                  <a:lnTo>
                    <a:pt x="0" y="183"/>
                  </a:lnTo>
                  <a:lnTo>
                    <a:pt x="0" y="186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1" y="200"/>
                  </a:lnTo>
                  <a:lnTo>
                    <a:pt x="2" y="203"/>
                  </a:lnTo>
                  <a:lnTo>
                    <a:pt x="3" y="207"/>
                  </a:lnTo>
                  <a:lnTo>
                    <a:pt x="5" y="212"/>
                  </a:lnTo>
                  <a:lnTo>
                    <a:pt x="6" y="216"/>
                  </a:lnTo>
                  <a:lnTo>
                    <a:pt x="7" y="221"/>
                  </a:lnTo>
                  <a:lnTo>
                    <a:pt x="8" y="225"/>
                  </a:lnTo>
                  <a:lnTo>
                    <a:pt x="9" y="235"/>
                  </a:lnTo>
                  <a:lnTo>
                    <a:pt x="10" y="244"/>
                  </a:lnTo>
                  <a:lnTo>
                    <a:pt x="11" y="253"/>
                  </a:lnTo>
                  <a:lnTo>
                    <a:pt x="12" y="262"/>
                  </a:lnTo>
                  <a:lnTo>
                    <a:pt x="12" y="267"/>
                  </a:lnTo>
                  <a:lnTo>
                    <a:pt x="13" y="271"/>
                  </a:lnTo>
                  <a:lnTo>
                    <a:pt x="14" y="276"/>
                  </a:lnTo>
                  <a:lnTo>
                    <a:pt x="15" y="281"/>
                  </a:lnTo>
                  <a:lnTo>
                    <a:pt x="16" y="283"/>
                  </a:lnTo>
                  <a:lnTo>
                    <a:pt x="17" y="285"/>
                  </a:lnTo>
                  <a:lnTo>
                    <a:pt x="18" y="287"/>
                  </a:lnTo>
                  <a:lnTo>
                    <a:pt x="19" y="289"/>
                  </a:lnTo>
                  <a:lnTo>
                    <a:pt x="20" y="291"/>
                  </a:lnTo>
                  <a:lnTo>
                    <a:pt x="22" y="293"/>
                  </a:lnTo>
                  <a:lnTo>
                    <a:pt x="24" y="295"/>
                  </a:lnTo>
                  <a:lnTo>
                    <a:pt x="25" y="296"/>
                  </a:lnTo>
                  <a:lnTo>
                    <a:pt x="27" y="297"/>
                  </a:lnTo>
                  <a:lnTo>
                    <a:pt x="29" y="299"/>
                  </a:lnTo>
                  <a:lnTo>
                    <a:pt x="31" y="300"/>
                  </a:lnTo>
                  <a:lnTo>
                    <a:pt x="33" y="301"/>
                  </a:lnTo>
                  <a:lnTo>
                    <a:pt x="37" y="303"/>
                  </a:lnTo>
                  <a:lnTo>
                    <a:pt x="41" y="304"/>
                  </a:lnTo>
                  <a:lnTo>
                    <a:pt x="46" y="305"/>
                  </a:lnTo>
                  <a:lnTo>
                    <a:pt x="51" y="306"/>
                  </a:lnTo>
                  <a:lnTo>
                    <a:pt x="55" y="307"/>
                  </a:lnTo>
                  <a:lnTo>
                    <a:pt x="60" y="308"/>
                  </a:lnTo>
                  <a:lnTo>
                    <a:pt x="64" y="309"/>
                  </a:lnTo>
                  <a:lnTo>
                    <a:pt x="69" y="310"/>
                  </a:lnTo>
                  <a:lnTo>
                    <a:pt x="73" y="311"/>
                  </a:lnTo>
                  <a:lnTo>
                    <a:pt x="77" y="313"/>
                  </a:lnTo>
                  <a:lnTo>
                    <a:pt x="79" y="314"/>
                  </a:lnTo>
                  <a:lnTo>
                    <a:pt x="81" y="315"/>
                  </a:lnTo>
                  <a:lnTo>
                    <a:pt x="83" y="316"/>
                  </a:lnTo>
                  <a:lnTo>
                    <a:pt x="84" y="318"/>
                  </a:lnTo>
                  <a:lnTo>
                    <a:pt x="86" y="319"/>
                  </a:lnTo>
                  <a:lnTo>
                    <a:pt x="87" y="321"/>
                  </a:lnTo>
                  <a:lnTo>
                    <a:pt x="88" y="323"/>
                  </a:lnTo>
                  <a:lnTo>
                    <a:pt x="89" y="325"/>
                  </a:lnTo>
                  <a:lnTo>
                    <a:pt x="91" y="330"/>
                  </a:lnTo>
                  <a:lnTo>
                    <a:pt x="92" y="335"/>
                  </a:lnTo>
                  <a:lnTo>
                    <a:pt x="93" y="340"/>
                  </a:lnTo>
                  <a:lnTo>
                    <a:pt x="94" y="345"/>
                  </a:lnTo>
                  <a:lnTo>
                    <a:pt x="94" y="351"/>
                  </a:lnTo>
                  <a:lnTo>
                    <a:pt x="95" y="356"/>
                  </a:lnTo>
                  <a:lnTo>
                    <a:pt x="96" y="361"/>
                  </a:lnTo>
                  <a:lnTo>
                    <a:pt x="98" y="366"/>
                  </a:lnTo>
                  <a:lnTo>
                    <a:pt x="99" y="368"/>
                  </a:lnTo>
                  <a:lnTo>
                    <a:pt x="100" y="370"/>
                  </a:lnTo>
                  <a:lnTo>
                    <a:pt x="101" y="372"/>
                  </a:lnTo>
                  <a:lnTo>
                    <a:pt x="102" y="375"/>
                  </a:lnTo>
                  <a:lnTo>
                    <a:pt x="103" y="376"/>
                  </a:lnTo>
                  <a:lnTo>
                    <a:pt x="105" y="378"/>
                  </a:lnTo>
                  <a:lnTo>
                    <a:pt x="107" y="380"/>
                  </a:lnTo>
                  <a:lnTo>
                    <a:pt x="109" y="381"/>
                  </a:lnTo>
                  <a:lnTo>
                    <a:pt x="119" y="382"/>
                  </a:lnTo>
                  <a:lnTo>
                    <a:pt x="130" y="382"/>
                  </a:lnTo>
                  <a:lnTo>
                    <a:pt x="141" y="382"/>
                  </a:lnTo>
                  <a:lnTo>
                    <a:pt x="152" y="383"/>
                  </a:lnTo>
                  <a:lnTo>
                    <a:pt x="174" y="384"/>
                  </a:lnTo>
                  <a:lnTo>
                    <a:pt x="195" y="386"/>
                  </a:lnTo>
                  <a:lnTo>
                    <a:pt x="217" y="388"/>
                  </a:lnTo>
                  <a:lnTo>
                    <a:pt x="239" y="390"/>
                  </a:lnTo>
                  <a:lnTo>
                    <a:pt x="260" y="392"/>
                  </a:lnTo>
                  <a:lnTo>
                    <a:pt x="282" y="394"/>
                  </a:lnTo>
                  <a:lnTo>
                    <a:pt x="293" y="395"/>
                  </a:lnTo>
                  <a:lnTo>
                    <a:pt x="304" y="395"/>
                  </a:lnTo>
                  <a:lnTo>
                    <a:pt x="314" y="396"/>
                  </a:lnTo>
                  <a:lnTo>
                    <a:pt x="325" y="396"/>
                  </a:lnTo>
                  <a:lnTo>
                    <a:pt x="336" y="396"/>
                  </a:lnTo>
                  <a:lnTo>
                    <a:pt x="347" y="396"/>
                  </a:lnTo>
                  <a:lnTo>
                    <a:pt x="358" y="396"/>
                  </a:lnTo>
                  <a:lnTo>
                    <a:pt x="368" y="395"/>
                  </a:lnTo>
                  <a:lnTo>
                    <a:pt x="379" y="394"/>
                  </a:lnTo>
                  <a:lnTo>
                    <a:pt x="390" y="393"/>
                  </a:lnTo>
                  <a:lnTo>
                    <a:pt x="401" y="391"/>
                  </a:lnTo>
                  <a:lnTo>
                    <a:pt x="412" y="390"/>
                  </a:lnTo>
                  <a:lnTo>
                    <a:pt x="423" y="388"/>
                  </a:lnTo>
                  <a:lnTo>
                    <a:pt x="434" y="385"/>
                  </a:lnTo>
                  <a:lnTo>
                    <a:pt x="444" y="382"/>
                  </a:lnTo>
                  <a:lnTo>
                    <a:pt x="455" y="379"/>
                  </a:lnTo>
                  <a:lnTo>
                    <a:pt x="457" y="374"/>
                  </a:lnTo>
                  <a:lnTo>
                    <a:pt x="460" y="370"/>
                  </a:lnTo>
                  <a:lnTo>
                    <a:pt x="463" y="365"/>
                  </a:lnTo>
                  <a:lnTo>
                    <a:pt x="466" y="361"/>
                  </a:lnTo>
                  <a:lnTo>
                    <a:pt x="469" y="356"/>
                  </a:lnTo>
                  <a:lnTo>
                    <a:pt x="473" y="352"/>
                  </a:lnTo>
                  <a:lnTo>
                    <a:pt x="476" y="348"/>
                  </a:lnTo>
                  <a:lnTo>
                    <a:pt x="480" y="345"/>
                  </a:lnTo>
                  <a:lnTo>
                    <a:pt x="486" y="345"/>
                  </a:lnTo>
                  <a:lnTo>
                    <a:pt x="493" y="345"/>
                  </a:lnTo>
                  <a:lnTo>
                    <a:pt x="501" y="346"/>
                  </a:lnTo>
                  <a:lnTo>
                    <a:pt x="508" y="347"/>
                  </a:lnTo>
                  <a:lnTo>
                    <a:pt x="515" y="348"/>
                  </a:lnTo>
                  <a:lnTo>
                    <a:pt x="523" y="349"/>
                  </a:lnTo>
                  <a:lnTo>
                    <a:pt x="530" y="349"/>
                  </a:lnTo>
                  <a:lnTo>
                    <a:pt x="536" y="349"/>
                  </a:lnTo>
                  <a:lnTo>
                    <a:pt x="540" y="345"/>
                  </a:lnTo>
                  <a:lnTo>
                    <a:pt x="544" y="340"/>
                  </a:lnTo>
                  <a:lnTo>
                    <a:pt x="548" y="335"/>
                  </a:lnTo>
                  <a:lnTo>
                    <a:pt x="552" y="329"/>
                  </a:lnTo>
                  <a:lnTo>
                    <a:pt x="555" y="323"/>
                  </a:lnTo>
                  <a:lnTo>
                    <a:pt x="558" y="316"/>
                  </a:lnTo>
                  <a:lnTo>
                    <a:pt x="561" y="309"/>
                  </a:lnTo>
                  <a:lnTo>
                    <a:pt x="564" y="301"/>
                  </a:lnTo>
                  <a:lnTo>
                    <a:pt x="567" y="294"/>
                  </a:lnTo>
                  <a:lnTo>
                    <a:pt x="569" y="286"/>
                  </a:lnTo>
                  <a:lnTo>
                    <a:pt x="571" y="278"/>
                  </a:lnTo>
                  <a:lnTo>
                    <a:pt x="573" y="270"/>
                  </a:lnTo>
                  <a:lnTo>
                    <a:pt x="575" y="261"/>
                  </a:lnTo>
                  <a:lnTo>
                    <a:pt x="576" y="253"/>
                  </a:lnTo>
                  <a:lnTo>
                    <a:pt x="578" y="244"/>
                  </a:lnTo>
                  <a:lnTo>
                    <a:pt x="578" y="235"/>
                  </a:lnTo>
                  <a:lnTo>
                    <a:pt x="579" y="227"/>
                  </a:lnTo>
                  <a:lnTo>
                    <a:pt x="579" y="218"/>
                  </a:lnTo>
                  <a:lnTo>
                    <a:pt x="579" y="209"/>
                  </a:lnTo>
                  <a:lnTo>
                    <a:pt x="579" y="201"/>
                  </a:lnTo>
                  <a:lnTo>
                    <a:pt x="578" y="192"/>
                  </a:lnTo>
                  <a:lnTo>
                    <a:pt x="578" y="184"/>
                  </a:lnTo>
                  <a:lnTo>
                    <a:pt x="576" y="176"/>
                  </a:lnTo>
                  <a:lnTo>
                    <a:pt x="575" y="168"/>
                  </a:lnTo>
                  <a:lnTo>
                    <a:pt x="573" y="160"/>
                  </a:lnTo>
                  <a:lnTo>
                    <a:pt x="570" y="153"/>
                  </a:lnTo>
                  <a:lnTo>
                    <a:pt x="568" y="146"/>
                  </a:lnTo>
                  <a:lnTo>
                    <a:pt x="565" y="139"/>
                  </a:lnTo>
                  <a:lnTo>
                    <a:pt x="561" y="132"/>
                  </a:lnTo>
                  <a:lnTo>
                    <a:pt x="557" y="126"/>
                  </a:lnTo>
                  <a:lnTo>
                    <a:pt x="553" y="121"/>
                  </a:lnTo>
                  <a:lnTo>
                    <a:pt x="549" y="116"/>
                  </a:lnTo>
                  <a:lnTo>
                    <a:pt x="544" y="116"/>
                  </a:lnTo>
                  <a:lnTo>
                    <a:pt x="539" y="115"/>
                  </a:lnTo>
                  <a:lnTo>
                    <a:pt x="533" y="115"/>
                  </a:lnTo>
                  <a:lnTo>
                    <a:pt x="528" y="114"/>
                  </a:lnTo>
                  <a:lnTo>
                    <a:pt x="523" y="114"/>
                  </a:lnTo>
                  <a:lnTo>
                    <a:pt x="518" y="113"/>
                  </a:lnTo>
                  <a:lnTo>
                    <a:pt x="513" y="112"/>
                  </a:lnTo>
                  <a:lnTo>
                    <a:pt x="509" y="111"/>
                  </a:lnTo>
                  <a:lnTo>
                    <a:pt x="507" y="104"/>
                  </a:lnTo>
                  <a:lnTo>
                    <a:pt x="505" y="97"/>
                  </a:lnTo>
                  <a:lnTo>
                    <a:pt x="503" y="90"/>
                  </a:lnTo>
                  <a:lnTo>
                    <a:pt x="500" y="83"/>
                  </a:lnTo>
                  <a:lnTo>
                    <a:pt x="497" y="76"/>
                  </a:lnTo>
                  <a:lnTo>
                    <a:pt x="494" y="69"/>
                  </a:lnTo>
                  <a:lnTo>
                    <a:pt x="492" y="66"/>
                  </a:lnTo>
                  <a:lnTo>
                    <a:pt x="491" y="63"/>
                  </a:lnTo>
                  <a:lnTo>
                    <a:pt x="489" y="60"/>
                  </a:lnTo>
                  <a:lnTo>
                    <a:pt x="487" y="57"/>
                  </a:lnTo>
                  <a:lnTo>
                    <a:pt x="477" y="57"/>
                  </a:lnTo>
                  <a:lnTo>
                    <a:pt x="466" y="56"/>
                  </a:lnTo>
                  <a:lnTo>
                    <a:pt x="456" y="55"/>
                  </a:lnTo>
                  <a:lnTo>
                    <a:pt x="445" y="53"/>
                  </a:lnTo>
                  <a:lnTo>
                    <a:pt x="434" y="52"/>
                  </a:lnTo>
                  <a:lnTo>
                    <a:pt x="424" y="50"/>
                  </a:lnTo>
                  <a:lnTo>
                    <a:pt x="413" y="47"/>
                  </a:lnTo>
                  <a:lnTo>
                    <a:pt x="402" y="45"/>
                  </a:lnTo>
                  <a:lnTo>
                    <a:pt x="391" y="42"/>
                  </a:lnTo>
                  <a:lnTo>
                    <a:pt x="380" y="39"/>
                  </a:lnTo>
                  <a:lnTo>
                    <a:pt x="370" y="35"/>
                  </a:lnTo>
                  <a:lnTo>
                    <a:pt x="359" y="32"/>
                  </a:lnTo>
                  <a:lnTo>
                    <a:pt x="349" y="29"/>
                  </a:lnTo>
                  <a:lnTo>
                    <a:pt x="339" y="25"/>
                  </a:lnTo>
                  <a:lnTo>
                    <a:pt x="329" y="21"/>
                  </a:lnTo>
                  <a:lnTo>
                    <a:pt x="320" y="17"/>
                  </a:lnTo>
                  <a:lnTo>
                    <a:pt x="317" y="17"/>
                  </a:lnTo>
                  <a:lnTo>
                    <a:pt x="314" y="15"/>
                  </a:lnTo>
                  <a:lnTo>
                    <a:pt x="311" y="15"/>
                  </a:lnTo>
                  <a:lnTo>
                    <a:pt x="308" y="14"/>
                  </a:lnTo>
                  <a:lnTo>
                    <a:pt x="302" y="13"/>
                  </a:lnTo>
                  <a:lnTo>
                    <a:pt x="296" y="13"/>
                  </a:lnTo>
                  <a:lnTo>
                    <a:pt x="289" y="12"/>
                  </a:lnTo>
                  <a:lnTo>
                    <a:pt x="282" y="12"/>
                  </a:lnTo>
                  <a:lnTo>
                    <a:pt x="275" y="12"/>
                  </a:lnTo>
                  <a:lnTo>
                    <a:pt x="268" y="13"/>
                  </a:lnTo>
                  <a:lnTo>
                    <a:pt x="261" y="13"/>
                  </a:lnTo>
                  <a:lnTo>
                    <a:pt x="254" y="13"/>
                  </a:lnTo>
                  <a:lnTo>
                    <a:pt x="247" y="13"/>
                  </a:lnTo>
                  <a:lnTo>
                    <a:pt x="240" y="13"/>
                  </a:lnTo>
                  <a:lnTo>
                    <a:pt x="234" y="12"/>
                  </a:lnTo>
                  <a:lnTo>
                    <a:pt x="227" y="11"/>
                  </a:lnTo>
                  <a:lnTo>
                    <a:pt x="224" y="11"/>
                  </a:lnTo>
                  <a:lnTo>
                    <a:pt x="220" y="10"/>
                  </a:lnTo>
                  <a:lnTo>
                    <a:pt x="217" y="9"/>
                  </a:lnTo>
                  <a:lnTo>
                    <a:pt x="214" y="8"/>
                  </a:lnTo>
                  <a:lnTo>
                    <a:pt x="210" y="7"/>
                  </a:lnTo>
                  <a:lnTo>
                    <a:pt x="204" y="6"/>
                  </a:lnTo>
                  <a:lnTo>
                    <a:pt x="197" y="5"/>
                  </a:lnTo>
                  <a:lnTo>
                    <a:pt x="189" y="4"/>
                  </a:lnTo>
                  <a:lnTo>
                    <a:pt x="182" y="3"/>
                  </a:lnTo>
                  <a:lnTo>
                    <a:pt x="175" y="2"/>
                  </a:lnTo>
                  <a:lnTo>
                    <a:pt x="168" y="1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DEDDD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" name="Freeform 11"/>
            <p:cNvSpPr>
              <a:spLocks/>
            </p:cNvSpPr>
            <p:nvPr/>
          </p:nvSpPr>
          <p:spPr bwMode="auto">
            <a:xfrm>
              <a:off x="2620963" y="2465388"/>
              <a:ext cx="2106613" cy="1258888"/>
            </a:xfrm>
            <a:custGeom>
              <a:avLst/>
              <a:gdLst>
                <a:gd name="T0" fmla="*/ 2147483647 w 1327"/>
                <a:gd name="T1" fmla="*/ 2147483647 h 793"/>
                <a:gd name="T2" fmla="*/ 0 w 1327"/>
                <a:gd name="T3" fmla="*/ 2147483647 h 793"/>
                <a:gd name="T4" fmla="*/ 2147483647 w 1327"/>
                <a:gd name="T5" fmla="*/ 2147483647 h 793"/>
                <a:gd name="T6" fmla="*/ 2147483647 w 1327"/>
                <a:gd name="T7" fmla="*/ 2147483647 h 793"/>
                <a:gd name="T8" fmla="*/ 2147483647 w 1327"/>
                <a:gd name="T9" fmla="*/ 2147483647 h 793"/>
                <a:gd name="T10" fmla="*/ 2147483647 w 1327"/>
                <a:gd name="T11" fmla="*/ 0 h 793"/>
                <a:gd name="T12" fmla="*/ 2147483647 w 1327"/>
                <a:gd name="T13" fmla="*/ 2147483647 h 7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7"/>
                <a:gd name="T22" fmla="*/ 0 h 793"/>
                <a:gd name="T23" fmla="*/ 1327 w 1327"/>
                <a:gd name="T24" fmla="*/ 793 h 7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7" h="793">
                  <a:moveTo>
                    <a:pt x="331" y="18"/>
                  </a:moveTo>
                  <a:lnTo>
                    <a:pt x="0" y="415"/>
                  </a:lnTo>
                  <a:lnTo>
                    <a:pt x="562" y="793"/>
                  </a:lnTo>
                  <a:lnTo>
                    <a:pt x="1226" y="692"/>
                  </a:lnTo>
                  <a:lnTo>
                    <a:pt x="1327" y="387"/>
                  </a:lnTo>
                  <a:lnTo>
                    <a:pt x="875" y="0"/>
                  </a:lnTo>
                  <a:lnTo>
                    <a:pt x="331" y="1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" name="Freeform 12"/>
            <p:cNvSpPr>
              <a:spLocks/>
            </p:cNvSpPr>
            <p:nvPr/>
          </p:nvSpPr>
          <p:spPr bwMode="auto">
            <a:xfrm>
              <a:off x="4567237" y="5291138"/>
              <a:ext cx="482600" cy="292100"/>
            </a:xfrm>
            <a:custGeom>
              <a:avLst/>
              <a:gdLst>
                <a:gd name="T0" fmla="*/ 2147483647 w 304"/>
                <a:gd name="T1" fmla="*/ 0 h 184"/>
                <a:gd name="T2" fmla="*/ 2147483647 w 304"/>
                <a:gd name="T3" fmla="*/ 2147483647 h 184"/>
                <a:gd name="T4" fmla="*/ 2147483647 w 304"/>
                <a:gd name="T5" fmla="*/ 2147483647 h 184"/>
                <a:gd name="T6" fmla="*/ 2147483647 w 304"/>
                <a:gd name="T7" fmla="*/ 2147483647 h 184"/>
                <a:gd name="T8" fmla="*/ 2147483647 w 304"/>
                <a:gd name="T9" fmla="*/ 2147483647 h 184"/>
                <a:gd name="T10" fmla="*/ 2147483647 w 304"/>
                <a:gd name="T11" fmla="*/ 2147483647 h 184"/>
                <a:gd name="T12" fmla="*/ 2147483647 w 304"/>
                <a:gd name="T13" fmla="*/ 2147483647 h 184"/>
                <a:gd name="T14" fmla="*/ 2147483647 w 304"/>
                <a:gd name="T15" fmla="*/ 2147483647 h 184"/>
                <a:gd name="T16" fmla="*/ 2147483647 w 304"/>
                <a:gd name="T17" fmla="*/ 2147483647 h 184"/>
                <a:gd name="T18" fmla="*/ 2147483647 w 304"/>
                <a:gd name="T19" fmla="*/ 2147483647 h 184"/>
                <a:gd name="T20" fmla="*/ 2147483647 w 304"/>
                <a:gd name="T21" fmla="*/ 2147483647 h 184"/>
                <a:gd name="T22" fmla="*/ 2147483647 w 304"/>
                <a:gd name="T23" fmla="*/ 2147483647 h 184"/>
                <a:gd name="T24" fmla="*/ 2147483647 w 304"/>
                <a:gd name="T25" fmla="*/ 2147483647 h 184"/>
                <a:gd name="T26" fmla="*/ 2147483647 w 304"/>
                <a:gd name="T27" fmla="*/ 2147483647 h 184"/>
                <a:gd name="T28" fmla="*/ 2147483647 w 304"/>
                <a:gd name="T29" fmla="*/ 2147483647 h 184"/>
                <a:gd name="T30" fmla="*/ 2147483647 w 304"/>
                <a:gd name="T31" fmla="*/ 2147483647 h 184"/>
                <a:gd name="T32" fmla="*/ 2147483647 w 304"/>
                <a:gd name="T33" fmla="*/ 2147483647 h 184"/>
                <a:gd name="T34" fmla="*/ 2147483647 w 304"/>
                <a:gd name="T35" fmla="*/ 2147483647 h 184"/>
                <a:gd name="T36" fmla="*/ 2147483647 w 304"/>
                <a:gd name="T37" fmla="*/ 2147483647 h 184"/>
                <a:gd name="T38" fmla="*/ 2147483647 w 304"/>
                <a:gd name="T39" fmla="*/ 2147483647 h 184"/>
                <a:gd name="T40" fmla="*/ 2147483647 w 304"/>
                <a:gd name="T41" fmla="*/ 2147483647 h 184"/>
                <a:gd name="T42" fmla="*/ 2147483647 w 304"/>
                <a:gd name="T43" fmla="*/ 2147483647 h 184"/>
                <a:gd name="T44" fmla="*/ 2147483647 w 304"/>
                <a:gd name="T45" fmla="*/ 2147483647 h 184"/>
                <a:gd name="T46" fmla="*/ 2147483647 w 304"/>
                <a:gd name="T47" fmla="*/ 2147483647 h 184"/>
                <a:gd name="T48" fmla="*/ 2147483647 w 304"/>
                <a:gd name="T49" fmla="*/ 2147483647 h 184"/>
                <a:gd name="T50" fmla="*/ 2147483647 w 304"/>
                <a:gd name="T51" fmla="*/ 2147483647 h 184"/>
                <a:gd name="T52" fmla="*/ 2147483647 w 304"/>
                <a:gd name="T53" fmla="*/ 2147483647 h 184"/>
                <a:gd name="T54" fmla="*/ 2147483647 w 304"/>
                <a:gd name="T55" fmla="*/ 2147483647 h 184"/>
                <a:gd name="T56" fmla="*/ 2147483647 w 304"/>
                <a:gd name="T57" fmla="*/ 2147483647 h 184"/>
                <a:gd name="T58" fmla="*/ 2147483647 w 304"/>
                <a:gd name="T59" fmla="*/ 2147483647 h 184"/>
                <a:gd name="T60" fmla="*/ 2147483647 w 304"/>
                <a:gd name="T61" fmla="*/ 2147483647 h 184"/>
                <a:gd name="T62" fmla="*/ 0 w 304"/>
                <a:gd name="T63" fmla="*/ 2147483647 h 184"/>
                <a:gd name="T64" fmla="*/ 2147483647 w 304"/>
                <a:gd name="T65" fmla="*/ 2147483647 h 184"/>
                <a:gd name="T66" fmla="*/ 2147483647 w 304"/>
                <a:gd name="T67" fmla="*/ 2147483647 h 184"/>
                <a:gd name="T68" fmla="*/ 2147483647 w 304"/>
                <a:gd name="T69" fmla="*/ 2147483647 h 184"/>
                <a:gd name="T70" fmla="*/ 2147483647 w 304"/>
                <a:gd name="T71" fmla="*/ 2147483647 h 184"/>
                <a:gd name="T72" fmla="*/ 2147483647 w 304"/>
                <a:gd name="T73" fmla="*/ 2147483647 h 184"/>
                <a:gd name="T74" fmla="*/ 2147483647 w 304"/>
                <a:gd name="T75" fmla="*/ 2147483647 h 184"/>
                <a:gd name="T76" fmla="*/ 2147483647 w 304"/>
                <a:gd name="T77" fmla="*/ 2147483647 h 184"/>
                <a:gd name="T78" fmla="*/ 2147483647 w 304"/>
                <a:gd name="T79" fmla="*/ 2147483647 h 184"/>
                <a:gd name="T80" fmla="*/ 2147483647 w 304"/>
                <a:gd name="T81" fmla="*/ 2147483647 h 184"/>
                <a:gd name="T82" fmla="*/ 2147483647 w 304"/>
                <a:gd name="T83" fmla="*/ 2147483647 h 184"/>
                <a:gd name="T84" fmla="*/ 2147483647 w 304"/>
                <a:gd name="T85" fmla="*/ 0 h 18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4"/>
                <a:gd name="T130" fmla="*/ 0 h 184"/>
                <a:gd name="T131" fmla="*/ 304 w 304"/>
                <a:gd name="T132" fmla="*/ 184 h 18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4" h="184">
                  <a:moveTo>
                    <a:pt x="152" y="0"/>
                  </a:moveTo>
                  <a:lnTo>
                    <a:pt x="160" y="0"/>
                  </a:lnTo>
                  <a:lnTo>
                    <a:pt x="167" y="0"/>
                  </a:lnTo>
                  <a:lnTo>
                    <a:pt x="175" y="1"/>
                  </a:lnTo>
                  <a:lnTo>
                    <a:pt x="182" y="1"/>
                  </a:lnTo>
                  <a:lnTo>
                    <a:pt x="190" y="3"/>
                  </a:lnTo>
                  <a:lnTo>
                    <a:pt x="197" y="4"/>
                  </a:lnTo>
                  <a:lnTo>
                    <a:pt x="204" y="5"/>
                  </a:lnTo>
                  <a:lnTo>
                    <a:pt x="211" y="7"/>
                  </a:lnTo>
                  <a:lnTo>
                    <a:pt x="218" y="9"/>
                  </a:lnTo>
                  <a:lnTo>
                    <a:pt x="224" y="11"/>
                  </a:lnTo>
                  <a:lnTo>
                    <a:pt x="231" y="13"/>
                  </a:lnTo>
                  <a:lnTo>
                    <a:pt x="237" y="15"/>
                  </a:lnTo>
                  <a:lnTo>
                    <a:pt x="242" y="18"/>
                  </a:lnTo>
                  <a:lnTo>
                    <a:pt x="248" y="21"/>
                  </a:lnTo>
                  <a:lnTo>
                    <a:pt x="254" y="24"/>
                  </a:lnTo>
                  <a:lnTo>
                    <a:pt x="259" y="26"/>
                  </a:lnTo>
                  <a:lnTo>
                    <a:pt x="264" y="30"/>
                  </a:lnTo>
                  <a:lnTo>
                    <a:pt x="269" y="33"/>
                  </a:lnTo>
                  <a:lnTo>
                    <a:pt x="273" y="36"/>
                  </a:lnTo>
                  <a:lnTo>
                    <a:pt x="278" y="40"/>
                  </a:lnTo>
                  <a:lnTo>
                    <a:pt x="282" y="44"/>
                  </a:lnTo>
                  <a:lnTo>
                    <a:pt x="285" y="48"/>
                  </a:lnTo>
                  <a:lnTo>
                    <a:pt x="289" y="52"/>
                  </a:lnTo>
                  <a:lnTo>
                    <a:pt x="292" y="56"/>
                  </a:lnTo>
                  <a:lnTo>
                    <a:pt x="294" y="60"/>
                  </a:lnTo>
                  <a:lnTo>
                    <a:pt x="297" y="64"/>
                  </a:lnTo>
                  <a:lnTo>
                    <a:pt x="299" y="69"/>
                  </a:lnTo>
                  <a:lnTo>
                    <a:pt x="301" y="73"/>
                  </a:lnTo>
                  <a:lnTo>
                    <a:pt x="302" y="78"/>
                  </a:lnTo>
                  <a:lnTo>
                    <a:pt x="303" y="82"/>
                  </a:lnTo>
                  <a:lnTo>
                    <a:pt x="304" y="87"/>
                  </a:lnTo>
                  <a:lnTo>
                    <a:pt x="304" y="92"/>
                  </a:lnTo>
                  <a:lnTo>
                    <a:pt x="304" y="96"/>
                  </a:lnTo>
                  <a:lnTo>
                    <a:pt x="303" y="101"/>
                  </a:lnTo>
                  <a:lnTo>
                    <a:pt x="302" y="106"/>
                  </a:lnTo>
                  <a:lnTo>
                    <a:pt x="301" y="110"/>
                  </a:lnTo>
                  <a:lnTo>
                    <a:pt x="299" y="115"/>
                  </a:lnTo>
                  <a:lnTo>
                    <a:pt x="297" y="119"/>
                  </a:lnTo>
                  <a:lnTo>
                    <a:pt x="294" y="123"/>
                  </a:lnTo>
                  <a:lnTo>
                    <a:pt x="292" y="127"/>
                  </a:lnTo>
                  <a:lnTo>
                    <a:pt x="289" y="131"/>
                  </a:lnTo>
                  <a:lnTo>
                    <a:pt x="285" y="135"/>
                  </a:lnTo>
                  <a:lnTo>
                    <a:pt x="282" y="139"/>
                  </a:lnTo>
                  <a:lnTo>
                    <a:pt x="278" y="143"/>
                  </a:lnTo>
                  <a:lnTo>
                    <a:pt x="273" y="147"/>
                  </a:lnTo>
                  <a:lnTo>
                    <a:pt x="269" y="150"/>
                  </a:lnTo>
                  <a:lnTo>
                    <a:pt x="264" y="153"/>
                  </a:lnTo>
                  <a:lnTo>
                    <a:pt x="259" y="157"/>
                  </a:lnTo>
                  <a:lnTo>
                    <a:pt x="254" y="160"/>
                  </a:lnTo>
                  <a:lnTo>
                    <a:pt x="248" y="163"/>
                  </a:lnTo>
                  <a:lnTo>
                    <a:pt x="242" y="165"/>
                  </a:lnTo>
                  <a:lnTo>
                    <a:pt x="237" y="168"/>
                  </a:lnTo>
                  <a:lnTo>
                    <a:pt x="231" y="170"/>
                  </a:lnTo>
                  <a:lnTo>
                    <a:pt x="224" y="173"/>
                  </a:lnTo>
                  <a:lnTo>
                    <a:pt x="218" y="175"/>
                  </a:lnTo>
                  <a:lnTo>
                    <a:pt x="211" y="176"/>
                  </a:lnTo>
                  <a:lnTo>
                    <a:pt x="204" y="178"/>
                  </a:lnTo>
                  <a:lnTo>
                    <a:pt x="197" y="179"/>
                  </a:lnTo>
                  <a:lnTo>
                    <a:pt x="190" y="181"/>
                  </a:lnTo>
                  <a:lnTo>
                    <a:pt x="182" y="182"/>
                  </a:lnTo>
                  <a:lnTo>
                    <a:pt x="175" y="183"/>
                  </a:lnTo>
                  <a:lnTo>
                    <a:pt x="167" y="183"/>
                  </a:lnTo>
                  <a:lnTo>
                    <a:pt x="160" y="183"/>
                  </a:lnTo>
                  <a:lnTo>
                    <a:pt x="152" y="184"/>
                  </a:lnTo>
                  <a:lnTo>
                    <a:pt x="144" y="183"/>
                  </a:lnTo>
                  <a:lnTo>
                    <a:pt x="136" y="183"/>
                  </a:lnTo>
                  <a:lnTo>
                    <a:pt x="129" y="183"/>
                  </a:lnTo>
                  <a:lnTo>
                    <a:pt x="121" y="182"/>
                  </a:lnTo>
                  <a:lnTo>
                    <a:pt x="114" y="181"/>
                  </a:lnTo>
                  <a:lnTo>
                    <a:pt x="107" y="179"/>
                  </a:lnTo>
                  <a:lnTo>
                    <a:pt x="100" y="178"/>
                  </a:lnTo>
                  <a:lnTo>
                    <a:pt x="93" y="176"/>
                  </a:lnTo>
                  <a:lnTo>
                    <a:pt x="86" y="175"/>
                  </a:lnTo>
                  <a:lnTo>
                    <a:pt x="80" y="173"/>
                  </a:lnTo>
                  <a:lnTo>
                    <a:pt x="73" y="170"/>
                  </a:lnTo>
                  <a:lnTo>
                    <a:pt x="67" y="168"/>
                  </a:lnTo>
                  <a:lnTo>
                    <a:pt x="61" y="165"/>
                  </a:lnTo>
                  <a:lnTo>
                    <a:pt x="55" y="163"/>
                  </a:lnTo>
                  <a:lnTo>
                    <a:pt x="50" y="160"/>
                  </a:lnTo>
                  <a:lnTo>
                    <a:pt x="44" y="157"/>
                  </a:lnTo>
                  <a:lnTo>
                    <a:pt x="39" y="153"/>
                  </a:lnTo>
                  <a:lnTo>
                    <a:pt x="35" y="150"/>
                  </a:lnTo>
                  <a:lnTo>
                    <a:pt x="30" y="147"/>
                  </a:lnTo>
                  <a:lnTo>
                    <a:pt x="26" y="143"/>
                  </a:lnTo>
                  <a:lnTo>
                    <a:pt x="22" y="139"/>
                  </a:lnTo>
                  <a:lnTo>
                    <a:pt x="18" y="135"/>
                  </a:lnTo>
                  <a:lnTo>
                    <a:pt x="15" y="131"/>
                  </a:lnTo>
                  <a:lnTo>
                    <a:pt x="12" y="127"/>
                  </a:lnTo>
                  <a:lnTo>
                    <a:pt x="9" y="123"/>
                  </a:lnTo>
                  <a:lnTo>
                    <a:pt x="7" y="119"/>
                  </a:lnTo>
                  <a:lnTo>
                    <a:pt x="5" y="115"/>
                  </a:lnTo>
                  <a:lnTo>
                    <a:pt x="3" y="110"/>
                  </a:lnTo>
                  <a:lnTo>
                    <a:pt x="2" y="106"/>
                  </a:lnTo>
                  <a:lnTo>
                    <a:pt x="1" y="101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1" y="82"/>
                  </a:lnTo>
                  <a:lnTo>
                    <a:pt x="2" y="78"/>
                  </a:lnTo>
                  <a:lnTo>
                    <a:pt x="3" y="73"/>
                  </a:lnTo>
                  <a:lnTo>
                    <a:pt x="5" y="69"/>
                  </a:lnTo>
                  <a:lnTo>
                    <a:pt x="7" y="64"/>
                  </a:lnTo>
                  <a:lnTo>
                    <a:pt x="9" y="60"/>
                  </a:lnTo>
                  <a:lnTo>
                    <a:pt x="12" y="56"/>
                  </a:lnTo>
                  <a:lnTo>
                    <a:pt x="15" y="52"/>
                  </a:lnTo>
                  <a:lnTo>
                    <a:pt x="18" y="48"/>
                  </a:lnTo>
                  <a:lnTo>
                    <a:pt x="22" y="44"/>
                  </a:lnTo>
                  <a:lnTo>
                    <a:pt x="26" y="40"/>
                  </a:lnTo>
                  <a:lnTo>
                    <a:pt x="30" y="36"/>
                  </a:lnTo>
                  <a:lnTo>
                    <a:pt x="35" y="33"/>
                  </a:lnTo>
                  <a:lnTo>
                    <a:pt x="39" y="30"/>
                  </a:lnTo>
                  <a:lnTo>
                    <a:pt x="44" y="26"/>
                  </a:lnTo>
                  <a:lnTo>
                    <a:pt x="50" y="24"/>
                  </a:lnTo>
                  <a:lnTo>
                    <a:pt x="55" y="21"/>
                  </a:lnTo>
                  <a:lnTo>
                    <a:pt x="61" y="18"/>
                  </a:lnTo>
                  <a:lnTo>
                    <a:pt x="67" y="15"/>
                  </a:lnTo>
                  <a:lnTo>
                    <a:pt x="73" y="13"/>
                  </a:lnTo>
                  <a:lnTo>
                    <a:pt x="80" y="11"/>
                  </a:lnTo>
                  <a:lnTo>
                    <a:pt x="86" y="9"/>
                  </a:lnTo>
                  <a:lnTo>
                    <a:pt x="93" y="7"/>
                  </a:lnTo>
                  <a:lnTo>
                    <a:pt x="100" y="5"/>
                  </a:lnTo>
                  <a:lnTo>
                    <a:pt x="107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9" y="1"/>
                  </a:lnTo>
                  <a:lnTo>
                    <a:pt x="136" y="0"/>
                  </a:lnTo>
                  <a:lnTo>
                    <a:pt x="144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9" name="Freeform 13"/>
            <p:cNvSpPr>
              <a:spLocks/>
            </p:cNvSpPr>
            <p:nvPr/>
          </p:nvSpPr>
          <p:spPr bwMode="auto">
            <a:xfrm>
              <a:off x="2616201" y="2460626"/>
              <a:ext cx="2106612" cy="1258887"/>
            </a:xfrm>
            <a:custGeom>
              <a:avLst/>
              <a:gdLst>
                <a:gd name="T0" fmla="*/ 2147483647 w 1327"/>
                <a:gd name="T1" fmla="*/ 2147483647 h 793"/>
                <a:gd name="T2" fmla="*/ 0 w 1327"/>
                <a:gd name="T3" fmla="*/ 2147483647 h 793"/>
                <a:gd name="T4" fmla="*/ 2147483647 w 1327"/>
                <a:gd name="T5" fmla="*/ 2147483647 h 793"/>
                <a:gd name="T6" fmla="*/ 2147483647 w 1327"/>
                <a:gd name="T7" fmla="*/ 2147483647 h 793"/>
                <a:gd name="T8" fmla="*/ 2147483647 w 1327"/>
                <a:gd name="T9" fmla="*/ 2147483647 h 793"/>
                <a:gd name="T10" fmla="*/ 2147483647 w 1327"/>
                <a:gd name="T11" fmla="*/ 0 h 793"/>
                <a:gd name="T12" fmla="*/ 2147483647 w 1327"/>
                <a:gd name="T13" fmla="*/ 2147483647 h 7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7"/>
                <a:gd name="T22" fmla="*/ 0 h 793"/>
                <a:gd name="T23" fmla="*/ 1327 w 1327"/>
                <a:gd name="T24" fmla="*/ 793 h 7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7" h="793">
                  <a:moveTo>
                    <a:pt x="331" y="18"/>
                  </a:moveTo>
                  <a:lnTo>
                    <a:pt x="0" y="415"/>
                  </a:lnTo>
                  <a:lnTo>
                    <a:pt x="562" y="793"/>
                  </a:lnTo>
                  <a:lnTo>
                    <a:pt x="1226" y="691"/>
                  </a:lnTo>
                  <a:lnTo>
                    <a:pt x="1327" y="387"/>
                  </a:lnTo>
                  <a:lnTo>
                    <a:pt x="875" y="0"/>
                  </a:lnTo>
                  <a:lnTo>
                    <a:pt x="331" y="18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0" name="Freeform 14"/>
            <p:cNvSpPr>
              <a:spLocks/>
            </p:cNvSpPr>
            <p:nvPr/>
          </p:nvSpPr>
          <p:spPr bwMode="auto">
            <a:xfrm>
              <a:off x="4562475" y="5286376"/>
              <a:ext cx="482600" cy="292100"/>
            </a:xfrm>
            <a:custGeom>
              <a:avLst/>
              <a:gdLst>
                <a:gd name="T0" fmla="*/ 2147483647 w 304"/>
                <a:gd name="T1" fmla="*/ 0 h 184"/>
                <a:gd name="T2" fmla="*/ 2147483647 w 304"/>
                <a:gd name="T3" fmla="*/ 2147483647 h 184"/>
                <a:gd name="T4" fmla="*/ 2147483647 w 304"/>
                <a:gd name="T5" fmla="*/ 2147483647 h 184"/>
                <a:gd name="T6" fmla="*/ 2147483647 w 304"/>
                <a:gd name="T7" fmla="*/ 2147483647 h 184"/>
                <a:gd name="T8" fmla="*/ 2147483647 w 304"/>
                <a:gd name="T9" fmla="*/ 2147483647 h 184"/>
                <a:gd name="T10" fmla="*/ 2147483647 w 304"/>
                <a:gd name="T11" fmla="*/ 2147483647 h 184"/>
                <a:gd name="T12" fmla="*/ 2147483647 w 304"/>
                <a:gd name="T13" fmla="*/ 2147483647 h 184"/>
                <a:gd name="T14" fmla="*/ 2147483647 w 304"/>
                <a:gd name="T15" fmla="*/ 2147483647 h 184"/>
                <a:gd name="T16" fmla="*/ 2147483647 w 304"/>
                <a:gd name="T17" fmla="*/ 2147483647 h 184"/>
                <a:gd name="T18" fmla="*/ 2147483647 w 304"/>
                <a:gd name="T19" fmla="*/ 2147483647 h 184"/>
                <a:gd name="T20" fmla="*/ 2147483647 w 304"/>
                <a:gd name="T21" fmla="*/ 2147483647 h 184"/>
                <a:gd name="T22" fmla="*/ 2147483647 w 304"/>
                <a:gd name="T23" fmla="*/ 2147483647 h 184"/>
                <a:gd name="T24" fmla="*/ 2147483647 w 304"/>
                <a:gd name="T25" fmla="*/ 2147483647 h 184"/>
                <a:gd name="T26" fmla="*/ 2147483647 w 304"/>
                <a:gd name="T27" fmla="*/ 2147483647 h 184"/>
                <a:gd name="T28" fmla="*/ 2147483647 w 304"/>
                <a:gd name="T29" fmla="*/ 2147483647 h 184"/>
                <a:gd name="T30" fmla="*/ 2147483647 w 304"/>
                <a:gd name="T31" fmla="*/ 2147483647 h 184"/>
                <a:gd name="T32" fmla="*/ 2147483647 w 304"/>
                <a:gd name="T33" fmla="*/ 2147483647 h 184"/>
                <a:gd name="T34" fmla="*/ 2147483647 w 304"/>
                <a:gd name="T35" fmla="*/ 2147483647 h 184"/>
                <a:gd name="T36" fmla="*/ 2147483647 w 304"/>
                <a:gd name="T37" fmla="*/ 2147483647 h 184"/>
                <a:gd name="T38" fmla="*/ 2147483647 w 304"/>
                <a:gd name="T39" fmla="*/ 2147483647 h 184"/>
                <a:gd name="T40" fmla="*/ 2147483647 w 304"/>
                <a:gd name="T41" fmla="*/ 2147483647 h 184"/>
                <a:gd name="T42" fmla="*/ 2147483647 w 304"/>
                <a:gd name="T43" fmla="*/ 2147483647 h 184"/>
                <a:gd name="T44" fmla="*/ 2147483647 w 304"/>
                <a:gd name="T45" fmla="*/ 2147483647 h 184"/>
                <a:gd name="T46" fmla="*/ 2147483647 w 304"/>
                <a:gd name="T47" fmla="*/ 2147483647 h 184"/>
                <a:gd name="T48" fmla="*/ 2147483647 w 304"/>
                <a:gd name="T49" fmla="*/ 2147483647 h 184"/>
                <a:gd name="T50" fmla="*/ 2147483647 w 304"/>
                <a:gd name="T51" fmla="*/ 2147483647 h 184"/>
                <a:gd name="T52" fmla="*/ 2147483647 w 304"/>
                <a:gd name="T53" fmla="*/ 2147483647 h 184"/>
                <a:gd name="T54" fmla="*/ 2147483647 w 304"/>
                <a:gd name="T55" fmla="*/ 2147483647 h 184"/>
                <a:gd name="T56" fmla="*/ 2147483647 w 304"/>
                <a:gd name="T57" fmla="*/ 2147483647 h 184"/>
                <a:gd name="T58" fmla="*/ 2147483647 w 304"/>
                <a:gd name="T59" fmla="*/ 2147483647 h 184"/>
                <a:gd name="T60" fmla="*/ 2147483647 w 304"/>
                <a:gd name="T61" fmla="*/ 2147483647 h 184"/>
                <a:gd name="T62" fmla="*/ 0 w 304"/>
                <a:gd name="T63" fmla="*/ 2147483647 h 184"/>
                <a:gd name="T64" fmla="*/ 2147483647 w 304"/>
                <a:gd name="T65" fmla="*/ 2147483647 h 184"/>
                <a:gd name="T66" fmla="*/ 2147483647 w 304"/>
                <a:gd name="T67" fmla="*/ 2147483647 h 184"/>
                <a:gd name="T68" fmla="*/ 2147483647 w 304"/>
                <a:gd name="T69" fmla="*/ 2147483647 h 184"/>
                <a:gd name="T70" fmla="*/ 2147483647 w 304"/>
                <a:gd name="T71" fmla="*/ 2147483647 h 184"/>
                <a:gd name="T72" fmla="*/ 2147483647 w 304"/>
                <a:gd name="T73" fmla="*/ 2147483647 h 184"/>
                <a:gd name="T74" fmla="*/ 2147483647 w 304"/>
                <a:gd name="T75" fmla="*/ 2147483647 h 184"/>
                <a:gd name="T76" fmla="*/ 2147483647 w 304"/>
                <a:gd name="T77" fmla="*/ 2147483647 h 184"/>
                <a:gd name="T78" fmla="*/ 2147483647 w 304"/>
                <a:gd name="T79" fmla="*/ 2147483647 h 184"/>
                <a:gd name="T80" fmla="*/ 2147483647 w 304"/>
                <a:gd name="T81" fmla="*/ 2147483647 h 184"/>
                <a:gd name="T82" fmla="*/ 2147483647 w 304"/>
                <a:gd name="T83" fmla="*/ 0 h 184"/>
                <a:gd name="T84" fmla="*/ 2147483647 w 304"/>
                <a:gd name="T85" fmla="*/ 0 h 18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4"/>
                <a:gd name="T130" fmla="*/ 0 h 184"/>
                <a:gd name="T131" fmla="*/ 304 w 304"/>
                <a:gd name="T132" fmla="*/ 184 h 18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4" h="184">
                  <a:moveTo>
                    <a:pt x="152" y="0"/>
                  </a:moveTo>
                  <a:lnTo>
                    <a:pt x="160" y="0"/>
                  </a:lnTo>
                  <a:lnTo>
                    <a:pt x="167" y="0"/>
                  </a:lnTo>
                  <a:lnTo>
                    <a:pt x="175" y="0"/>
                  </a:lnTo>
                  <a:lnTo>
                    <a:pt x="182" y="1"/>
                  </a:lnTo>
                  <a:lnTo>
                    <a:pt x="190" y="2"/>
                  </a:lnTo>
                  <a:lnTo>
                    <a:pt x="197" y="4"/>
                  </a:lnTo>
                  <a:lnTo>
                    <a:pt x="204" y="5"/>
                  </a:lnTo>
                  <a:lnTo>
                    <a:pt x="211" y="7"/>
                  </a:lnTo>
                  <a:lnTo>
                    <a:pt x="218" y="9"/>
                  </a:lnTo>
                  <a:lnTo>
                    <a:pt x="224" y="11"/>
                  </a:lnTo>
                  <a:lnTo>
                    <a:pt x="230" y="13"/>
                  </a:lnTo>
                  <a:lnTo>
                    <a:pt x="237" y="15"/>
                  </a:lnTo>
                  <a:lnTo>
                    <a:pt x="242" y="18"/>
                  </a:lnTo>
                  <a:lnTo>
                    <a:pt x="248" y="21"/>
                  </a:lnTo>
                  <a:lnTo>
                    <a:pt x="254" y="23"/>
                  </a:lnTo>
                  <a:lnTo>
                    <a:pt x="259" y="26"/>
                  </a:lnTo>
                  <a:lnTo>
                    <a:pt x="264" y="30"/>
                  </a:lnTo>
                  <a:lnTo>
                    <a:pt x="269" y="33"/>
                  </a:lnTo>
                  <a:lnTo>
                    <a:pt x="273" y="36"/>
                  </a:lnTo>
                  <a:lnTo>
                    <a:pt x="278" y="40"/>
                  </a:lnTo>
                  <a:lnTo>
                    <a:pt x="281" y="44"/>
                  </a:lnTo>
                  <a:lnTo>
                    <a:pt x="285" y="48"/>
                  </a:lnTo>
                  <a:lnTo>
                    <a:pt x="289" y="52"/>
                  </a:lnTo>
                  <a:lnTo>
                    <a:pt x="292" y="56"/>
                  </a:lnTo>
                  <a:lnTo>
                    <a:pt x="294" y="60"/>
                  </a:lnTo>
                  <a:lnTo>
                    <a:pt x="297" y="64"/>
                  </a:lnTo>
                  <a:lnTo>
                    <a:pt x="299" y="69"/>
                  </a:lnTo>
                  <a:lnTo>
                    <a:pt x="301" y="73"/>
                  </a:lnTo>
                  <a:lnTo>
                    <a:pt x="302" y="77"/>
                  </a:lnTo>
                  <a:lnTo>
                    <a:pt x="303" y="82"/>
                  </a:lnTo>
                  <a:lnTo>
                    <a:pt x="303" y="87"/>
                  </a:lnTo>
                  <a:lnTo>
                    <a:pt x="304" y="91"/>
                  </a:lnTo>
                  <a:lnTo>
                    <a:pt x="303" y="96"/>
                  </a:lnTo>
                  <a:lnTo>
                    <a:pt x="303" y="101"/>
                  </a:lnTo>
                  <a:lnTo>
                    <a:pt x="302" y="105"/>
                  </a:lnTo>
                  <a:lnTo>
                    <a:pt x="301" y="110"/>
                  </a:lnTo>
                  <a:lnTo>
                    <a:pt x="299" y="115"/>
                  </a:lnTo>
                  <a:lnTo>
                    <a:pt x="297" y="119"/>
                  </a:lnTo>
                  <a:lnTo>
                    <a:pt x="294" y="123"/>
                  </a:lnTo>
                  <a:lnTo>
                    <a:pt x="292" y="127"/>
                  </a:lnTo>
                  <a:lnTo>
                    <a:pt x="289" y="131"/>
                  </a:lnTo>
                  <a:lnTo>
                    <a:pt x="285" y="135"/>
                  </a:lnTo>
                  <a:lnTo>
                    <a:pt x="281" y="139"/>
                  </a:lnTo>
                  <a:lnTo>
                    <a:pt x="278" y="143"/>
                  </a:lnTo>
                  <a:lnTo>
                    <a:pt x="273" y="146"/>
                  </a:lnTo>
                  <a:lnTo>
                    <a:pt x="269" y="150"/>
                  </a:lnTo>
                  <a:lnTo>
                    <a:pt x="264" y="153"/>
                  </a:lnTo>
                  <a:lnTo>
                    <a:pt x="259" y="156"/>
                  </a:lnTo>
                  <a:lnTo>
                    <a:pt x="254" y="160"/>
                  </a:lnTo>
                  <a:lnTo>
                    <a:pt x="248" y="162"/>
                  </a:lnTo>
                  <a:lnTo>
                    <a:pt x="242" y="165"/>
                  </a:lnTo>
                  <a:lnTo>
                    <a:pt x="237" y="168"/>
                  </a:lnTo>
                  <a:lnTo>
                    <a:pt x="230" y="170"/>
                  </a:lnTo>
                  <a:lnTo>
                    <a:pt x="224" y="172"/>
                  </a:lnTo>
                  <a:lnTo>
                    <a:pt x="218" y="174"/>
                  </a:lnTo>
                  <a:lnTo>
                    <a:pt x="211" y="176"/>
                  </a:lnTo>
                  <a:lnTo>
                    <a:pt x="204" y="178"/>
                  </a:lnTo>
                  <a:lnTo>
                    <a:pt x="197" y="179"/>
                  </a:lnTo>
                  <a:lnTo>
                    <a:pt x="190" y="181"/>
                  </a:lnTo>
                  <a:lnTo>
                    <a:pt x="182" y="182"/>
                  </a:lnTo>
                  <a:lnTo>
                    <a:pt x="175" y="182"/>
                  </a:lnTo>
                  <a:lnTo>
                    <a:pt x="167" y="183"/>
                  </a:lnTo>
                  <a:lnTo>
                    <a:pt x="160" y="183"/>
                  </a:lnTo>
                  <a:lnTo>
                    <a:pt x="152" y="184"/>
                  </a:lnTo>
                  <a:lnTo>
                    <a:pt x="144" y="183"/>
                  </a:lnTo>
                  <a:lnTo>
                    <a:pt x="136" y="183"/>
                  </a:lnTo>
                  <a:lnTo>
                    <a:pt x="129" y="182"/>
                  </a:lnTo>
                  <a:lnTo>
                    <a:pt x="121" y="182"/>
                  </a:lnTo>
                  <a:lnTo>
                    <a:pt x="114" y="181"/>
                  </a:lnTo>
                  <a:lnTo>
                    <a:pt x="107" y="179"/>
                  </a:lnTo>
                  <a:lnTo>
                    <a:pt x="99" y="178"/>
                  </a:lnTo>
                  <a:lnTo>
                    <a:pt x="93" y="176"/>
                  </a:lnTo>
                  <a:lnTo>
                    <a:pt x="86" y="174"/>
                  </a:lnTo>
                  <a:lnTo>
                    <a:pt x="79" y="172"/>
                  </a:lnTo>
                  <a:lnTo>
                    <a:pt x="73" y="170"/>
                  </a:lnTo>
                  <a:lnTo>
                    <a:pt x="67" y="168"/>
                  </a:lnTo>
                  <a:lnTo>
                    <a:pt x="61" y="165"/>
                  </a:lnTo>
                  <a:lnTo>
                    <a:pt x="55" y="162"/>
                  </a:lnTo>
                  <a:lnTo>
                    <a:pt x="50" y="160"/>
                  </a:lnTo>
                  <a:lnTo>
                    <a:pt x="44" y="156"/>
                  </a:lnTo>
                  <a:lnTo>
                    <a:pt x="39" y="153"/>
                  </a:lnTo>
                  <a:lnTo>
                    <a:pt x="35" y="150"/>
                  </a:lnTo>
                  <a:lnTo>
                    <a:pt x="30" y="146"/>
                  </a:lnTo>
                  <a:lnTo>
                    <a:pt x="26" y="143"/>
                  </a:lnTo>
                  <a:lnTo>
                    <a:pt x="22" y="139"/>
                  </a:lnTo>
                  <a:lnTo>
                    <a:pt x="18" y="135"/>
                  </a:lnTo>
                  <a:lnTo>
                    <a:pt x="15" y="131"/>
                  </a:lnTo>
                  <a:lnTo>
                    <a:pt x="12" y="127"/>
                  </a:lnTo>
                  <a:lnTo>
                    <a:pt x="9" y="123"/>
                  </a:lnTo>
                  <a:lnTo>
                    <a:pt x="7" y="119"/>
                  </a:lnTo>
                  <a:lnTo>
                    <a:pt x="5" y="115"/>
                  </a:lnTo>
                  <a:lnTo>
                    <a:pt x="3" y="110"/>
                  </a:lnTo>
                  <a:lnTo>
                    <a:pt x="2" y="105"/>
                  </a:lnTo>
                  <a:lnTo>
                    <a:pt x="1" y="101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1" y="82"/>
                  </a:lnTo>
                  <a:lnTo>
                    <a:pt x="2" y="77"/>
                  </a:lnTo>
                  <a:lnTo>
                    <a:pt x="3" y="73"/>
                  </a:lnTo>
                  <a:lnTo>
                    <a:pt x="5" y="69"/>
                  </a:lnTo>
                  <a:lnTo>
                    <a:pt x="7" y="64"/>
                  </a:lnTo>
                  <a:lnTo>
                    <a:pt x="9" y="60"/>
                  </a:lnTo>
                  <a:lnTo>
                    <a:pt x="12" y="56"/>
                  </a:lnTo>
                  <a:lnTo>
                    <a:pt x="15" y="52"/>
                  </a:lnTo>
                  <a:lnTo>
                    <a:pt x="18" y="48"/>
                  </a:lnTo>
                  <a:lnTo>
                    <a:pt x="22" y="44"/>
                  </a:lnTo>
                  <a:lnTo>
                    <a:pt x="26" y="40"/>
                  </a:lnTo>
                  <a:lnTo>
                    <a:pt x="30" y="36"/>
                  </a:lnTo>
                  <a:lnTo>
                    <a:pt x="35" y="33"/>
                  </a:lnTo>
                  <a:lnTo>
                    <a:pt x="39" y="30"/>
                  </a:lnTo>
                  <a:lnTo>
                    <a:pt x="44" y="26"/>
                  </a:lnTo>
                  <a:lnTo>
                    <a:pt x="50" y="23"/>
                  </a:lnTo>
                  <a:lnTo>
                    <a:pt x="55" y="21"/>
                  </a:lnTo>
                  <a:lnTo>
                    <a:pt x="61" y="18"/>
                  </a:lnTo>
                  <a:lnTo>
                    <a:pt x="67" y="15"/>
                  </a:lnTo>
                  <a:lnTo>
                    <a:pt x="73" y="13"/>
                  </a:lnTo>
                  <a:lnTo>
                    <a:pt x="79" y="11"/>
                  </a:lnTo>
                  <a:lnTo>
                    <a:pt x="86" y="9"/>
                  </a:lnTo>
                  <a:lnTo>
                    <a:pt x="93" y="7"/>
                  </a:lnTo>
                  <a:lnTo>
                    <a:pt x="99" y="5"/>
                  </a:lnTo>
                  <a:lnTo>
                    <a:pt x="107" y="4"/>
                  </a:lnTo>
                  <a:lnTo>
                    <a:pt x="114" y="2"/>
                  </a:lnTo>
                  <a:lnTo>
                    <a:pt x="121" y="1"/>
                  </a:lnTo>
                  <a:lnTo>
                    <a:pt x="129" y="0"/>
                  </a:lnTo>
                  <a:lnTo>
                    <a:pt x="136" y="0"/>
                  </a:lnTo>
                  <a:lnTo>
                    <a:pt x="144" y="0"/>
                  </a:lnTo>
                  <a:lnTo>
                    <a:pt x="152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1" name="Freeform 15"/>
            <p:cNvSpPr>
              <a:spLocks/>
            </p:cNvSpPr>
            <p:nvPr/>
          </p:nvSpPr>
          <p:spPr bwMode="auto">
            <a:xfrm>
              <a:off x="1479551" y="3884613"/>
              <a:ext cx="481012" cy="293688"/>
            </a:xfrm>
            <a:custGeom>
              <a:avLst/>
              <a:gdLst>
                <a:gd name="T0" fmla="*/ 2147483647 w 303"/>
                <a:gd name="T1" fmla="*/ 2147483647 h 185"/>
                <a:gd name="T2" fmla="*/ 2147483647 w 303"/>
                <a:gd name="T3" fmla="*/ 2147483647 h 185"/>
                <a:gd name="T4" fmla="*/ 2147483647 w 303"/>
                <a:gd name="T5" fmla="*/ 2147483647 h 185"/>
                <a:gd name="T6" fmla="*/ 2147483647 w 303"/>
                <a:gd name="T7" fmla="*/ 2147483647 h 185"/>
                <a:gd name="T8" fmla="*/ 2147483647 w 303"/>
                <a:gd name="T9" fmla="*/ 2147483647 h 185"/>
                <a:gd name="T10" fmla="*/ 2147483647 w 303"/>
                <a:gd name="T11" fmla="*/ 2147483647 h 185"/>
                <a:gd name="T12" fmla="*/ 2147483647 w 303"/>
                <a:gd name="T13" fmla="*/ 2147483647 h 185"/>
                <a:gd name="T14" fmla="*/ 2147483647 w 303"/>
                <a:gd name="T15" fmla="*/ 2147483647 h 185"/>
                <a:gd name="T16" fmla="*/ 2147483647 w 303"/>
                <a:gd name="T17" fmla="*/ 2147483647 h 185"/>
                <a:gd name="T18" fmla="*/ 2147483647 w 303"/>
                <a:gd name="T19" fmla="*/ 2147483647 h 185"/>
                <a:gd name="T20" fmla="*/ 2147483647 w 303"/>
                <a:gd name="T21" fmla="*/ 2147483647 h 185"/>
                <a:gd name="T22" fmla="*/ 2147483647 w 303"/>
                <a:gd name="T23" fmla="*/ 2147483647 h 185"/>
                <a:gd name="T24" fmla="*/ 2147483647 w 303"/>
                <a:gd name="T25" fmla="*/ 2147483647 h 185"/>
                <a:gd name="T26" fmla="*/ 2147483647 w 303"/>
                <a:gd name="T27" fmla="*/ 2147483647 h 185"/>
                <a:gd name="T28" fmla="*/ 2147483647 w 303"/>
                <a:gd name="T29" fmla="*/ 2147483647 h 185"/>
                <a:gd name="T30" fmla="*/ 2147483647 w 303"/>
                <a:gd name="T31" fmla="*/ 2147483647 h 185"/>
                <a:gd name="T32" fmla="*/ 2147483647 w 303"/>
                <a:gd name="T33" fmla="*/ 2147483647 h 185"/>
                <a:gd name="T34" fmla="*/ 2147483647 w 303"/>
                <a:gd name="T35" fmla="*/ 2147483647 h 185"/>
                <a:gd name="T36" fmla="*/ 2147483647 w 303"/>
                <a:gd name="T37" fmla="*/ 2147483647 h 185"/>
                <a:gd name="T38" fmla="*/ 2147483647 w 303"/>
                <a:gd name="T39" fmla="*/ 2147483647 h 185"/>
                <a:gd name="T40" fmla="*/ 2147483647 w 303"/>
                <a:gd name="T41" fmla="*/ 2147483647 h 185"/>
                <a:gd name="T42" fmla="*/ 2147483647 w 303"/>
                <a:gd name="T43" fmla="*/ 2147483647 h 185"/>
                <a:gd name="T44" fmla="*/ 2147483647 w 303"/>
                <a:gd name="T45" fmla="*/ 2147483647 h 185"/>
                <a:gd name="T46" fmla="*/ 2147483647 w 303"/>
                <a:gd name="T47" fmla="*/ 2147483647 h 185"/>
                <a:gd name="T48" fmla="*/ 2147483647 w 303"/>
                <a:gd name="T49" fmla="*/ 2147483647 h 185"/>
                <a:gd name="T50" fmla="*/ 2147483647 w 303"/>
                <a:gd name="T51" fmla="*/ 2147483647 h 185"/>
                <a:gd name="T52" fmla="*/ 2147483647 w 303"/>
                <a:gd name="T53" fmla="*/ 2147483647 h 185"/>
                <a:gd name="T54" fmla="*/ 2147483647 w 303"/>
                <a:gd name="T55" fmla="*/ 2147483647 h 185"/>
                <a:gd name="T56" fmla="*/ 2147483647 w 303"/>
                <a:gd name="T57" fmla="*/ 2147483647 h 185"/>
                <a:gd name="T58" fmla="*/ 2147483647 w 303"/>
                <a:gd name="T59" fmla="*/ 2147483647 h 185"/>
                <a:gd name="T60" fmla="*/ 2147483647 w 303"/>
                <a:gd name="T61" fmla="*/ 2147483647 h 185"/>
                <a:gd name="T62" fmla="*/ 0 w 303"/>
                <a:gd name="T63" fmla="*/ 2147483647 h 185"/>
                <a:gd name="T64" fmla="*/ 0 w 303"/>
                <a:gd name="T65" fmla="*/ 2147483647 h 185"/>
                <a:gd name="T66" fmla="*/ 2147483647 w 303"/>
                <a:gd name="T67" fmla="*/ 2147483647 h 185"/>
                <a:gd name="T68" fmla="*/ 2147483647 w 303"/>
                <a:gd name="T69" fmla="*/ 2147483647 h 185"/>
                <a:gd name="T70" fmla="*/ 2147483647 w 303"/>
                <a:gd name="T71" fmla="*/ 2147483647 h 185"/>
                <a:gd name="T72" fmla="*/ 2147483647 w 303"/>
                <a:gd name="T73" fmla="*/ 2147483647 h 185"/>
                <a:gd name="T74" fmla="*/ 2147483647 w 303"/>
                <a:gd name="T75" fmla="*/ 2147483647 h 185"/>
                <a:gd name="T76" fmla="*/ 2147483647 w 303"/>
                <a:gd name="T77" fmla="*/ 2147483647 h 185"/>
                <a:gd name="T78" fmla="*/ 2147483647 w 303"/>
                <a:gd name="T79" fmla="*/ 2147483647 h 185"/>
                <a:gd name="T80" fmla="*/ 2147483647 w 303"/>
                <a:gd name="T81" fmla="*/ 2147483647 h 185"/>
                <a:gd name="T82" fmla="*/ 2147483647 w 303"/>
                <a:gd name="T83" fmla="*/ 2147483647 h 185"/>
                <a:gd name="T84" fmla="*/ 2147483647 w 303"/>
                <a:gd name="T85" fmla="*/ 0 h 18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3"/>
                <a:gd name="T130" fmla="*/ 0 h 185"/>
                <a:gd name="T131" fmla="*/ 303 w 303"/>
                <a:gd name="T132" fmla="*/ 185 h 18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3" h="185">
                  <a:moveTo>
                    <a:pt x="152" y="0"/>
                  </a:moveTo>
                  <a:lnTo>
                    <a:pt x="159" y="1"/>
                  </a:lnTo>
                  <a:lnTo>
                    <a:pt x="167" y="1"/>
                  </a:lnTo>
                  <a:lnTo>
                    <a:pt x="175" y="2"/>
                  </a:lnTo>
                  <a:lnTo>
                    <a:pt x="182" y="2"/>
                  </a:lnTo>
                  <a:lnTo>
                    <a:pt x="190" y="3"/>
                  </a:lnTo>
                  <a:lnTo>
                    <a:pt x="197" y="5"/>
                  </a:lnTo>
                  <a:lnTo>
                    <a:pt x="204" y="6"/>
                  </a:lnTo>
                  <a:lnTo>
                    <a:pt x="211" y="8"/>
                  </a:lnTo>
                  <a:lnTo>
                    <a:pt x="217" y="10"/>
                  </a:lnTo>
                  <a:lnTo>
                    <a:pt x="224" y="12"/>
                  </a:lnTo>
                  <a:lnTo>
                    <a:pt x="230" y="14"/>
                  </a:lnTo>
                  <a:lnTo>
                    <a:pt x="236" y="16"/>
                  </a:lnTo>
                  <a:lnTo>
                    <a:pt x="242" y="19"/>
                  </a:lnTo>
                  <a:lnTo>
                    <a:pt x="248" y="22"/>
                  </a:lnTo>
                  <a:lnTo>
                    <a:pt x="254" y="24"/>
                  </a:lnTo>
                  <a:lnTo>
                    <a:pt x="259" y="28"/>
                  </a:lnTo>
                  <a:lnTo>
                    <a:pt x="264" y="31"/>
                  </a:lnTo>
                  <a:lnTo>
                    <a:pt x="269" y="34"/>
                  </a:lnTo>
                  <a:lnTo>
                    <a:pt x="273" y="38"/>
                  </a:lnTo>
                  <a:lnTo>
                    <a:pt x="278" y="41"/>
                  </a:lnTo>
                  <a:lnTo>
                    <a:pt x="282" y="45"/>
                  </a:lnTo>
                  <a:lnTo>
                    <a:pt x="285" y="49"/>
                  </a:lnTo>
                  <a:lnTo>
                    <a:pt x="289" y="53"/>
                  </a:lnTo>
                  <a:lnTo>
                    <a:pt x="292" y="57"/>
                  </a:lnTo>
                  <a:lnTo>
                    <a:pt x="294" y="61"/>
                  </a:lnTo>
                  <a:lnTo>
                    <a:pt x="297" y="65"/>
                  </a:lnTo>
                  <a:lnTo>
                    <a:pt x="299" y="70"/>
                  </a:lnTo>
                  <a:lnTo>
                    <a:pt x="300" y="74"/>
                  </a:lnTo>
                  <a:lnTo>
                    <a:pt x="302" y="79"/>
                  </a:lnTo>
                  <a:lnTo>
                    <a:pt x="303" y="83"/>
                  </a:lnTo>
                  <a:lnTo>
                    <a:pt x="303" y="88"/>
                  </a:lnTo>
                  <a:lnTo>
                    <a:pt x="303" y="93"/>
                  </a:lnTo>
                  <a:lnTo>
                    <a:pt x="303" y="97"/>
                  </a:lnTo>
                  <a:lnTo>
                    <a:pt x="303" y="102"/>
                  </a:lnTo>
                  <a:lnTo>
                    <a:pt x="302" y="107"/>
                  </a:lnTo>
                  <a:lnTo>
                    <a:pt x="300" y="111"/>
                  </a:lnTo>
                  <a:lnTo>
                    <a:pt x="299" y="115"/>
                  </a:lnTo>
                  <a:lnTo>
                    <a:pt x="297" y="120"/>
                  </a:lnTo>
                  <a:lnTo>
                    <a:pt x="294" y="124"/>
                  </a:lnTo>
                  <a:lnTo>
                    <a:pt x="292" y="128"/>
                  </a:lnTo>
                  <a:lnTo>
                    <a:pt x="289" y="132"/>
                  </a:lnTo>
                  <a:lnTo>
                    <a:pt x="285" y="136"/>
                  </a:lnTo>
                  <a:lnTo>
                    <a:pt x="282" y="140"/>
                  </a:lnTo>
                  <a:lnTo>
                    <a:pt x="278" y="144"/>
                  </a:lnTo>
                  <a:lnTo>
                    <a:pt x="273" y="147"/>
                  </a:lnTo>
                  <a:lnTo>
                    <a:pt x="269" y="151"/>
                  </a:lnTo>
                  <a:lnTo>
                    <a:pt x="264" y="154"/>
                  </a:lnTo>
                  <a:lnTo>
                    <a:pt x="259" y="158"/>
                  </a:lnTo>
                  <a:lnTo>
                    <a:pt x="254" y="161"/>
                  </a:lnTo>
                  <a:lnTo>
                    <a:pt x="248" y="163"/>
                  </a:lnTo>
                  <a:lnTo>
                    <a:pt x="242" y="166"/>
                  </a:lnTo>
                  <a:lnTo>
                    <a:pt x="236" y="169"/>
                  </a:lnTo>
                  <a:lnTo>
                    <a:pt x="230" y="171"/>
                  </a:lnTo>
                  <a:lnTo>
                    <a:pt x="224" y="173"/>
                  </a:lnTo>
                  <a:lnTo>
                    <a:pt x="217" y="175"/>
                  </a:lnTo>
                  <a:lnTo>
                    <a:pt x="211" y="177"/>
                  </a:lnTo>
                  <a:lnTo>
                    <a:pt x="204" y="179"/>
                  </a:lnTo>
                  <a:lnTo>
                    <a:pt x="197" y="181"/>
                  </a:lnTo>
                  <a:lnTo>
                    <a:pt x="190" y="182"/>
                  </a:lnTo>
                  <a:lnTo>
                    <a:pt x="182" y="183"/>
                  </a:lnTo>
                  <a:lnTo>
                    <a:pt x="175" y="183"/>
                  </a:lnTo>
                  <a:lnTo>
                    <a:pt x="167" y="184"/>
                  </a:lnTo>
                  <a:lnTo>
                    <a:pt x="159" y="185"/>
                  </a:lnTo>
                  <a:lnTo>
                    <a:pt x="152" y="185"/>
                  </a:lnTo>
                  <a:lnTo>
                    <a:pt x="144" y="185"/>
                  </a:lnTo>
                  <a:lnTo>
                    <a:pt x="136" y="184"/>
                  </a:lnTo>
                  <a:lnTo>
                    <a:pt x="129" y="183"/>
                  </a:lnTo>
                  <a:lnTo>
                    <a:pt x="121" y="183"/>
                  </a:lnTo>
                  <a:lnTo>
                    <a:pt x="114" y="182"/>
                  </a:lnTo>
                  <a:lnTo>
                    <a:pt x="107" y="181"/>
                  </a:lnTo>
                  <a:lnTo>
                    <a:pt x="99" y="179"/>
                  </a:lnTo>
                  <a:lnTo>
                    <a:pt x="93" y="177"/>
                  </a:lnTo>
                  <a:lnTo>
                    <a:pt x="86" y="175"/>
                  </a:lnTo>
                  <a:lnTo>
                    <a:pt x="79" y="173"/>
                  </a:lnTo>
                  <a:lnTo>
                    <a:pt x="73" y="171"/>
                  </a:lnTo>
                  <a:lnTo>
                    <a:pt x="67" y="169"/>
                  </a:lnTo>
                  <a:lnTo>
                    <a:pt x="61" y="166"/>
                  </a:lnTo>
                  <a:lnTo>
                    <a:pt x="55" y="163"/>
                  </a:lnTo>
                  <a:lnTo>
                    <a:pt x="50" y="161"/>
                  </a:lnTo>
                  <a:lnTo>
                    <a:pt x="44" y="158"/>
                  </a:lnTo>
                  <a:lnTo>
                    <a:pt x="39" y="154"/>
                  </a:lnTo>
                  <a:lnTo>
                    <a:pt x="34" y="151"/>
                  </a:lnTo>
                  <a:lnTo>
                    <a:pt x="30" y="147"/>
                  </a:lnTo>
                  <a:lnTo>
                    <a:pt x="26" y="144"/>
                  </a:lnTo>
                  <a:lnTo>
                    <a:pt x="22" y="140"/>
                  </a:lnTo>
                  <a:lnTo>
                    <a:pt x="18" y="136"/>
                  </a:lnTo>
                  <a:lnTo>
                    <a:pt x="15" y="132"/>
                  </a:lnTo>
                  <a:lnTo>
                    <a:pt x="12" y="128"/>
                  </a:lnTo>
                  <a:lnTo>
                    <a:pt x="9" y="124"/>
                  </a:lnTo>
                  <a:lnTo>
                    <a:pt x="6" y="120"/>
                  </a:lnTo>
                  <a:lnTo>
                    <a:pt x="4" y="115"/>
                  </a:lnTo>
                  <a:lnTo>
                    <a:pt x="3" y="111"/>
                  </a:lnTo>
                  <a:lnTo>
                    <a:pt x="1" y="107"/>
                  </a:lnTo>
                  <a:lnTo>
                    <a:pt x="0" y="102"/>
                  </a:lnTo>
                  <a:lnTo>
                    <a:pt x="0" y="97"/>
                  </a:lnTo>
                  <a:lnTo>
                    <a:pt x="0" y="93"/>
                  </a:lnTo>
                  <a:lnTo>
                    <a:pt x="0" y="88"/>
                  </a:lnTo>
                  <a:lnTo>
                    <a:pt x="0" y="83"/>
                  </a:lnTo>
                  <a:lnTo>
                    <a:pt x="1" y="79"/>
                  </a:lnTo>
                  <a:lnTo>
                    <a:pt x="3" y="74"/>
                  </a:lnTo>
                  <a:lnTo>
                    <a:pt x="4" y="70"/>
                  </a:lnTo>
                  <a:lnTo>
                    <a:pt x="6" y="65"/>
                  </a:lnTo>
                  <a:lnTo>
                    <a:pt x="9" y="61"/>
                  </a:lnTo>
                  <a:lnTo>
                    <a:pt x="12" y="57"/>
                  </a:lnTo>
                  <a:lnTo>
                    <a:pt x="15" y="53"/>
                  </a:lnTo>
                  <a:lnTo>
                    <a:pt x="18" y="49"/>
                  </a:lnTo>
                  <a:lnTo>
                    <a:pt x="22" y="45"/>
                  </a:lnTo>
                  <a:lnTo>
                    <a:pt x="26" y="41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9" y="31"/>
                  </a:lnTo>
                  <a:lnTo>
                    <a:pt x="44" y="28"/>
                  </a:lnTo>
                  <a:lnTo>
                    <a:pt x="50" y="24"/>
                  </a:lnTo>
                  <a:lnTo>
                    <a:pt x="55" y="22"/>
                  </a:lnTo>
                  <a:lnTo>
                    <a:pt x="61" y="19"/>
                  </a:lnTo>
                  <a:lnTo>
                    <a:pt x="67" y="16"/>
                  </a:lnTo>
                  <a:lnTo>
                    <a:pt x="73" y="14"/>
                  </a:lnTo>
                  <a:lnTo>
                    <a:pt x="79" y="12"/>
                  </a:lnTo>
                  <a:lnTo>
                    <a:pt x="86" y="10"/>
                  </a:lnTo>
                  <a:lnTo>
                    <a:pt x="93" y="8"/>
                  </a:lnTo>
                  <a:lnTo>
                    <a:pt x="99" y="6"/>
                  </a:lnTo>
                  <a:lnTo>
                    <a:pt x="107" y="5"/>
                  </a:lnTo>
                  <a:lnTo>
                    <a:pt x="114" y="3"/>
                  </a:lnTo>
                  <a:lnTo>
                    <a:pt x="121" y="2"/>
                  </a:lnTo>
                  <a:lnTo>
                    <a:pt x="129" y="2"/>
                  </a:lnTo>
                  <a:lnTo>
                    <a:pt x="136" y="1"/>
                  </a:lnTo>
                  <a:lnTo>
                    <a:pt x="144" y="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2" name="Freeform 16"/>
            <p:cNvSpPr>
              <a:spLocks/>
            </p:cNvSpPr>
            <p:nvPr/>
          </p:nvSpPr>
          <p:spPr bwMode="auto">
            <a:xfrm>
              <a:off x="3600450" y="4498976"/>
              <a:ext cx="1230312" cy="893762"/>
            </a:xfrm>
            <a:custGeom>
              <a:avLst/>
              <a:gdLst>
                <a:gd name="T0" fmla="*/ 0 w 775"/>
                <a:gd name="T1" fmla="*/ 2147483647 h 563"/>
                <a:gd name="T2" fmla="*/ 2147483647 w 775"/>
                <a:gd name="T3" fmla="*/ 2147483647 h 563"/>
                <a:gd name="T4" fmla="*/ 2147483647 w 775"/>
                <a:gd name="T5" fmla="*/ 2147483647 h 563"/>
                <a:gd name="T6" fmla="*/ 2147483647 w 775"/>
                <a:gd name="T7" fmla="*/ 0 h 563"/>
                <a:gd name="T8" fmla="*/ 0 w 775"/>
                <a:gd name="T9" fmla="*/ 2147483647 h 5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5"/>
                <a:gd name="T16" fmla="*/ 0 h 563"/>
                <a:gd name="T17" fmla="*/ 775 w 775"/>
                <a:gd name="T18" fmla="*/ 563 h 5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5" h="563">
                  <a:moveTo>
                    <a:pt x="0" y="19"/>
                  </a:moveTo>
                  <a:lnTo>
                    <a:pt x="710" y="563"/>
                  </a:lnTo>
                  <a:lnTo>
                    <a:pt x="775" y="563"/>
                  </a:lnTo>
                  <a:lnTo>
                    <a:pt x="4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3" name="Freeform 17"/>
            <p:cNvSpPr>
              <a:spLocks/>
            </p:cNvSpPr>
            <p:nvPr/>
          </p:nvSpPr>
          <p:spPr bwMode="auto">
            <a:xfrm>
              <a:off x="1473201" y="3879851"/>
              <a:ext cx="482600" cy="292100"/>
            </a:xfrm>
            <a:custGeom>
              <a:avLst/>
              <a:gdLst>
                <a:gd name="T0" fmla="*/ 2147483647 w 304"/>
                <a:gd name="T1" fmla="*/ 2147483647 h 184"/>
                <a:gd name="T2" fmla="*/ 2147483647 w 304"/>
                <a:gd name="T3" fmla="*/ 2147483647 h 184"/>
                <a:gd name="T4" fmla="*/ 2147483647 w 304"/>
                <a:gd name="T5" fmla="*/ 2147483647 h 184"/>
                <a:gd name="T6" fmla="*/ 2147483647 w 304"/>
                <a:gd name="T7" fmla="*/ 2147483647 h 184"/>
                <a:gd name="T8" fmla="*/ 2147483647 w 304"/>
                <a:gd name="T9" fmla="*/ 2147483647 h 184"/>
                <a:gd name="T10" fmla="*/ 2147483647 w 304"/>
                <a:gd name="T11" fmla="*/ 2147483647 h 184"/>
                <a:gd name="T12" fmla="*/ 2147483647 w 304"/>
                <a:gd name="T13" fmla="*/ 2147483647 h 184"/>
                <a:gd name="T14" fmla="*/ 2147483647 w 304"/>
                <a:gd name="T15" fmla="*/ 2147483647 h 184"/>
                <a:gd name="T16" fmla="*/ 2147483647 w 304"/>
                <a:gd name="T17" fmla="*/ 2147483647 h 184"/>
                <a:gd name="T18" fmla="*/ 2147483647 w 304"/>
                <a:gd name="T19" fmla="*/ 2147483647 h 184"/>
                <a:gd name="T20" fmla="*/ 2147483647 w 304"/>
                <a:gd name="T21" fmla="*/ 2147483647 h 184"/>
                <a:gd name="T22" fmla="*/ 2147483647 w 304"/>
                <a:gd name="T23" fmla="*/ 2147483647 h 184"/>
                <a:gd name="T24" fmla="*/ 2147483647 w 304"/>
                <a:gd name="T25" fmla="*/ 2147483647 h 184"/>
                <a:gd name="T26" fmla="*/ 2147483647 w 304"/>
                <a:gd name="T27" fmla="*/ 2147483647 h 184"/>
                <a:gd name="T28" fmla="*/ 2147483647 w 304"/>
                <a:gd name="T29" fmla="*/ 2147483647 h 184"/>
                <a:gd name="T30" fmla="*/ 2147483647 w 304"/>
                <a:gd name="T31" fmla="*/ 2147483647 h 184"/>
                <a:gd name="T32" fmla="*/ 2147483647 w 304"/>
                <a:gd name="T33" fmla="*/ 2147483647 h 184"/>
                <a:gd name="T34" fmla="*/ 2147483647 w 304"/>
                <a:gd name="T35" fmla="*/ 2147483647 h 184"/>
                <a:gd name="T36" fmla="*/ 2147483647 w 304"/>
                <a:gd name="T37" fmla="*/ 2147483647 h 184"/>
                <a:gd name="T38" fmla="*/ 2147483647 w 304"/>
                <a:gd name="T39" fmla="*/ 2147483647 h 184"/>
                <a:gd name="T40" fmla="*/ 2147483647 w 304"/>
                <a:gd name="T41" fmla="*/ 2147483647 h 184"/>
                <a:gd name="T42" fmla="*/ 2147483647 w 304"/>
                <a:gd name="T43" fmla="*/ 2147483647 h 184"/>
                <a:gd name="T44" fmla="*/ 2147483647 w 304"/>
                <a:gd name="T45" fmla="*/ 2147483647 h 184"/>
                <a:gd name="T46" fmla="*/ 2147483647 w 304"/>
                <a:gd name="T47" fmla="*/ 2147483647 h 184"/>
                <a:gd name="T48" fmla="*/ 2147483647 w 304"/>
                <a:gd name="T49" fmla="*/ 2147483647 h 184"/>
                <a:gd name="T50" fmla="*/ 2147483647 w 304"/>
                <a:gd name="T51" fmla="*/ 2147483647 h 184"/>
                <a:gd name="T52" fmla="*/ 2147483647 w 304"/>
                <a:gd name="T53" fmla="*/ 2147483647 h 184"/>
                <a:gd name="T54" fmla="*/ 2147483647 w 304"/>
                <a:gd name="T55" fmla="*/ 2147483647 h 184"/>
                <a:gd name="T56" fmla="*/ 2147483647 w 304"/>
                <a:gd name="T57" fmla="*/ 2147483647 h 184"/>
                <a:gd name="T58" fmla="*/ 2147483647 w 304"/>
                <a:gd name="T59" fmla="*/ 2147483647 h 184"/>
                <a:gd name="T60" fmla="*/ 2147483647 w 304"/>
                <a:gd name="T61" fmla="*/ 2147483647 h 184"/>
                <a:gd name="T62" fmla="*/ 2147483647 w 304"/>
                <a:gd name="T63" fmla="*/ 2147483647 h 184"/>
                <a:gd name="T64" fmla="*/ 2147483647 w 304"/>
                <a:gd name="T65" fmla="*/ 2147483647 h 184"/>
                <a:gd name="T66" fmla="*/ 2147483647 w 304"/>
                <a:gd name="T67" fmla="*/ 2147483647 h 184"/>
                <a:gd name="T68" fmla="*/ 2147483647 w 304"/>
                <a:gd name="T69" fmla="*/ 2147483647 h 184"/>
                <a:gd name="T70" fmla="*/ 2147483647 w 304"/>
                <a:gd name="T71" fmla="*/ 2147483647 h 184"/>
                <a:gd name="T72" fmla="*/ 2147483647 w 304"/>
                <a:gd name="T73" fmla="*/ 2147483647 h 184"/>
                <a:gd name="T74" fmla="*/ 2147483647 w 304"/>
                <a:gd name="T75" fmla="*/ 2147483647 h 184"/>
                <a:gd name="T76" fmla="*/ 2147483647 w 304"/>
                <a:gd name="T77" fmla="*/ 2147483647 h 184"/>
                <a:gd name="T78" fmla="*/ 2147483647 w 304"/>
                <a:gd name="T79" fmla="*/ 2147483647 h 184"/>
                <a:gd name="T80" fmla="*/ 2147483647 w 304"/>
                <a:gd name="T81" fmla="*/ 2147483647 h 184"/>
                <a:gd name="T82" fmla="*/ 2147483647 w 304"/>
                <a:gd name="T83" fmla="*/ 2147483647 h 184"/>
                <a:gd name="T84" fmla="*/ 2147483647 w 304"/>
                <a:gd name="T85" fmla="*/ 0 h 18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4"/>
                <a:gd name="T130" fmla="*/ 0 h 184"/>
                <a:gd name="T131" fmla="*/ 304 w 304"/>
                <a:gd name="T132" fmla="*/ 184 h 18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4" h="184">
                  <a:moveTo>
                    <a:pt x="153" y="0"/>
                  </a:moveTo>
                  <a:lnTo>
                    <a:pt x="160" y="1"/>
                  </a:lnTo>
                  <a:lnTo>
                    <a:pt x="168" y="1"/>
                  </a:lnTo>
                  <a:lnTo>
                    <a:pt x="176" y="1"/>
                  </a:lnTo>
                  <a:lnTo>
                    <a:pt x="183" y="2"/>
                  </a:lnTo>
                  <a:lnTo>
                    <a:pt x="191" y="3"/>
                  </a:lnTo>
                  <a:lnTo>
                    <a:pt x="198" y="5"/>
                  </a:lnTo>
                  <a:lnTo>
                    <a:pt x="205" y="6"/>
                  </a:lnTo>
                  <a:lnTo>
                    <a:pt x="212" y="8"/>
                  </a:lnTo>
                  <a:lnTo>
                    <a:pt x="218" y="9"/>
                  </a:lnTo>
                  <a:lnTo>
                    <a:pt x="225" y="11"/>
                  </a:lnTo>
                  <a:lnTo>
                    <a:pt x="231" y="14"/>
                  </a:lnTo>
                  <a:lnTo>
                    <a:pt x="237" y="16"/>
                  </a:lnTo>
                  <a:lnTo>
                    <a:pt x="243" y="19"/>
                  </a:lnTo>
                  <a:lnTo>
                    <a:pt x="249" y="21"/>
                  </a:lnTo>
                  <a:lnTo>
                    <a:pt x="255" y="24"/>
                  </a:lnTo>
                  <a:lnTo>
                    <a:pt x="260" y="27"/>
                  </a:lnTo>
                  <a:lnTo>
                    <a:pt x="265" y="31"/>
                  </a:lnTo>
                  <a:lnTo>
                    <a:pt x="270" y="34"/>
                  </a:lnTo>
                  <a:lnTo>
                    <a:pt x="274" y="37"/>
                  </a:lnTo>
                  <a:lnTo>
                    <a:pt x="278" y="41"/>
                  </a:lnTo>
                  <a:lnTo>
                    <a:pt x="282" y="45"/>
                  </a:lnTo>
                  <a:lnTo>
                    <a:pt x="286" y="49"/>
                  </a:lnTo>
                  <a:lnTo>
                    <a:pt x="290" y="53"/>
                  </a:lnTo>
                  <a:lnTo>
                    <a:pt x="292" y="57"/>
                  </a:lnTo>
                  <a:lnTo>
                    <a:pt x="295" y="61"/>
                  </a:lnTo>
                  <a:lnTo>
                    <a:pt x="298" y="65"/>
                  </a:lnTo>
                  <a:lnTo>
                    <a:pt x="300" y="69"/>
                  </a:lnTo>
                  <a:lnTo>
                    <a:pt x="301" y="74"/>
                  </a:lnTo>
                  <a:lnTo>
                    <a:pt x="303" y="79"/>
                  </a:lnTo>
                  <a:lnTo>
                    <a:pt x="304" y="83"/>
                  </a:lnTo>
                  <a:lnTo>
                    <a:pt x="304" y="88"/>
                  </a:lnTo>
                  <a:lnTo>
                    <a:pt x="304" y="92"/>
                  </a:lnTo>
                  <a:lnTo>
                    <a:pt x="304" y="97"/>
                  </a:lnTo>
                  <a:lnTo>
                    <a:pt x="304" y="102"/>
                  </a:lnTo>
                  <a:lnTo>
                    <a:pt x="303" y="106"/>
                  </a:lnTo>
                  <a:lnTo>
                    <a:pt x="301" y="111"/>
                  </a:lnTo>
                  <a:lnTo>
                    <a:pt x="300" y="115"/>
                  </a:lnTo>
                  <a:lnTo>
                    <a:pt x="298" y="120"/>
                  </a:lnTo>
                  <a:lnTo>
                    <a:pt x="295" y="124"/>
                  </a:lnTo>
                  <a:lnTo>
                    <a:pt x="292" y="128"/>
                  </a:lnTo>
                  <a:lnTo>
                    <a:pt x="290" y="132"/>
                  </a:lnTo>
                  <a:lnTo>
                    <a:pt x="286" y="136"/>
                  </a:lnTo>
                  <a:lnTo>
                    <a:pt x="282" y="140"/>
                  </a:lnTo>
                  <a:lnTo>
                    <a:pt x="278" y="144"/>
                  </a:lnTo>
                  <a:lnTo>
                    <a:pt x="274" y="147"/>
                  </a:lnTo>
                  <a:lnTo>
                    <a:pt x="270" y="151"/>
                  </a:lnTo>
                  <a:lnTo>
                    <a:pt x="265" y="154"/>
                  </a:lnTo>
                  <a:lnTo>
                    <a:pt x="260" y="158"/>
                  </a:lnTo>
                  <a:lnTo>
                    <a:pt x="255" y="160"/>
                  </a:lnTo>
                  <a:lnTo>
                    <a:pt x="249" y="163"/>
                  </a:lnTo>
                  <a:lnTo>
                    <a:pt x="243" y="166"/>
                  </a:lnTo>
                  <a:lnTo>
                    <a:pt x="237" y="169"/>
                  </a:lnTo>
                  <a:lnTo>
                    <a:pt x="231" y="171"/>
                  </a:lnTo>
                  <a:lnTo>
                    <a:pt x="225" y="173"/>
                  </a:lnTo>
                  <a:lnTo>
                    <a:pt x="218" y="175"/>
                  </a:lnTo>
                  <a:lnTo>
                    <a:pt x="212" y="177"/>
                  </a:lnTo>
                  <a:lnTo>
                    <a:pt x="205" y="179"/>
                  </a:lnTo>
                  <a:lnTo>
                    <a:pt x="198" y="180"/>
                  </a:lnTo>
                  <a:lnTo>
                    <a:pt x="191" y="182"/>
                  </a:lnTo>
                  <a:lnTo>
                    <a:pt x="183" y="183"/>
                  </a:lnTo>
                  <a:lnTo>
                    <a:pt x="176" y="183"/>
                  </a:lnTo>
                  <a:lnTo>
                    <a:pt x="168" y="184"/>
                  </a:lnTo>
                  <a:lnTo>
                    <a:pt x="160" y="184"/>
                  </a:lnTo>
                  <a:lnTo>
                    <a:pt x="153" y="184"/>
                  </a:lnTo>
                  <a:lnTo>
                    <a:pt x="145" y="184"/>
                  </a:lnTo>
                  <a:lnTo>
                    <a:pt x="137" y="184"/>
                  </a:lnTo>
                  <a:lnTo>
                    <a:pt x="129" y="183"/>
                  </a:lnTo>
                  <a:lnTo>
                    <a:pt x="122" y="183"/>
                  </a:lnTo>
                  <a:lnTo>
                    <a:pt x="115" y="182"/>
                  </a:lnTo>
                  <a:lnTo>
                    <a:pt x="107" y="180"/>
                  </a:lnTo>
                  <a:lnTo>
                    <a:pt x="100" y="179"/>
                  </a:lnTo>
                  <a:lnTo>
                    <a:pt x="93" y="177"/>
                  </a:lnTo>
                  <a:lnTo>
                    <a:pt x="87" y="175"/>
                  </a:lnTo>
                  <a:lnTo>
                    <a:pt x="80" y="173"/>
                  </a:lnTo>
                  <a:lnTo>
                    <a:pt x="74" y="171"/>
                  </a:lnTo>
                  <a:lnTo>
                    <a:pt x="68" y="169"/>
                  </a:lnTo>
                  <a:lnTo>
                    <a:pt x="62" y="166"/>
                  </a:lnTo>
                  <a:lnTo>
                    <a:pt x="56" y="163"/>
                  </a:lnTo>
                  <a:lnTo>
                    <a:pt x="50" y="160"/>
                  </a:lnTo>
                  <a:lnTo>
                    <a:pt x="45" y="158"/>
                  </a:lnTo>
                  <a:lnTo>
                    <a:pt x="40" y="154"/>
                  </a:lnTo>
                  <a:lnTo>
                    <a:pt x="35" y="151"/>
                  </a:lnTo>
                  <a:lnTo>
                    <a:pt x="31" y="147"/>
                  </a:lnTo>
                  <a:lnTo>
                    <a:pt x="27" y="144"/>
                  </a:lnTo>
                  <a:lnTo>
                    <a:pt x="23" y="140"/>
                  </a:lnTo>
                  <a:lnTo>
                    <a:pt x="19" y="136"/>
                  </a:lnTo>
                  <a:lnTo>
                    <a:pt x="16" y="132"/>
                  </a:lnTo>
                  <a:lnTo>
                    <a:pt x="12" y="128"/>
                  </a:lnTo>
                  <a:lnTo>
                    <a:pt x="10" y="124"/>
                  </a:lnTo>
                  <a:lnTo>
                    <a:pt x="7" y="120"/>
                  </a:lnTo>
                  <a:lnTo>
                    <a:pt x="5" y="115"/>
                  </a:lnTo>
                  <a:lnTo>
                    <a:pt x="4" y="111"/>
                  </a:lnTo>
                  <a:lnTo>
                    <a:pt x="2" y="106"/>
                  </a:lnTo>
                  <a:lnTo>
                    <a:pt x="1" y="102"/>
                  </a:lnTo>
                  <a:lnTo>
                    <a:pt x="1" y="97"/>
                  </a:lnTo>
                  <a:lnTo>
                    <a:pt x="0" y="92"/>
                  </a:lnTo>
                  <a:lnTo>
                    <a:pt x="1" y="88"/>
                  </a:lnTo>
                  <a:lnTo>
                    <a:pt x="1" y="83"/>
                  </a:lnTo>
                  <a:lnTo>
                    <a:pt x="2" y="79"/>
                  </a:lnTo>
                  <a:lnTo>
                    <a:pt x="4" y="74"/>
                  </a:lnTo>
                  <a:lnTo>
                    <a:pt x="5" y="69"/>
                  </a:lnTo>
                  <a:lnTo>
                    <a:pt x="7" y="65"/>
                  </a:lnTo>
                  <a:lnTo>
                    <a:pt x="10" y="61"/>
                  </a:lnTo>
                  <a:lnTo>
                    <a:pt x="12" y="57"/>
                  </a:lnTo>
                  <a:lnTo>
                    <a:pt x="16" y="53"/>
                  </a:lnTo>
                  <a:lnTo>
                    <a:pt x="19" y="49"/>
                  </a:lnTo>
                  <a:lnTo>
                    <a:pt x="23" y="45"/>
                  </a:lnTo>
                  <a:lnTo>
                    <a:pt x="27" y="41"/>
                  </a:lnTo>
                  <a:lnTo>
                    <a:pt x="31" y="37"/>
                  </a:lnTo>
                  <a:lnTo>
                    <a:pt x="35" y="34"/>
                  </a:lnTo>
                  <a:lnTo>
                    <a:pt x="40" y="31"/>
                  </a:lnTo>
                  <a:lnTo>
                    <a:pt x="45" y="27"/>
                  </a:lnTo>
                  <a:lnTo>
                    <a:pt x="50" y="24"/>
                  </a:lnTo>
                  <a:lnTo>
                    <a:pt x="56" y="21"/>
                  </a:lnTo>
                  <a:lnTo>
                    <a:pt x="62" y="19"/>
                  </a:lnTo>
                  <a:lnTo>
                    <a:pt x="68" y="16"/>
                  </a:lnTo>
                  <a:lnTo>
                    <a:pt x="74" y="14"/>
                  </a:lnTo>
                  <a:lnTo>
                    <a:pt x="80" y="11"/>
                  </a:lnTo>
                  <a:lnTo>
                    <a:pt x="87" y="9"/>
                  </a:lnTo>
                  <a:lnTo>
                    <a:pt x="93" y="8"/>
                  </a:lnTo>
                  <a:lnTo>
                    <a:pt x="100" y="6"/>
                  </a:lnTo>
                  <a:lnTo>
                    <a:pt x="107" y="5"/>
                  </a:lnTo>
                  <a:lnTo>
                    <a:pt x="115" y="3"/>
                  </a:lnTo>
                  <a:lnTo>
                    <a:pt x="122" y="2"/>
                  </a:lnTo>
                  <a:lnTo>
                    <a:pt x="129" y="1"/>
                  </a:lnTo>
                  <a:lnTo>
                    <a:pt x="137" y="1"/>
                  </a:lnTo>
                  <a:lnTo>
                    <a:pt x="145" y="1"/>
                  </a:lnTo>
                  <a:lnTo>
                    <a:pt x="153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4" name="Freeform 18"/>
            <p:cNvSpPr>
              <a:spLocks/>
            </p:cNvSpPr>
            <p:nvPr/>
          </p:nvSpPr>
          <p:spPr bwMode="auto">
            <a:xfrm>
              <a:off x="3595687" y="4494213"/>
              <a:ext cx="1230313" cy="893763"/>
            </a:xfrm>
            <a:custGeom>
              <a:avLst/>
              <a:gdLst>
                <a:gd name="T0" fmla="*/ 0 w 775"/>
                <a:gd name="T1" fmla="*/ 2147483647 h 563"/>
                <a:gd name="T2" fmla="*/ 2147483647 w 775"/>
                <a:gd name="T3" fmla="*/ 2147483647 h 563"/>
                <a:gd name="T4" fmla="*/ 2147483647 w 775"/>
                <a:gd name="T5" fmla="*/ 2147483647 h 563"/>
                <a:gd name="T6" fmla="*/ 2147483647 w 775"/>
                <a:gd name="T7" fmla="*/ 0 h 563"/>
                <a:gd name="T8" fmla="*/ 0 w 775"/>
                <a:gd name="T9" fmla="*/ 2147483647 h 5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5"/>
                <a:gd name="T16" fmla="*/ 0 h 563"/>
                <a:gd name="T17" fmla="*/ 775 w 775"/>
                <a:gd name="T18" fmla="*/ 563 h 5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5" h="563">
                  <a:moveTo>
                    <a:pt x="0" y="19"/>
                  </a:moveTo>
                  <a:lnTo>
                    <a:pt x="710" y="563"/>
                  </a:lnTo>
                  <a:lnTo>
                    <a:pt x="775" y="563"/>
                  </a:lnTo>
                  <a:lnTo>
                    <a:pt x="46" y="0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5" name="Freeform 19"/>
            <p:cNvSpPr>
              <a:spLocks/>
            </p:cNvSpPr>
            <p:nvPr/>
          </p:nvSpPr>
          <p:spPr bwMode="auto">
            <a:xfrm>
              <a:off x="4405312" y="4206876"/>
              <a:ext cx="425450" cy="1185862"/>
            </a:xfrm>
            <a:custGeom>
              <a:avLst/>
              <a:gdLst>
                <a:gd name="T0" fmla="*/ 0 w 268"/>
                <a:gd name="T1" fmla="*/ 2147483647 h 747"/>
                <a:gd name="T2" fmla="*/ 2147483647 w 268"/>
                <a:gd name="T3" fmla="*/ 2147483647 h 747"/>
                <a:gd name="T4" fmla="*/ 2147483647 w 268"/>
                <a:gd name="T5" fmla="*/ 2147483647 h 747"/>
                <a:gd name="T6" fmla="*/ 2147483647 w 268"/>
                <a:gd name="T7" fmla="*/ 0 h 747"/>
                <a:gd name="T8" fmla="*/ 0 w 268"/>
                <a:gd name="T9" fmla="*/ 2147483647 h 7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8"/>
                <a:gd name="T16" fmla="*/ 0 h 747"/>
                <a:gd name="T17" fmla="*/ 268 w 268"/>
                <a:gd name="T18" fmla="*/ 747 h 7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8" h="747">
                  <a:moveTo>
                    <a:pt x="0" y="19"/>
                  </a:moveTo>
                  <a:lnTo>
                    <a:pt x="222" y="747"/>
                  </a:lnTo>
                  <a:lnTo>
                    <a:pt x="268" y="747"/>
                  </a:lnTo>
                  <a:lnTo>
                    <a:pt x="46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6" name="Freeform 20"/>
            <p:cNvSpPr>
              <a:spLocks/>
            </p:cNvSpPr>
            <p:nvPr/>
          </p:nvSpPr>
          <p:spPr bwMode="auto">
            <a:xfrm>
              <a:off x="4640262" y="4119563"/>
              <a:ext cx="219075" cy="1273175"/>
            </a:xfrm>
            <a:custGeom>
              <a:avLst/>
              <a:gdLst>
                <a:gd name="T0" fmla="*/ 0 w 138"/>
                <a:gd name="T1" fmla="*/ 2147483647 h 802"/>
                <a:gd name="T2" fmla="*/ 2147483647 w 138"/>
                <a:gd name="T3" fmla="*/ 2147483647 h 802"/>
                <a:gd name="T4" fmla="*/ 2147483647 w 138"/>
                <a:gd name="T5" fmla="*/ 2147483647 h 802"/>
                <a:gd name="T6" fmla="*/ 2147483647 w 138"/>
                <a:gd name="T7" fmla="*/ 0 h 802"/>
                <a:gd name="T8" fmla="*/ 0 w 138"/>
                <a:gd name="T9" fmla="*/ 2147483647 h 8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802"/>
                <a:gd name="T17" fmla="*/ 138 w 138"/>
                <a:gd name="T18" fmla="*/ 802 h 8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802">
                  <a:moveTo>
                    <a:pt x="0" y="18"/>
                  </a:moveTo>
                  <a:lnTo>
                    <a:pt x="101" y="802"/>
                  </a:lnTo>
                  <a:lnTo>
                    <a:pt x="138" y="802"/>
                  </a:lnTo>
                  <a:lnTo>
                    <a:pt x="46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7" name="Freeform 21"/>
            <p:cNvSpPr>
              <a:spLocks/>
            </p:cNvSpPr>
            <p:nvPr/>
          </p:nvSpPr>
          <p:spPr bwMode="auto">
            <a:xfrm>
              <a:off x="4400550" y="4202113"/>
              <a:ext cx="425450" cy="1185863"/>
            </a:xfrm>
            <a:custGeom>
              <a:avLst/>
              <a:gdLst>
                <a:gd name="T0" fmla="*/ 0 w 268"/>
                <a:gd name="T1" fmla="*/ 2147483647 h 747"/>
                <a:gd name="T2" fmla="*/ 2147483647 w 268"/>
                <a:gd name="T3" fmla="*/ 2147483647 h 747"/>
                <a:gd name="T4" fmla="*/ 2147483647 w 268"/>
                <a:gd name="T5" fmla="*/ 2147483647 h 747"/>
                <a:gd name="T6" fmla="*/ 2147483647 w 268"/>
                <a:gd name="T7" fmla="*/ 0 h 747"/>
                <a:gd name="T8" fmla="*/ 0 w 268"/>
                <a:gd name="T9" fmla="*/ 2147483647 h 7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8"/>
                <a:gd name="T16" fmla="*/ 0 h 747"/>
                <a:gd name="T17" fmla="*/ 268 w 268"/>
                <a:gd name="T18" fmla="*/ 747 h 7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8" h="747">
                  <a:moveTo>
                    <a:pt x="0" y="19"/>
                  </a:moveTo>
                  <a:lnTo>
                    <a:pt x="222" y="747"/>
                  </a:lnTo>
                  <a:lnTo>
                    <a:pt x="268" y="747"/>
                  </a:lnTo>
                  <a:lnTo>
                    <a:pt x="46" y="0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8" name="Freeform 22"/>
            <p:cNvSpPr>
              <a:spLocks/>
            </p:cNvSpPr>
            <p:nvPr/>
          </p:nvSpPr>
          <p:spPr bwMode="auto">
            <a:xfrm>
              <a:off x="4635500" y="4114801"/>
              <a:ext cx="219075" cy="1273175"/>
            </a:xfrm>
            <a:custGeom>
              <a:avLst/>
              <a:gdLst>
                <a:gd name="T0" fmla="*/ 0 w 138"/>
                <a:gd name="T1" fmla="*/ 2147483647 h 802"/>
                <a:gd name="T2" fmla="*/ 2147483647 w 138"/>
                <a:gd name="T3" fmla="*/ 2147483647 h 802"/>
                <a:gd name="T4" fmla="*/ 2147483647 w 138"/>
                <a:gd name="T5" fmla="*/ 2147483647 h 802"/>
                <a:gd name="T6" fmla="*/ 2147483647 w 138"/>
                <a:gd name="T7" fmla="*/ 0 h 802"/>
                <a:gd name="T8" fmla="*/ 0 w 138"/>
                <a:gd name="T9" fmla="*/ 2147483647 h 8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802"/>
                <a:gd name="T17" fmla="*/ 138 w 138"/>
                <a:gd name="T18" fmla="*/ 802 h 8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802">
                  <a:moveTo>
                    <a:pt x="0" y="18"/>
                  </a:moveTo>
                  <a:lnTo>
                    <a:pt x="101" y="802"/>
                  </a:lnTo>
                  <a:lnTo>
                    <a:pt x="138" y="802"/>
                  </a:lnTo>
                  <a:lnTo>
                    <a:pt x="46" y="0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9" name="Freeform 23"/>
            <p:cNvSpPr>
              <a:spLocks/>
            </p:cNvSpPr>
            <p:nvPr/>
          </p:nvSpPr>
          <p:spPr bwMode="auto">
            <a:xfrm>
              <a:off x="1185863" y="3870326"/>
              <a:ext cx="1741488" cy="1244600"/>
            </a:xfrm>
            <a:custGeom>
              <a:avLst/>
              <a:gdLst>
                <a:gd name="T0" fmla="*/ 0 w 1097"/>
                <a:gd name="T1" fmla="*/ 2147483647 h 784"/>
                <a:gd name="T2" fmla="*/ 2147483647 w 1097"/>
                <a:gd name="T3" fmla="*/ 2147483647 h 784"/>
                <a:gd name="T4" fmla="*/ 2147483647 w 1097"/>
                <a:gd name="T5" fmla="*/ 2147483647 h 784"/>
                <a:gd name="T6" fmla="*/ 2147483647 w 1097"/>
                <a:gd name="T7" fmla="*/ 2147483647 h 784"/>
                <a:gd name="T8" fmla="*/ 2147483647 w 1097"/>
                <a:gd name="T9" fmla="*/ 0 h 784"/>
                <a:gd name="T10" fmla="*/ 2147483647 w 1097"/>
                <a:gd name="T11" fmla="*/ 2147483647 h 784"/>
                <a:gd name="T12" fmla="*/ 0 w 1097"/>
                <a:gd name="T13" fmla="*/ 2147483647 h 7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7"/>
                <a:gd name="T22" fmla="*/ 0 h 784"/>
                <a:gd name="T23" fmla="*/ 1097 w 1097"/>
                <a:gd name="T24" fmla="*/ 784 h 7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7" h="784">
                  <a:moveTo>
                    <a:pt x="0" y="415"/>
                  </a:moveTo>
                  <a:lnTo>
                    <a:pt x="406" y="784"/>
                  </a:lnTo>
                  <a:lnTo>
                    <a:pt x="775" y="701"/>
                  </a:lnTo>
                  <a:lnTo>
                    <a:pt x="1097" y="516"/>
                  </a:lnTo>
                  <a:lnTo>
                    <a:pt x="526" y="0"/>
                  </a:lnTo>
                  <a:lnTo>
                    <a:pt x="212" y="166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0" name="Freeform 24"/>
            <p:cNvSpPr>
              <a:spLocks/>
            </p:cNvSpPr>
            <p:nvPr/>
          </p:nvSpPr>
          <p:spPr bwMode="auto">
            <a:xfrm>
              <a:off x="2078038" y="3124201"/>
              <a:ext cx="1435100" cy="1477962"/>
            </a:xfrm>
            <a:custGeom>
              <a:avLst/>
              <a:gdLst>
                <a:gd name="T0" fmla="*/ 0 w 904"/>
                <a:gd name="T1" fmla="*/ 2147483647 h 931"/>
                <a:gd name="T2" fmla="*/ 2147483647 w 904"/>
                <a:gd name="T3" fmla="*/ 2147483647 h 931"/>
                <a:gd name="T4" fmla="*/ 2147483647 w 904"/>
                <a:gd name="T5" fmla="*/ 2147483647 h 931"/>
                <a:gd name="T6" fmla="*/ 2147483647 w 904"/>
                <a:gd name="T7" fmla="*/ 2147483647 h 931"/>
                <a:gd name="T8" fmla="*/ 2147483647 w 904"/>
                <a:gd name="T9" fmla="*/ 0 h 931"/>
                <a:gd name="T10" fmla="*/ 2147483647 w 904"/>
                <a:gd name="T11" fmla="*/ 2147483647 h 931"/>
                <a:gd name="T12" fmla="*/ 0 w 904"/>
                <a:gd name="T13" fmla="*/ 2147483647 h 9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4"/>
                <a:gd name="T22" fmla="*/ 0 h 931"/>
                <a:gd name="T23" fmla="*/ 904 w 904"/>
                <a:gd name="T24" fmla="*/ 931 h 9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4" h="931">
                  <a:moveTo>
                    <a:pt x="0" y="434"/>
                  </a:moveTo>
                  <a:lnTo>
                    <a:pt x="581" y="931"/>
                  </a:lnTo>
                  <a:lnTo>
                    <a:pt x="830" y="572"/>
                  </a:lnTo>
                  <a:lnTo>
                    <a:pt x="904" y="378"/>
                  </a:lnTo>
                  <a:lnTo>
                    <a:pt x="351" y="0"/>
                  </a:lnTo>
                  <a:lnTo>
                    <a:pt x="222" y="92"/>
                  </a:lnTo>
                  <a:lnTo>
                    <a:pt x="0" y="434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1" name="Freeform 25"/>
            <p:cNvSpPr>
              <a:spLocks/>
            </p:cNvSpPr>
            <p:nvPr/>
          </p:nvSpPr>
          <p:spPr bwMode="auto">
            <a:xfrm>
              <a:off x="1181101" y="3865563"/>
              <a:ext cx="1741487" cy="1244600"/>
            </a:xfrm>
            <a:custGeom>
              <a:avLst/>
              <a:gdLst>
                <a:gd name="T0" fmla="*/ 0 w 1097"/>
                <a:gd name="T1" fmla="*/ 2147483647 h 784"/>
                <a:gd name="T2" fmla="*/ 2147483647 w 1097"/>
                <a:gd name="T3" fmla="*/ 2147483647 h 784"/>
                <a:gd name="T4" fmla="*/ 2147483647 w 1097"/>
                <a:gd name="T5" fmla="*/ 2147483647 h 784"/>
                <a:gd name="T6" fmla="*/ 2147483647 w 1097"/>
                <a:gd name="T7" fmla="*/ 2147483647 h 784"/>
                <a:gd name="T8" fmla="*/ 2147483647 w 1097"/>
                <a:gd name="T9" fmla="*/ 0 h 784"/>
                <a:gd name="T10" fmla="*/ 2147483647 w 1097"/>
                <a:gd name="T11" fmla="*/ 2147483647 h 784"/>
                <a:gd name="T12" fmla="*/ 0 w 1097"/>
                <a:gd name="T13" fmla="*/ 2147483647 h 7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7"/>
                <a:gd name="T22" fmla="*/ 0 h 784"/>
                <a:gd name="T23" fmla="*/ 1097 w 1097"/>
                <a:gd name="T24" fmla="*/ 784 h 7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7" h="784">
                  <a:moveTo>
                    <a:pt x="0" y="415"/>
                  </a:moveTo>
                  <a:lnTo>
                    <a:pt x="406" y="784"/>
                  </a:lnTo>
                  <a:lnTo>
                    <a:pt x="775" y="701"/>
                  </a:lnTo>
                  <a:lnTo>
                    <a:pt x="1097" y="516"/>
                  </a:lnTo>
                  <a:lnTo>
                    <a:pt x="526" y="0"/>
                  </a:lnTo>
                  <a:lnTo>
                    <a:pt x="212" y="166"/>
                  </a:lnTo>
                  <a:lnTo>
                    <a:pt x="0" y="415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2" name="Freeform 26"/>
            <p:cNvSpPr>
              <a:spLocks/>
            </p:cNvSpPr>
            <p:nvPr/>
          </p:nvSpPr>
          <p:spPr bwMode="auto">
            <a:xfrm>
              <a:off x="2073276" y="3119438"/>
              <a:ext cx="1435100" cy="1477963"/>
            </a:xfrm>
            <a:custGeom>
              <a:avLst/>
              <a:gdLst>
                <a:gd name="T0" fmla="*/ 0 w 904"/>
                <a:gd name="T1" fmla="*/ 2147483647 h 931"/>
                <a:gd name="T2" fmla="*/ 2147483647 w 904"/>
                <a:gd name="T3" fmla="*/ 2147483647 h 931"/>
                <a:gd name="T4" fmla="*/ 2147483647 w 904"/>
                <a:gd name="T5" fmla="*/ 2147483647 h 931"/>
                <a:gd name="T6" fmla="*/ 2147483647 w 904"/>
                <a:gd name="T7" fmla="*/ 2147483647 h 931"/>
                <a:gd name="T8" fmla="*/ 2147483647 w 904"/>
                <a:gd name="T9" fmla="*/ 0 h 931"/>
                <a:gd name="T10" fmla="*/ 2147483647 w 904"/>
                <a:gd name="T11" fmla="*/ 2147483647 h 931"/>
                <a:gd name="T12" fmla="*/ 0 w 904"/>
                <a:gd name="T13" fmla="*/ 2147483647 h 9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4"/>
                <a:gd name="T22" fmla="*/ 0 h 931"/>
                <a:gd name="T23" fmla="*/ 904 w 904"/>
                <a:gd name="T24" fmla="*/ 931 h 9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4" h="931">
                  <a:moveTo>
                    <a:pt x="0" y="433"/>
                  </a:moveTo>
                  <a:lnTo>
                    <a:pt x="581" y="931"/>
                  </a:lnTo>
                  <a:lnTo>
                    <a:pt x="830" y="571"/>
                  </a:lnTo>
                  <a:lnTo>
                    <a:pt x="904" y="378"/>
                  </a:lnTo>
                  <a:lnTo>
                    <a:pt x="351" y="0"/>
                  </a:lnTo>
                  <a:lnTo>
                    <a:pt x="221" y="92"/>
                  </a:lnTo>
                  <a:lnTo>
                    <a:pt x="0" y="433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3" name="Rectangle 27"/>
            <p:cNvSpPr>
              <a:spLocks noChangeArrowheads="1"/>
            </p:cNvSpPr>
            <p:nvPr/>
          </p:nvSpPr>
          <p:spPr bwMode="auto">
            <a:xfrm>
              <a:off x="3425826" y="1851026"/>
              <a:ext cx="42862" cy="847725"/>
            </a:xfrm>
            <a:prstGeom prst="rect">
              <a:avLst/>
            </a:prstGeom>
            <a:solidFill>
              <a:srgbClr val="C2C2C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Rectangle 28"/>
            <p:cNvSpPr>
              <a:spLocks noChangeArrowheads="1"/>
            </p:cNvSpPr>
            <p:nvPr/>
          </p:nvSpPr>
          <p:spPr bwMode="auto">
            <a:xfrm>
              <a:off x="3630612" y="1851026"/>
              <a:ext cx="44450" cy="847725"/>
            </a:xfrm>
            <a:prstGeom prst="rect">
              <a:avLst/>
            </a:prstGeom>
            <a:solidFill>
              <a:srgbClr val="C2C2C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5" name="Rectangle 29"/>
            <p:cNvSpPr>
              <a:spLocks noChangeArrowheads="1"/>
            </p:cNvSpPr>
            <p:nvPr/>
          </p:nvSpPr>
          <p:spPr bwMode="auto">
            <a:xfrm>
              <a:off x="3421063" y="1846263"/>
              <a:ext cx="42863" cy="847725"/>
            </a:xfrm>
            <a:prstGeom prst="rect">
              <a:avLst/>
            </a:prstGeom>
            <a:noFill/>
            <a:ln w="9525">
              <a:solidFill>
                <a:srgbClr val="37333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6" name="Rectangle 30"/>
            <p:cNvSpPr>
              <a:spLocks noChangeArrowheads="1"/>
            </p:cNvSpPr>
            <p:nvPr/>
          </p:nvSpPr>
          <p:spPr bwMode="auto">
            <a:xfrm>
              <a:off x="3625850" y="1846263"/>
              <a:ext cx="42862" cy="847725"/>
            </a:xfrm>
            <a:prstGeom prst="rect">
              <a:avLst/>
            </a:prstGeom>
            <a:noFill/>
            <a:ln w="9525">
              <a:solidFill>
                <a:srgbClr val="37333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7" name="Freeform 31"/>
            <p:cNvSpPr>
              <a:spLocks/>
            </p:cNvSpPr>
            <p:nvPr/>
          </p:nvSpPr>
          <p:spPr bwMode="auto">
            <a:xfrm>
              <a:off x="4552950" y="2538413"/>
              <a:ext cx="1784350" cy="1009650"/>
            </a:xfrm>
            <a:custGeom>
              <a:avLst/>
              <a:gdLst>
                <a:gd name="T0" fmla="*/ 2147483647 w 1124"/>
                <a:gd name="T1" fmla="*/ 2147483647 h 636"/>
                <a:gd name="T2" fmla="*/ 2147483647 w 1124"/>
                <a:gd name="T3" fmla="*/ 2147483647 h 636"/>
                <a:gd name="T4" fmla="*/ 2147483647 w 1124"/>
                <a:gd name="T5" fmla="*/ 2147483647 h 636"/>
                <a:gd name="T6" fmla="*/ 2147483647 w 1124"/>
                <a:gd name="T7" fmla="*/ 0 h 636"/>
                <a:gd name="T8" fmla="*/ 2147483647 w 1124"/>
                <a:gd name="T9" fmla="*/ 0 h 636"/>
                <a:gd name="T10" fmla="*/ 0 w 1124"/>
                <a:gd name="T11" fmla="*/ 2147483647 h 636"/>
                <a:gd name="T12" fmla="*/ 2147483647 w 1124"/>
                <a:gd name="T13" fmla="*/ 2147483647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4"/>
                <a:gd name="T22" fmla="*/ 0 h 636"/>
                <a:gd name="T23" fmla="*/ 1124 w 1124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4" h="636">
                  <a:moveTo>
                    <a:pt x="580" y="636"/>
                  </a:moveTo>
                  <a:lnTo>
                    <a:pt x="912" y="535"/>
                  </a:lnTo>
                  <a:lnTo>
                    <a:pt x="1124" y="369"/>
                  </a:lnTo>
                  <a:lnTo>
                    <a:pt x="719" y="0"/>
                  </a:lnTo>
                  <a:lnTo>
                    <a:pt x="378" y="0"/>
                  </a:lnTo>
                  <a:lnTo>
                    <a:pt x="0" y="101"/>
                  </a:lnTo>
                  <a:lnTo>
                    <a:pt x="580" y="63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8" name="Freeform 32"/>
            <p:cNvSpPr>
              <a:spLocks/>
            </p:cNvSpPr>
            <p:nvPr/>
          </p:nvSpPr>
          <p:spPr bwMode="auto">
            <a:xfrm>
              <a:off x="2049463" y="1573213"/>
              <a:ext cx="1200150" cy="979488"/>
            </a:xfrm>
            <a:custGeom>
              <a:avLst/>
              <a:gdLst>
                <a:gd name="T0" fmla="*/ 2147483647 w 756"/>
                <a:gd name="T1" fmla="*/ 2147483647 h 617"/>
                <a:gd name="T2" fmla="*/ 2147483647 w 756"/>
                <a:gd name="T3" fmla="*/ 0 h 617"/>
                <a:gd name="T4" fmla="*/ 0 w 756"/>
                <a:gd name="T5" fmla="*/ 2147483647 h 617"/>
                <a:gd name="T6" fmla="*/ 2147483647 w 756"/>
                <a:gd name="T7" fmla="*/ 2147483647 h 617"/>
                <a:gd name="T8" fmla="*/ 2147483647 w 756"/>
                <a:gd name="T9" fmla="*/ 2147483647 h 6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6"/>
                <a:gd name="T16" fmla="*/ 0 h 617"/>
                <a:gd name="T17" fmla="*/ 756 w 756"/>
                <a:gd name="T18" fmla="*/ 617 h 6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6" h="617">
                  <a:moveTo>
                    <a:pt x="756" y="599"/>
                  </a:moveTo>
                  <a:lnTo>
                    <a:pt x="18" y="0"/>
                  </a:lnTo>
                  <a:lnTo>
                    <a:pt x="0" y="27"/>
                  </a:lnTo>
                  <a:lnTo>
                    <a:pt x="729" y="617"/>
                  </a:lnTo>
                  <a:lnTo>
                    <a:pt x="756" y="59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9" name="Freeform 33"/>
            <p:cNvSpPr>
              <a:spLocks/>
            </p:cNvSpPr>
            <p:nvPr/>
          </p:nvSpPr>
          <p:spPr bwMode="auto">
            <a:xfrm>
              <a:off x="4546600" y="2533651"/>
              <a:ext cx="1785937" cy="1009650"/>
            </a:xfrm>
            <a:custGeom>
              <a:avLst/>
              <a:gdLst>
                <a:gd name="T0" fmla="*/ 2147483647 w 1125"/>
                <a:gd name="T1" fmla="*/ 2147483647 h 636"/>
                <a:gd name="T2" fmla="*/ 2147483647 w 1125"/>
                <a:gd name="T3" fmla="*/ 2147483647 h 636"/>
                <a:gd name="T4" fmla="*/ 2147483647 w 1125"/>
                <a:gd name="T5" fmla="*/ 2147483647 h 636"/>
                <a:gd name="T6" fmla="*/ 2147483647 w 1125"/>
                <a:gd name="T7" fmla="*/ 0 h 636"/>
                <a:gd name="T8" fmla="*/ 2147483647 w 1125"/>
                <a:gd name="T9" fmla="*/ 0 h 636"/>
                <a:gd name="T10" fmla="*/ 0 w 1125"/>
                <a:gd name="T11" fmla="*/ 2147483647 h 636"/>
                <a:gd name="T12" fmla="*/ 2147483647 w 1125"/>
                <a:gd name="T13" fmla="*/ 2147483647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5"/>
                <a:gd name="T22" fmla="*/ 0 h 636"/>
                <a:gd name="T23" fmla="*/ 1125 w 1125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5" h="636">
                  <a:moveTo>
                    <a:pt x="581" y="636"/>
                  </a:moveTo>
                  <a:lnTo>
                    <a:pt x="913" y="535"/>
                  </a:lnTo>
                  <a:lnTo>
                    <a:pt x="1125" y="369"/>
                  </a:lnTo>
                  <a:lnTo>
                    <a:pt x="719" y="0"/>
                  </a:lnTo>
                  <a:lnTo>
                    <a:pt x="378" y="0"/>
                  </a:lnTo>
                  <a:lnTo>
                    <a:pt x="0" y="101"/>
                  </a:lnTo>
                  <a:lnTo>
                    <a:pt x="581" y="636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0" name="Freeform 34"/>
            <p:cNvSpPr>
              <a:spLocks/>
            </p:cNvSpPr>
            <p:nvPr/>
          </p:nvSpPr>
          <p:spPr bwMode="auto">
            <a:xfrm>
              <a:off x="2044701" y="1568451"/>
              <a:ext cx="1200150" cy="979487"/>
            </a:xfrm>
            <a:custGeom>
              <a:avLst/>
              <a:gdLst>
                <a:gd name="T0" fmla="*/ 2147483647 w 756"/>
                <a:gd name="T1" fmla="*/ 2147483647 h 617"/>
                <a:gd name="T2" fmla="*/ 2147483647 w 756"/>
                <a:gd name="T3" fmla="*/ 0 h 617"/>
                <a:gd name="T4" fmla="*/ 0 w 756"/>
                <a:gd name="T5" fmla="*/ 2147483647 h 617"/>
                <a:gd name="T6" fmla="*/ 2147483647 w 756"/>
                <a:gd name="T7" fmla="*/ 2147483647 h 617"/>
                <a:gd name="T8" fmla="*/ 2147483647 w 756"/>
                <a:gd name="T9" fmla="*/ 2147483647 h 6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6"/>
                <a:gd name="T16" fmla="*/ 0 h 617"/>
                <a:gd name="T17" fmla="*/ 756 w 756"/>
                <a:gd name="T18" fmla="*/ 617 h 6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6" h="617">
                  <a:moveTo>
                    <a:pt x="756" y="599"/>
                  </a:moveTo>
                  <a:lnTo>
                    <a:pt x="18" y="0"/>
                  </a:lnTo>
                  <a:lnTo>
                    <a:pt x="0" y="27"/>
                  </a:lnTo>
                  <a:lnTo>
                    <a:pt x="728" y="617"/>
                  </a:lnTo>
                  <a:lnTo>
                    <a:pt x="756" y="59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1" name="Freeform 35"/>
            <p:cNvSpPr>
              <a:spLocks/>
            </p:cNvSpPr>
            <p:nvPr/>
          </p:nvSpPr>
          <p:spPr bwMode="auto">
            <a:xfrm>
              <a:off x="1654176" y="1543051"/>
              <a:ext cx="512762" cy="762000"/>
            </a:xfrm>
            <a:custGeom>
              <a:avLst/>
              <a:gdLst>
                <a:gd name="T0" fmla="*/ 2147483647 w 323"/>
                <a:gd name="T1" fmla="*/ 0 h 480"/>
                <a:gd name="T2" fmla="*/ 0 w 323"/>
                <a:gd name="T3" fmla="*/ 2147483647 h 480"/>
                <a:gd name="T4" fmla="*/ 2147483647 w 323"/>
                <a:gd name="T5" fmla="*/ 2147483647 h 480"/>
                <a:gd name="T6" fmla="*/ 2147483647 w 323"/>
                <a:gd name="T7" fmla="*/ 2147483647 h 480"/>
                <a:gd name="T8" fmla="*/ 2147483647 w 323"/>
                <a:gd name="T9" fmla="*/ 0 h 4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3"/>
                <a:gd name="T16" fmla="*/ 0 h 480"/>
                <a:gd name="T17" fmla="*/ 323 w 323"/>
                <a:gd name="T18" fmla="*/ 480 h 4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3" h="480">
                  <a:moveTo>
                    <a:pt x="295" y="0"/>
                  </a:moveTo>
                  <a:lnTo>
                    <a:pt x="0" y="461"/>
                  </a:lnTo>
                  <a:lnTo>
                    <a:pt x="28" y="480"/>
                  </a:lnTo>
                  <a:lnTo>
                    <a:pt x="323" y="19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2" name="Freeform 36"/>
            <p:cNvSpPr>
              <a:spLocks/>
            </p:cNvSpPr>
            <p:nvPr/>
          </p:nvSpPr>
          <p:spPr bwMode="auto">
            <a:xfrm>
              <a:off x="1536701" y="2230438"/>
              <a:ext cx="249237" cy="146050"/>
            </a:xfrm>
            <a:custGeom>
              <a:avLst/>
              <a:gdLst>
                <a:gd name="T0" fmla="*/ 0 w 157"/>
                <a:gd name="T1" fmla="*/ 2147483647 h 92"/>
                <a:gd name="T2" fmla="*/ 2147483647 w 157"/>
                <a:gd name="T3" fmla="*/ 2147483647 h 92"/>
                <a:gd name="T4" fmla="*/ 2147483647 w 157"/>
                <a:gd name="T5" fmla="*/ 2147483647 h 92"/>
                <a:gd name="T6" fmla="*/ 2147483647 w 157"/>
                <a:gd name="T7" fmla="*/ 0 h 92"/>
                <a:gd name="T8" fmla="*/ 0 w 157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92"/>
                <a:gd name="T17" fmla="*/ 157 w 157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92">
                  <a:moveTo>
                    <a:pt x="0" y="28"/>
                  </a:moveTo>
                  <a:lnTo>
                    <a:pt x="74" y="92"/>
                  </a:lnTo>
                  <a:lnTo>
                    <a:pt x="157" y="65"/>
                  </a:lnTo>
                  <a:lnTo>
                    <a:pt x="74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3" name="Freeform 37"/>
            <p:cNvSpPr>
              <a:spLocks/>
            </p:cNvSpPr>
            <p:nvPr/>
          </p:nvSpPr>
          <p:spPr bwMode="auto">
            <a:xfrm>
              <a:off x="1649413" y="1538288"/>
              <a:ext cx="512763" cy="760413"/>
            </a:xfrm>
            <a:custGeom>
              <a:avLst/>
              <a:gdLst>
                <a:gd name="T0" fmla="*/ 2147483647 w 323"/>
                <a:gd name="T1" fmla="*/ 0 h 479"/>
                <a:gd name="T2" fmla="*/ 0 w 323"/>
                <a:gd name="T3" fmla="*/ 2147483647 h 479"/>
                <a:gd name="T4" fmla="*/ 2147483647 w 323"/>
                <a:gd name="T5" fmla="*/ 2147483647 h 479"/>
                <a:gd name="T6" fmla="*/ 2147483647 w 323"/>
                <a:gd name="T7" fmla="*/ 2147483647 h 479"/>
                <a:gd name="T8" fmla="*/ 2147483647 w 323"/>
                <a:gd name="T9" fmla="*/ 0 h 4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3"/>
                <a:gd name="T16" fmla="*/ 0 h 479"/>
                <a:gd name="T17" fmla="*/ 323 w 323"/>
                <a:gd name="T18" fmla="*/ 479 h 4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3" h="479">
                  <a:moveTo>
                    <a:pt x="295" y="0"/>
                  </a:moveTo>
                  <a:lnTo>
                    <a:pt x="0" y="461"/>
                  </a:lnTo>
                  <a:lnTo>
                    <a:pt x="28" y="479"/>
                  </a:lnTo>
                  <a:lnTo>
                    <a:pt x="323" y="19"/>
                  </a:lnTo>
                  <a:lnTo>
                    <a:pt x="295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4" name="Freeform 38"/>
            <p:cNvSpPr>
              <a:spLocks/>
            </p:cNvSpPr>
            <p:nvPr/>
          </p:nvSpPr>
          <p:spPr bwMode="auto">
            <a:xfrm>
              <a:off x="1531938" y="2225676"/>
              <a:ext cx="249238" cy="146050"/>
            </a:xfrm>
            <a:custGeom>
              <a:avLst/>
              <a:gdLst>
                <a:gd name="T0" fmla="*/ 0 w 157"/>
                <a:gd name="T1" fmla="*/ 2147483647 h 92"/>
                <a:gd name="T2" fmla="*/ 2147483647 w 157"/>
                <a:gd name="T3" fmla="*/ 2147483647 h 92"/>
                <a:gd name="T4" fmla="*/ 2147483647 w 157"/>
                <a:gd name="T5" fmla="*/ 2147483647 h 92"/>
                <a:gd name="T6" fmla="*/ 2147483647 w 157"/>
                <a:gd name="T7" fmla="*/ 0 h 92"/>
                <a:gd name="T8" fmla="*/ 0 w 157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92"/>
                <a:gd name="T17" fmla="*/ 157 w 157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92">
                  <a:moveTo>
                    <a:pt x="0" y="28"/>
                  </a:moveTo>
                  <a:lnTo>
                    <a:pt x="74" y="92"/>
                  </a:lnTo>
                  <a:lnTo>
                    <a:pt x="157" y="65"/>
                  </a:lnTo>
                  <a:lnTo>
                    <a:pt x="74" y="0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5" name="Freeform 39"/>
            <p:cNvSpPr>
              <a:spLocks/>
            </p:cNvSpPr>
            <p:nvPr/>
          </p:nvSpPr>
          <p:spPr bwMode="auto">
            <a:xfrm>
              <a:off x="1536701" y="2274888"/>
              <a:ext cx="249237" cy="190500"/>
            </a:xfrm>
            <a:custGeom>
              <a:avLst/>
              <a:gdLst>
                <a:gd name="T0" fmla="*/ 0 w 157"/>
                <a:gd name="T1" fmla="*/ 0 h 120"/>
                <a:gd name="T2" fmla="*/ 0 w 157"/>
                <a:gd name="T3" fmla="*/ 2147483647 h 120"/>
                <a:gd name="T4" fmla="*/ 2147483647 w 157"/>
                <a:gd name="T5" fmla="*/ 2147483647 h 120"/>
                <a:gd name="T6" fmla="*/ 2147483647 w 157"/>
                <a:gd name="T7" fmla="*/ 2147483647 h 120"/>
                <a:gd name="T8" fmla="*/ 2147483647 w 157"/>
                <a:gd name="T9" fmla="*/ 2147483647 h 120"/>
                <a:gd name="T10" fmla="*/ 0 w 157"/>
                <a:gd name="T11" fmla="*/ 0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7"/>
                <a:gd name="T19" fmla="*/ 0 h 120"/>
                <a:gd name="T20" fmla="*/ 157 w 157"/>
                <a:gd name="T21" fmla="*/ 120 h 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7" h="120">
                  <a:moveTo>
                    <a:pt x="0" y="0"/>
                  </a:moveTo>
                  <a:lnTo>
                    <a:pt x="0" y="120"/>
                  </a:lnTo>
                  <a:lnTo>
                    <a:pt x="102" y="83"/>
                  </a:lnTo>
                  <a:lnTo>
                    <a:pt x="157" y="37"/>
                  </a:lnTo>
                  <a:lnTo>
                    <a:pt x="74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6" name="Rectangle 40"/>
            <p:cNvSpPr>
              <a:spLocks noChangeArrowheads="1"/>
            </p:cNvSpPr>
            <p:nvPr/>
          </p:nvSpPr>
          <p:spPr bwMode="auto">
            <a:xfrm>
              <a:off x="3336926" y="1660526"/>
              <a:ext cx="411162" cy="190500"/>
            </a:xfrm>
            <a:prstGeom prst="rect">
              <a:avLst/>
            </a:prstGeom>
            <a:solidFill>
              <a:srgbClr val="C2C2C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7" name="Freeform 41"/>
            <p:cNvSpPr>
              <a:spLocks/>
            </p:cNvSpPr>
            <p:nvPr/>
          </p:nvSpPr>
          <p:spPr bwMode="auto">
            <a:xfrm>
              <a:off x="1531938" y="2270126"/>
              <a:ext cx="249238" cy="190500"/>
            </a:xfrm>
            <a:custGeom>
              <a:avLst/>
              <a:gdLst>
                <a:gd name="T0" fmla="*/ 0 w 157"/>
                <a:gd name="T1" fmla="*/ 0 h 120"/>
                <a:gd name="T2" fmla="*/ 0 w 157"/>
                <a:gd name="T3" fmla="*/ 2147483647 h 120"/>
                <a:gd name="T4" fmla="*/ 2147483647 w 157"/>
                <a:gd name="T5" fmla="*/ 2147483647 h 120"/>
                <a:gd name="T6" fmla="*/ 2147483647 w 157"/>
                <a:gd name="T7" fmla="*/ 2147483647 h 120"/>
                <a:gd name="T8" fmla="*/ 2147483647 w 157"/>
                <a:gd name="T9" fmla="*/ 2147483647 h 120"/>
                <a:gd name="T10" fmla="*/ 0 w 157"/>
                <a:gd name="T11" fmla="*/ 0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7"/>
                <a:gd name="T19" fmla="*/ 0 h 120"/>
                <a:gd name="T20" fmla="*/ 157 w 157"/>
                <a:gd name="T21" fmla="*/ 120 h 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7" h="120">
                  <a:moveTo>
                    <a:pt x="0" y="0"/>
                  </a:moveTo>
                  <a:lnTo>
                    <a:pt x="0" y="120"/>
                  </a:lnTo>
                  <a:lnTo>
                    <a:pt x="102" y="83"/>
                  </a:lnTo>
                  <a:lnTo>
                    <a:pt x="157" y="37"/>
                  </a:lnTo>
                  <a:lnTo>
                    <a:pt x="74" y="6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8" name="Rectangle 42"/>
            <p:cNvSpPr>
              <a:spLocks noChangeArrowheads="1"/>
            </p:cNvSpPr>
            <p:nvPr/>
          </p:nvSpPr>
          <p:spPr bwMode="auto">
            <a:xfrm>
              <a:off x="3332163" y="1655763"/>
              <a:ext cx="411163" cy="190500"/>
            </a:xfrm>
            <a:prstGeom prst="rect">
              <a:avLst/>
            </a:prstGeom>
            <a:noFill/>
            <a:ln w="9525">
              <a:solidFill>
                <a:srgbClr val="37333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9" name="Freeform 43"/>
            <p:cNvSpPr>
              <a:spLocks/>
            </p:cNvSpPr>
            <p:nvPr/>
          </p:nvSpPr>
          <p:spPr bwMode="auto">
            <a:xfrm>
              <a:off x="3206751" y="3079751"/>
              <a:ext cx="1550987" cy="1449387"/>
            </a:xfrm>
            <a:custGeom>
              <a:avLst/>
              <a:gdLst>
                <a:gd name="T0" fmla="*/ 0 w 977"/>
                <a:gd name="T1" fmla="*/ 2147483647 h 913"/>
                <a:gd name="T2" fmla="*/ 2147483647 w 977"/>
                <a:gd name="T3" fmla="*/ 2147483647 h 913"/>
                <a:gd name="T4" fmla="*/ 2147483647 w 977"/>
                <a:gd name="T5" fmla="*/ 2147483647 h 913"/>
                <a:gd name="T6" fmla="*/ 2147483647 w 977"/>
                <a:gd name="T7" fmla="*/ 2147483647 h 913"/>
                <a:gd name="T8" fmla="*/ 2147483647 w 977"/>
                <a:gd name="T9" fmla="*/ 0 h 913"/>
                <a:gd name="T10" fmla="*/ 2147483647 w 977"/>
                <a:gd name="T11" fmla="*/ 2147483647 h 913"/>
                <a:gd name="T12" fmla="*/ 2147483647 w 977"/>
                <a:gd name="T13" fmla="*/ 2147483647 h 913"/>
                <a:gd name="T14" fmla="*/ 0 w 977"/>
                <a:gd name="T15" fmla="*/ 2147483647 h 9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77"/>
                <a:gd name="T25" fmla="*/ 0 h 913"/>
                <a:gd name="T26" fmla="*/ 977 w 977"/>
                <a:gd name="T27" fmla="*/ 913 h 9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77" h="913">
                  <a:moveTo>
                    <a:pt x="0" y="765"/>
                  </a:moveTo>
                  <a:lnTo>
                    <a:pt x="248" y="913"/>
                  </a:lnTo>
                  <a:lnTo>
                    <a:pt x="949" y="655"/>
                  </a:lnTo>
                  <a:lnTo>
                    <a:pt x="977" y="277"/>
                  </a:lnTo>
                  <a:lnTo>
                    <a:pt x="958" y="0"/>
                  </a:lnTo>
                  <a:lnTo>
                    <a:pt x="857" y="305"/>
                  </a:lnTo>
                  <a:lnTo>
                    <a:pt x="193" y="406"/>
                  </a:lnTo>
                  <a:lnTo>
                    <a:pt x="0" y="76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0" name="Freeform 44"/>
            <p:cNvSpPr>
              <a:spLocks/>
            </p:cNvSpPr>
            <p:nvPr/>
          </p:nvSpPr>
          <p:spPr bwMode="auto">
            <a:xfrm>
              <a:off x="1712913" y="3416301"/>
              <a:ext cx="630238" cy="600075"/>
            </a:xfrm>
            <a:custGeom>
              <a:avLst/>
              <a:gdLst>
                <a:gd name="T0" fmla="*/ 2147483647 w 397"/>
                <a:gd name="T1" fmla="*/ 0 h 378"/>
                <a:gd name="T2" fmla="*/ 0 w 397"/>
                <a:gd name="T3" fmla="*/ 2147483647 h 378"/>
                <a:gd name="T4" fmla="*/ 2147483647 w 397"/>
                <a:gd name="T5" fmla="*/ 2147483647 h 378"/>
                <a:gd name="T6" fmla="*/ 2147483647 w 397"/>
                <a:gd name="T7" fmla="*/ 2147483647 h 378"/>
                <a:gd name="T8" fmla="*/ 2147483647 w 397"/>
                <a:gd name="T9" fmla="*/ 0 h 3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7"/>
                <a:gd name="T16" fmla="*/ 0 h 378"/>
                <a:gd name="T17" fmla="*/ 397 w 397"/>
                <a:gd name="T18" fmla="*/ 378 h 3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7" h="378">
                  <a:moveTo>
                    <a:pt x="397" y="0"/>
                  </a:moveTo>
                  <a:lnTo>
                    <a:pt x="0" y="341"/>
                  </a:lnTo>
                  <a:lnTo>
                    <a:pt x="28" y="378"/>
                  </a:lnTo>
                  <a:lnTo>
                    <a:pt x="313" y="13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1" name="Freeform 45"/>
            <p:cNvSpPr>
              <a:spLocks/>
            </p:cNvSpPr>
            <p:nvPr/>
          </p:nvSpPr>
          <p:spPr bwMode="auto">
            <a:xfrm>
              <a:off x="3200401" y="3074988"/>
              <a:ext cx="1552575" cy="1449388"/>
            </a:xfrm>
            <a:custGeom>
              <a:avLst/>
              <a:gdLst>
                <a:gd name="T0" fmla="*/ 0 w 978"/>
                <a:gd name="T1" fmla="*/ 2147483647 h 913"/>
                <a:gd name="T2" fmla="*/ 2147483647 w 978"/>
                <a:gd name="T3" fmla="*/ 2147483647 h 913"/>
                <a:gd name="T4" fmla="*/ 2147483647 w 978"/>
                <a:gd name="T5" fmla="*/ 2147483647 h 913"/>
                <a:gd name="T6" fmla="*/ 2147483647 w 978"/>
                <a:gd name="T7" fmla="*/ 2147483647 h 913"/>
                <a:gd name="T8" fmla="*/ 2147483647 w 978"/>
                <a:gd name="T9" fmla="*/ 0 h 913"/>
                <a:gd name="T10" fmla="*/ 2147483647 w 978"/>
                <a:gd name="T11" fmla="*/ 2147483647 h 913"/>
                <a:gd name="T12" fmla="*/ 2147483647 w 978"/>
                <a:gd name="T13" fmla="*/ 2147483647 h 913"/>
                <a:gd name="T14" fmla="*/ 0 w 978"/>
                <a:gd name="T15" fmla="*/ 2147483647 h 9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78"/>
                <a:gd name="T25" fmla="*/ 0 h 913"/>
                <a:gd name="T26" fmla="*/ 978 w 978"/>
                <a:gd name="T27" fmla="*/ 913 h 9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78" h="913">
                  <a:moveTo>
                    <a:pt x="0" y="765"/>
                  </a:moveTo>
                  <a:lnTo>
                    <a:pt x="249" y="913"/>
                  </a:lnTo>
                  <a:lnTo>
                    <a:pt x="950" y="655"/>
                  </a:lnTo>
                  <a:lnTo>
                    <a:pt x="978" y="277"/>
                  </a:lnTo>
                  <a:lnTo>
                    <a:pt x="959" y="0"/>
                  </a:lnTo>
                  <a:lnTo>
                    <a:pt x="858" y="304"/>
                  </a:lnTo>
                  <a:lnTo>
                    <a:pt x="194" y="406"/>
                  </a:lnTo>
                  <a:lnTo>
                    <a:pt x="0" y="765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2" name="Freeform 46"/>
            <p:cNvSpPr>
              <a:spLocks/>
            </p:cNvSpPr>
            <p:nvPr/>
          </p:nvSpPr>
          <p:spPr bwMode="auto">
            <a:xfrm>
              <a:off x="1708151" y="3411538"/>
              <a:ext cx="630237" cy="600075"/>
            </a:xfrm>
            <a:custGeom>
              <a:avLst/>
              <a:gdLst>
                <a:gd name="T0" fmla="*/ 2147483647 w 397"/>
                <a:gd name="T1" fmla="*/ 0 h 378"/>
                <a:gd name="T2" fmla="*/ 0 w 397"/>
                <a:gd name="T3" fmla="*/ 2147483647 h 378"/>
                <a:gd name="T4" fmla="*/ 2147483647 w 397"/>
                <a:gd name="T5" fmla="*/ 2147483647 h 378"/>
                <a:gd name="T6" fmla="*/ 2147483647 w 397"/>
                <a:gd name="T7" fmla="*/ 2147483647 h 378"/>
                <a:gd name="T8" fmla="*/ 2147483647 w 397"/>
                <a:gd name="T9" fmla="*/ 0 h 3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7"/>
                <a:gd name="T16" fmla="*/ 0 h 378"/>
                <a:gd name="T17" fmla="*/ 397 w 397"/>
                <a:gd name="T18" fmla="*/ 378 h 3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7" h="378">
                  <a:moveTo>
                    <a:pt x="397" y="0"/>
                  </a:moveTo>
                  <a:lnTo>
                    <a:pt x="0" y="341"/>
                  </a:lnTo>
                  <a:lnTo>
                    <a:pt x="28" y="378"/>
                  </a:lnTo>
                  <a:lnTo>
                    <a:pt x="313" y="130"/>
                  </a:lnTo>
                  <a:lnTo>
                    <a:pt x="397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3" name="Rectangle 47"/>
            <p:cNvSpPr>
              <a:spLocks noChangeArrowheads="1"/>
            </p:cNvSpPr>
            <p:nvPr/>
          </p:nvSpPr>
          <p:spPr bwMode="auto">
            <a:xfrm>
              <a:off x="3409951" y="4397376"/>
              <a:ext cx="190500" cy="322262"/>
            </a:xfrm>
            <a:prstGeom prst="rect">
              <a:avLst/>
            </a:prstGeom>
            <a:solidFill>
              <a:srgbClr val="C2C2C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4" name="Freeform 48"/>
            <p:cNvSpPr>
              <a:spLocks/>
            </p:cNvSpPr>
            <p:nvPr/>
          </p:nvSpPr>
          <p:spPr bwMode="auto">
            <a:xfrm>
              <a:off x="4025900" y="2465388"/>
              <a:ext cx="1404937" cy="1098550"/>
            </a:xfrm>
            <a:custGeom>
              <a:avLst/>
              <a:gdLst>
                <a:gd name="T0" fmla="*/ 0 w 885"/>
                <a:gd name="T1" fmla="*/ 0 h 692"/>
                <a:gd name="T2" fmla="*/ 2147483647 w 885"/>
                <a:gd name="T3" fmla="*/ 2147483647 h 692"/>
                <a:gd name="T4" fmla="*/ 2147483647 w 885"/>
                <a:gd name="T5" fmla="*/ 2147483647 h 692"/>
                <a:gd name="T6" fmla="*/ 2147483647 w 885"/>
                <a:gd name="T7" fmla="*/ 2147483647 h 692"/>
                <a:gd name="T8" fmla="*/ 0 w 885"/>
                <a:gd name="T9" fmla="*/ 0 h 6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5"/>
                <a:gd name="T16" fmla="*/ 0 h 692"/>
                <a:gd name="T17" fmla="*/ 885 w 885"/>
                <a:gd name="T18" fmla="*/ 692 h 6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5" h="692">
                  <a:moveTo>
                    <a:pt x="0" y="0"/>
                  </a:moveTo>
                  <a:lnTo>
                    <a:pt x="451" y="387"/>
                  </a:lnTo>
                  <a:lnTo>
                    <a:pt x="885" y="692"/>
                  </a:lnTo>
                  <a:lnTo>
                    <a:pt x="313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5" name="Rectangle 49"/>
            <p:cNvSpPr>
              <a:spLocks noChangeArrowheads="1"/>
            </p:cNvSpPr>
            <p:nvPr/>
          </p:nvSpPr>
          <p:spPr bwMode="auto">
            <a:xfrm>
              <a:off x="3405188" y="4392613"/>
              <a:ext cx="190500" cy="320675"/>
            </a:xfrm>
            <a:prstGeom prst="rect">
              <a:avLst/>
            </a:prstGeom>
            <a:noFill/>
            <a:ln w="9525">
              <a:solidFill>
                <a:srgbClr val="37333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6" name="Freeform 50"/>
            <p:cNvSpPr>
              <a:spLocks/>
            </p:cNvSpPr>
            <p:nvPr/>
          </p:nvSpPr>
          <p:spPr bwMode="auto">
            <a:xfrm>
              <a:off x="4021137" y="2460626"/>
              <a:ext cx="1404938" cy="1096962"/>
            </a:xfrm>
            <a:custGeom>
              <a:avLst/>
              <a:gdLst>
                <a:gd name="T0" fmla="*/ 0 w 885"/>
                <a:gd name="T1" fmla="*/ 0 h 691"/>
                <a:gd name="T2" fmla="*/ 2147483647 w 885"/>
                <a:gd name="T3" fmla="*/ 2147483647 h 691"/>
                <a:gd name="T4" fmla="*/ 2147483647 w 885"/>
                <a:gd name="T5" fmla="*/ 2147483647 h 691"/>
                <a:gd name="T6" fmla="*/ 2147483647 w 885"/>
                <a:gd name="T7" fmla="*/ 2147483647 h 691"/>
                <a:gd name="T8" fmla="*/ 0 w 885"/>
                <a:gd name="T9" fmla="*/ 0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5"/>
                <a:gd name="T16" fmla="*/ 0 h 691"/>
                <a:gd name="T17" fmla="*/ 885 w 885"/>
                <a:gd name="T18" fmla="*/ 691 h 6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5" h="691">
                  <a:moveTo>
                    <a:pt x="0" y="0"/>
                  </a:moveTo>
                  <a:lnTo>
                    <a:pt x="451" y="387"/>
                  </a:lnTo>
                  <a:lnTo>
                    <a:pt x="885" y="691"/>
                  </a:lnTo>
                  <a:lnTo>
                    <a:pt x="313" y="15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7" name="Freeform 51"/>
            <p:cNvSpPr>
              <a:spLocks/>
            </p:cNvSpPr>
            <p:nvPr/>
          </p:nvSpPr>
          <p:spPr bwMode="auto">
            <a:xfrm>
              <a:off x="3687762" y="3290888"/>
              <a:ext cx="454025" cy="550863"/>
            </a:xfrm>
            <a:custGeom>
              <a:avLst/>
              <a:gdLst>
                <a:gd name="T0" fmla="*/ 2147483647 w 286"/>
                <a:gd name="T1" fmla="*/ 2147483647 h 347"/>
                <a:gd name="T2" fmla="*/ 2147483647 w 286"/>
                <a:gd name="T3" fmla="*/ 2147483647 h 347"/>
                <a:gd name="T4" fmla="*/ 2147483647 w 286"/>
                <a:gd name="T5" fmla="*/ 2147483647 h 347"/>
                <a:gd name="T6" fmla="*/ 2147483647 w 286"/>
                <a:gd name="T7" fmla="*/ 2147483647 h 347"/>
                <a:gd name="T8" fmla="*/ 2147483647 w 286"/>
                <a:gd name="T9" fmla="*/ 2147483647 h 347"/>
                <a:gd name="T10" fmla="*/ 2147483647 w 286"/>
                <a:gd name="T11" fmla="*/ 2147483647 h 347"/>
                <a:gd name="T12" fmla="*/ 2147483647 w 286"/>
                <a:gd name="T13" fmla="*/ 2147483647 h 347"/>
                <a:gd name="T14" fmla="*/ 2147483647 w 286"/>
                <a:gd name="T15" fmla="*/ 2147483647 h 347"/>
                <a:gd name="T16" fmla="*/ 2147483647 w 286"/>
                <a:gd name="T17" fmla="*/ 2147483647 h 347"/>
                <a:gd name="T18" fmla="*/ 2147483647 w 286"/>
                <a:gd name="T19" fmla="*/ 2147483647 h 347"/>
                <a:gd name="T20" fmla="*/ 2147483647 w 286"/>
                <a:gd name="T21" fmla="*/ 2147483647 h 347"/>
                <a:gd name="T22" fmla="*/ 2147483647 w 286"/>
                <a:gd name="T23" fmla="*/ 2147483647 h 347"/>
                <a:gd name="T24" fmla="*/ 2147483647 w 286"/>
                <a:gd name="T25" fmla="*/ 2147483647 h 347"/>
                <a:gd name="T26" fmla="*/ 2147483647 w 286"/>
                <a:gd name="T27" fmla="*/ 2147483647 h 347"/>
                <a:gd name="T28" fmla="*/ 2147483647 w 286"/>
                <a:gd name="T29" fmla="*/ 2147483647 h 347"/>
                <a:gd name="T30" fmla="*/ 2147483647 w 286"/>
                <a:gd name="T31" fmla="*/ 2147483647 h 347"/>
                <a:gd name="T32" fmla="*/ 2147483647 w 286"/>
                <a:gd name="T33" fmla="*/ 2147483647 h 347"/>
                <a:gd name="T34" fmla="*/ 2147483647 w 286"/>
                <a:gd name="T35" fmla="*/ 2147483647 h 347"/>
                <a:gd name="T36" fmla="*/ 2147483647 w 286"/>
                <a:gd name="T37" fmla="*/ 2147483647 h 347"/>
                <a:gd name="T38" fmla="*/ 2147483647 w 286"/>
                <a:gd name="T39" fmla="*/ 2147483647 h 347"/>
                <a:gd name="T40" fmla="*/ 2147483647 w 286"/>
                <a:gd name="T41" fmla="*/ 2147483647 h 347"/>
                <a:gd name="T42" fmla="*/ 2147483647 w 286"/>
                <a:gd name="T43" fmla="*/ 2147483647 h 347"/>
                <a:gd name="T44" fmla="*/ 2147483647 w 286"/>
                <a:gd name="T45" fmla="*/ 2147483647 h 347"/>
                <a:gd name="T46" fmla="*/ 2147483647 w 286"/>
                <a:gd name="T47" fmla="*/ 2147483647 h 347"/>
                <a:gd name="T48" fmla="*/ 2147483647 w 286"/>
                <a:gd name="T49" fmla="*/ 2147483647 h 347"/>
                <a:gd name="T50" fmla="*/ 2147483647 w 286"/>
                <a:gd name="T51" fmla="*/ 2147483647 h 347"/>
                <a:gd name="T52" fmla="*/ 2147483647 w 286"/>
                <a:gd name="T53" fmla="*/ 2147483647 h 347"/>
                <a:gd name="T54" fmla="*/ 0 w 286"/>
                <a:gd name="T55" fmla="*/ 2147483647 h 347"/>
                <a:gd name="T56" fmla="*/ 2147483647 w 286"/>
                <a:gd name="T57" fmla="*/ 2147483647 h 347"/>
                <a:gd name="T58" fmla="*/ 2147483647 w 286"/>
                <a:gd name="T59" fmla="*/ 2147483647 h 347"/>
                <a:gd name="T60" fmla="*/ 2147483647 w 286"/>
                <a:gd name="T61" fmla="*/ 2147483647 h 347"/>
                <a:gd name="T62" fmla="*/ 2147483647 w 286"/>
                <a:gd name="T63" fmla="*/ 2147483647 h 347"/>
                <a:gd name="T64" fmla="*/ 2147483647 w 286"/>
                <a:gd name="T65" fmla="*/ 2147483647 h 347"/>
                <a:gd name="T66" fmla="*/ 2147483647 w 286"/>
                <a:gd name="T67" fmla="*/ 2147483647 h 347"/>
                <a:gd name="T68" fmla="*/ 2147483647 w 286"/>
                <a:gd name="T69" fmla="*/ 2147483647 h 347"/>
                <a:gd name="T70" fmla="*/ 2147483647 w 286"/>
                <a:gd name="T71" fmla="*/ 2147483647 h 347"/>
                <a:gd name="T72" fmla="*/ 2147483647 w 286"/>
                <a:gd name="T73" fmla="*/ 2147483647 h 347"/>
                <a:gd name="T74" fmla="*/ 2147483647 w 286"/>
                <a:gd name="T75" fmla="*/ 2147483647 h 347"/>
                <a:gd name="T76" fmla="*/ 2147483647 w 286"/>
                <a:gd name="T77" fmla="*/ 2147483647 h 347"/>
                <a:gd name="T78" fmla="*/ 2147483647 w 286"/>
                <a:gd name="T79" fmla="*/ 0 h 347"/>
                <a:gd name="T80" fmla="*/ 2147483647 w 286"/>
                <a:gd name="T81" fmla="*/ 0 h 347"/>
                <a:gd name="T82" fmla="*/ 2147483647 w 286"/>
                <a:gd name="T83" fmla="*/ 2147483647 h 347"/>
                <a:gd name="T84" fmla="*/ 2147483647 w 286"/>
                <a:gd name="T85" fmla="*/ 2147483647 h 3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86"/>
                <a:gd name="T130" fmla="*/ 0 h 347"/>
                <a:gd name="T131" fmla="*/ 286 w 286"/>
                <a:gd name="T132" fmla="*/ 347 h 34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86" h="347">
                  <a:moveTo>
                    <a:pt x="229" y="10"/>
                  </a:moveTo>
                  <a:lnTo>
                    <a:pt x="235" y="14"/>
                  </a:lnTo>
                  <a:lnTo>
                    <a:pt x="240" y="17"/>
                  </a:lnTo>
                  <a:lnTo>
                    <a:pt x="245" y="21"/>
                  </a:lnTo>
                  <a:lnTo>
                    <a:pt x="250" y="26"/>
                  </a:lnTo>
                  <a:lnTo>
                    <a:pt x="255" y="31"/>
                  </a:lnTo>
                  <a:lnTo>
                    <a:pt x="259" y="35"/>
                  </a:lnTo>
                  <a:lnTo>
                    <a:pt x="263" y="41"/>
                  </a:lnTo>
                  <a:lnTo>
                    <a:pt x="266" y="47"/>
                  </a:lnTo>
                  <a:lnTo>
                    <a:pt x="270" y="53"/>
                  </a:lnTo>
                  <a:lnTo>
                    <a:pt x="273" y="59"/>
                  </a:lnTo>
                  <a:lnTo>
                    <a:pt x="275" y="65"/>
                  </a:lnTo>
                  <a:lnTo>
                    <a:pt x="278" y="72"/>
                  </a:lnTo>
                  <a:lnTo>
                    <a:pt x="280" y="79"/>
                  </a:lnTo>
                  <a:lnTo>
                    <a:pt x="282" y="86"/>
                  </a:lnTo>
                  <a:lnTo>
                    <a:pt x="283" y="93"/>
                  </a:lnTo>
                  <a:lnTo>
                    <a:pt x="284" y="101"/>
                  </a:lnTo>
                  <a:lnTo>
                    <a:pt x="285" y="108"/>
                  </a:lnTo>
                  <a:lnTo>
                    <a:pt x="285" y="116"/>
                  </a:lnTo>
                  <a:lnTo>
                    <a:pt x="286" y="124"/>
                  </a:lnTo>
                  <a:lnTo>
                    <a:pt x="285" y="132"/>
                  </a:lnTo>
                  <a:lnTo>
                    <a:pt x="285" y="140"/>
                  </a:lnTo>
                  <a:lnTo>
                    <a:pt x="284" y="149"/>
                  </a:lnTo>
                  <a:lnTo>
                    <a:pt x="283" y="157"/>
                  </a:lnTo>
                  <a:lnTo>
                    <a:pt x="281" y="166"/>
                  </a:lnTo>
                  <a:lnTo>
                    <a:pt x="279" y="174"/>
                  </a:lnTo>
                  <a:lnTo>
                    <a:pt x="277" y="182"/>
                  </a:lnTo>
                  <a:lnTo>
                    <a:pt x="275" y="191"/>
                  </a:lnTo>
                  <a:lnTo>
                    <a:pt x="272" y="200"/>
                  </a:lnTo>
                  <a:lnTo>
                    <a:pt x="269" y="208"/>
                  </a:lnTo>
                  <a:lnTo>
                    <a:pt x="265" y="217"/>
                  </a:lnTo>
                  <a:lnTo>
                    <a:pt x="261" y="225"/>
                  </a:lnTo>
                  <a:lnTo>
                    <a:pt x="257" y="233"/>
                  </a:lnTo>
                  <a:lnTo>
                    <a:pt x="252" y="242"/>
                  </a:lnTo>
                  <a:lnTo>
                    <a:pt x="248" y="250"/>
                  </a:lnTo>
                  <a:lnTo>
                    <a:pt x="243" y="258"/>
                  </a:lnTo>
                  <a:lnTo>
                    <a:pt x="237" y="265"/>
                  </a:lnTo>
                  <a:lnTo>
                    <a:pt x="232" y="272"/>
                  </a:lnTo>
                  <a:lnTo>
                    <a:pt x="226" y="279"/>
                  </a:lnTo>
                  <a:lnTo>
                    <a:pt x="220" y="286"/>
                  </a:lnTo>
                  <a:lnTo>
                    <a:pt x="215" y="292"/>
                  </a:lnTo>
                  <a:lnTo>
                    <a:pt x="208" y="298"/>
                  </a:lnTo>
                  <a:lnTo>
                    <a:pt x="202" y="304"/>
                  </a:lnTo>
                  <a:lnTo>
                    <a:pt x="196" y="309"/>
                  </a:lnTo>
                  <a:lnTo>
                    <a:pt x="189" y="314"/>
                  </a:lnTo>
                  <a:lnTo>
                    <a:pt x="183" y="319"/>
                  </a:lnTo>
                  <a:lnTo>
                    <a:pt x="176" y="323"/>
                  </a:lnTo>
                  <a:lnTo>
                    <a:pt x="170" y="327"/>
                  </a:lnTo>
                  <a:lnTo>
                    <a:pt x="163" y="331"/>
                  </a:lnTo>
                  <a:lnTo>
                    <a:pt x="156" y="335"/>
                  </a:lnTo>
                  <a:lnTo>
                    <a:pt x="149" y="337"/>
                  </a:lnTo>
                  <a:lnTo>
                    <a:pt x="142" y="340"/>
                  </a:lnTo>
                  <a:lnTo>
                    <a:pt x="135" y="342"/>
                  </a:lnTo>
                  <a:lnTo>
                    <a:pt x="129" y="344"/>
                  </a:lnTo>
                  <a:lnTo>
                    <a:pt x="122" y="345"/>
                  </a:lnTo>
                  <a:lnTo>
                    <a:pt x="115" y="346"/>
                  </a:lnTo>
                  <a:lnTo>
                    <a:pt x="108" y="347"/>
                  </a:lnTo>
                  <a:lnTo>
                    <a:pt x="101" y="347"/>
                  </a:lnTo>
                  <a:lnTo>
                    <a:pt x="95" y="347"/>
                  </a:lnTo>
                  <a:lnTo>
                    <a:pt x="88" y="346"/>
                  </a:lnTo>
                  <a:lnTo>
                    <a:pt x="82" y="345"/>
                  </a:lnTo>
                  <a:lnTo>
                    <a:pt x="75" y="344"/>
                  </a:lnTo>
                  <a:lnTo>
                    <a:pt x="69" y="342"/>
                  </a:lnTo>
                  <a:lnTo>
                    <a:pt x="63" y="339"/>
                  </a:lnTo>
                  <a:lnTo>
                    <a:pt x="57" y="337"/>
                  </a:lnTo>
                  <a:lnTo>
                    <a:pt x="51" y="333"/>
                  </a:lnTo>
                  <a:lnTo>
                    <a:pt x="46" y="330"/>
                  </a:lnTo>
                  <a:lnTo>
                    <a:pt x="41" y="326"/>
                  </a:lnTo>
                  <a:lnTo>
                    <a:pt x="36" y="321"/>
                  </a:lnTo>
                  <a:lnTo>
                    <a:pt x="31" y="317"/>
                  </a:lnTo>
                  <a:lnTo>
                    <a:pt x="27" y="311"/>
                  </a:lnTo>
                  <a:lnTo>
                    <a:pt x="23" y="306"/>
                  </a:lnTo>
                  <a:lnTo>
                    <a:pt x="20" y="300"/>
                  </a:lnTo>
                  <a:lnTo>
                    <a:pt x="16" y="294"/>
                  </a:lnTo>
                  <a:lnTo>
                    <a:pt x="13" y="288"/>
                  </a:lnTo>
                  <a:lnTo>
                    <a:pt x="10" y="282"/>
                  </a:lnTo>
                  <a:lnTo>
                    <a:pt x="8" y="275"/>
                  </a:lnTo>
                  <a:lnTo>
                    <a:pt x="6" y="268"/>
                  </a:lnTo>
                  <a:lnTo>
                    <a:pt x="4" y="261"/>
                  </a:lnTo>
                  <a:lnTo>
                    <a:pt x="3" y="254"/>
                  </a:lnTo>
                  <a:lnTo>
                    <a:pt x="2" y="246"/>
                  </a:lnTo>
                  <a:lnTo>
                    <a:pt x="1" y="239"/>
                  </a:lnTo>
                  <a:lnTo>
                    <a:pt x="0" y="231"/>
                  </a:lnTo>
                  <a:lnTo>
                    <a:pt x="0" y="223"/>
                  </a:lnTo>
                  <a:lnTo>
                    <a:pt x="0" y="215"/>
                  </a:lnTo>
                  <a:lnTo>
                    <a:pt x="1" y="207"/>
                  </a:lnTo>
                  <a:lnTo>
                    <a:pt x="2" y="198"/>
                  </a:lnTo>
                  <a:lnTo>
                    <a:pt x="3" y="190"/>
                  </a:lnTo>
                  <a:lnTo>
                    <a:pt x="4" y="182"/>
                  </a:lnTo>
                  <a:lnTo>
                    <a:pt x="6" y="173"/>
                  </a:lnTo>
                  <a:lnTo>
                    <a:pt x="8" y="164"/>
                  </a:lnTo>
                  <a:lnTo>
                    <a:pt x="11" y="156"/>
                  </a:lnTo>
                  <a:lnTo>
                    <a:pt x="14" y="147"/>
                  </a:lnTo>
                  <a:lnTo>
                    <a:pt x="17" y="139"/>
                  </a:lnTo>
                  <a:lnTo>
                    <a:pt x="21" y="130"/>
                  </a:lnTo>
                  <a:lnTo>
                    <a:pt x="25" y="122"/>
                  </a:lnTo>
                  <a:lnTo>
                    <a:pt x="29" y="113"/>
                  </a:lnTo>
                  <a:lnTo>
                    <a:pt x="34" y="105"/>
                  </a:lnTo>
                  <a:lnTo>
                    <a:pt x="38" y="97"/>
                  </a:lnTo>
                  <a:lnTo>
                    <a:pt x="43" y="89"/>
                  </a:lnTo>
                  <a:lnTo>
                    <a:pt x="49" y="82"/>
                  </a:lnTo>
                  <a:lnTo>
                    <a:pt x="54" y="75"/>
                  </a:lnTo>
                  <a:lnTo>
                    <a:pt x="59" y="68"/>
                  </a:lnTo>
                  <a:lnTo>
                    <a:pt x="65" y="61"/>
                  </a:lnTo>
                  <a:lnTo>
                    <a:pt x="71" y="55"/>
                  </a:lnTo>
                  <a:lnTo>
                    <a:pt x="77" y="49"/>
                  </a:lnTo>
                  <a:lnTo>
                    <a:pt x="84" y="43"/>
                  </a:lnTo>
                  <a:lnTo>
                    <a:pt x="90" y="38"/>
                  </a:lnTo>
                  <a:lnTo>
                    <a:pt x="97" y="33"/>
                  </a:lnTo>
                  <a:lnTo>
                    <a:pt x="103" y="28"/>
                  </a:lnTo>
                  <a:lnTo>
                    <a:pt x="110" y="23"/>
                  </a:lnTo>
                  <a:lnTo>
                    <a:pt x="116" y="19"/>
                  </a:lnTo>
                  <a:lnTo>
                    <a:pt x="123" y="16"/>
                  </a:lnTo>
                  <a:lnTo>
                    <a:pt x="130" y="12"/>
                  </a:lnTo>
                  <a:lnTo>
                    <a:pt x="137" y="9"/>
                  </a:lnTo>
                  <a:lnTo>
                    <a:pt x="144" y="7"/>
                  </a:lnTo>
                  <a:lnTo>
                    <a:pt x="151" y="5"/>
                  </a:lnTo>
                  <a:lnTo>
                    <a:pt x="157" y="3"/>
                  </a:lnTo>
                  <a:lnTo>
                    <a:pt x="164" y="1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8" y="1"/>
                  </a:lnTo>
                  <a:lnTo>
                    <a:pt x="204" y="1"/>
                  </a:lnTo>
                  <a:lnTo>
                    <a:pt x="211" y="3"/>
                  </a:lnTo>
                  <a:lnTo>
                    <a:pt x="217" y="5"/>
                  </a:lnTo>
                  <a:lnTo>
                    <a:pt x="223" y="7"/>
                  </a:lnTo>
                  <a:lnTo>
                    <a:pt x="229" y="1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8" name="Freeform 52"/>
            <p:cNvSpPr>
              <a:spLocks/>
            </p:cNvSpPr>
            <p:nvPr/>
          </p:nvSpPr>
          <p:spPr bwMode="auto">
            <a:xfrm>
              <a:off x="3878262" y="3533776"/>
              <a:ext cx="176213" cy="190500"/>
            </a:xfrm>
            <a:custGeom>
              <a:avLst/>
              <a:gdLst>
                <a:gd name="T0" fmla="*/ 0 w 111"/>
                <a:gd name="T1" fmla="*/ 0 h 120"/>
                <a:gd name="T2" fmla="*/ 2147483647 w 111"/>
                <a:gd name="T3" fmla="*/ 2147483647 h 120"/>
                <a:gd name="T4" fmla="*/ 2147483647 w 111"/>
                <a:gd name="T5" fmla="*/ 2147483647 h 120"/>
                <a:gd name="T6" fmla="*/ 0 w 111"/>
                <a:gd name="T7" fmla="*/ 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120"/>
                <a:gd name="T14" fmla="*/ 111 w 111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120">
                  <a:moveTo>
                    <a:pt x="0" y="0"/>
                  </a:moveTo>
                  <a:lnTo>
                    <a:pt x="56" y="120"/>
                  </a:lnTo>
                  <a:lnTo>
                    <a:pt x="111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9" name="Freeform 53"/>
            <p:cNvSpPr>
              <a:spLocks/>
            </p:cNvSpPr>
            <p:nvPr/>
          </p:nvSpPr>
          <p:spPr bwMode="auto">
            <a:xfrm>
              <a:off x="3683000" y="3286126"/>
              <a:ext cx="454025" cy="550862"/>
            </a:xfrm>
            <a:custGeom>
              <a:avLst/>
              <a:gdLst>
                <a:gd name="T0" fmla="*/ 2147483647 w 286"/>
                <a:gd name="T1" fmla="*/ 2147483647 h 347"/>
                <a:gd name="T2" fmla="*/ 2147483647 w 286"/>
                <a:gd name="T3" fmla="*/ 2147483647 h 347"/>
                <a:gd name="T4" fmla="*/ 2147483647 w 286"/>
                <a:gd name="T5" fmla="*/ 2147483647 h 347"/>
                <a:gd name="T6" fmla="*/ 2147483647 w 286"/>
                <a:gd name="T7" fmla="*/ 2147483647 h 347"/>
                <a:gd name="T8" fmla="*/ 2147483647 w 286"/>
                <a:gd name="T9" fmla="*/ 2147483647 h 347"/>
                <a:gd name="T10" fmla="*/ 2147483647 w 286"/>
                <a:gd name="T11" fmla="*/ 2147483647 h 347"/>
                <a:gd name="T12" fmla="*/ 2147483647 w 286"/>
                <a:gd name="T13" fmla="*/ 2147483647 h 347"/>
                <a:gd name="T14" fmla="*/ 2147483647 w 286"/>
                <a:gd name="T15" fmla="*/ 2147483647 h 347"/>
                <a:gd name="T16" fmla="*/ 2147483647 w 286"/>
                <a:gd name="T17" fmla="*/ 2147483647 h 347"/>
                <a:gd name="T18" fmla="*/ 2147483647 w 286"/>
                <a:gd name="T19" fmla="*/ 2147483647 h 347"/>
                <a:gd name="T20" fmla="*/ 2147483647 w 286"/>
                <a:gd name="T21" fmla="*/ 2147483647 h 347"/>
                <a:gd name="T22" fmla="*/ 2147483647 w 286"/>
                <a:gd name="T23" fmla="*/ 2147483647 h 347"/>
                <a:gd name="T24" fmla="*/ 2147483647 w 286"/>
                <a:gd name="T25" fmla="*/ 2147483647 h 347"/>
                <a:gd name="T26" fmla="*/ 2147483647 w 286"/>
                <a:gd name="T27" fmla="*/ 2147483647 h 347"/>
                <a:gd name="T28" fmla="*/ 2147483647 w 286"/>
                <a:gd name="T29" fmla="*/ 2147483647 h 347"/>
                <a:gd name="T30" fmla="*/ 2147483647 w 286"/>
                <a:gd name="T31" fmla="*/ 2147483647 h 347"/>
                <a:gd name="T32" fmla="*/ 2147483647 w 286"/>
                <a:gd name="T33" fmla="*/ 2147483647 h 347"/>
                <a:gd name="T34" fmla="*/ 2147483647 w 286"/>
                <a:gd name="T35" fmla="*/ 2147483647 h 347"/>
                <a:gd name="T36" fmla="*/ 2147483647 w 286"/>
                <a:gd name="T37" fmla="*/ 2147483647 h 347"/>
                <a:gd name="T38" fmla="*/ 2147483647 w 286"/>
                <a:gd name="T39" fmla="*/ 2147483647 h 347"/>
                <a:gd name="T40" fmla="*/ 2147483647 w 286"/>
                <a:gd name="T41" fmla="*/ 2147483647 h 347"/>
                <a:gd name="T42" fmla="*/ 2147483647 w 286"/>
                <a:gd name="T43" fmla="*/ 2147483647 h 347"/>
                <a:gd name="T44" fmla="*/ 2147483647 w 286"/>
                <a:gd name="T45" fmla="*/ 2147483647 h 347"/>
                <a:gd name="T46" fmla="*/ 2147483647 w 286"/>
                <a:gd name="T47" fmla="*/ 2147483647 h 347"/>
                <a:gd name="T48" fmla="*/ 2147483647 w 286"/>
                <a:gd name="T49" fmla="*/ 2147483647 h 347"/>
                <a:gd name="T50" fmla="*/ 2147483647 w 286"/>
                <a:gd name="T51" fmla="*/ 2147483647 h 347"/>
                <a:gd name="T52" fmla="*/ 2147483647 w 286"/>
                <a:gd name="T53" fmla="*/ 2147483647 h 347"/>
                <a:gd name="T54" fmla="*/ 0 w 286"/>
                <a:gd name="T55" fmla="*/ 2147483647 h 347"/>
                <a:gd name="T56" fmla="*/ 2147483647 w 286"/>
                <a:gd name="T57" fmla="*/ 2147483647 h 347"/>
                <a:gd name="T58" fmla="*/ 2147483647 w 286"/>
                <a:gd name="T59" fmla="*/ 2147483647 h 347"/>
                <a:gd name="T60" fmla="*/ 2147483647 w 286"/>
                <a:gd name="T61" fmla="*/ 2147483647 h 347"/>
                <a:gd name="T62" fmla="*/ 2147483647 w 286"/>
                <a:gd name="T63" fmla="*/ 2147483647 h 347"/>
                <a:gd name="T64" fmla="*/ 2147483647 w 286"/>
                <a:gd name="T65" fmla="*/ 2147483647 h 347"/>
                <a:gd name="T66" fmla="*/ 2147483647 w 286"/>
                <a:gd name="T67" fmla="*/ 2147483647 h 347"/>
                <a:gd name="T68" fmla="*/ 2147483647 w 286"/>
                <a:gd name="T69" fmla="*/ 2147483647 h 347"/>
                <a:gd name="T70" fmla="*/ 2147483647 w 286"/>
                <a:gd name="T71" fmla="*/ 2147483647 h 347"/>
                <a:gd name="T72" fmla="*/ 2147483647 w 286"/>
                <a:gd name="T73" fmla="*/ 2147483647 h 347"/>
                <a:gd name="T74" fmla="*/ 2147483647 w 286"/>
                <a:gd name="T75" fmla="*/ 2147483647 h 347"/>
                <a:gd name="T76" fmla="*/ 2147483647 w 286"/>
                <a:gd name="T77" fmla="*/ 2147483647 h 347"/>
                <a:gd name="T78" fmla="*/ 2147483647 w 286"/>
                <a:gd name="T79" fmla="*/ 0 h 347"/>
                <a:gd name="T80" fmla="*/ 2147483647 w 286"/>
                <a:gd name="T81" fmla="*/ 0 h 347"/>
                <a:gd name="T82" fmla="*/ 2147483647 w 286"/>
                <a:gd name="T83" fmla="*/ 2147483647 h 347"/>
                <a:gd name="T84" fmla="*/ 2147483647 w 286"/>
                <a:gd name="T85" fmla="*/ 2147483647 h 3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86"/>
                <a:gd name="T130" fmla="*/ 0 h 347"/>
                <a:gd name="T131" fmla="*/ 286 w 286"/>
                <a:gd name="T132" fmla="*/ 347 h 34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86" h="347">
                  <a:moveTo>
                    <a:pt x="229" y="10"/>
                  </a:moveTo>
                  <a:lnTo>
                    <a:pt x="235" y="14"/>
                  </a:lnTo>
                  <a:lnTo>
                    <a:pt x="240" y="17"/>
                  </a:lnTo>
                  <a:lnTo>
                    <a:pt x="245" y="21"/>
                  </a:lnTo>
                  <a:lnTo>
                    <a:pt x="250" y="26"/>
                  </a:lnTo>
                  <a:lnTo>
                    <a:pt x="255" y="30"/>
                  </a:lnTo>
                  <a:lnTo>
                    <a:pt x="259" y="35"/>
                  </a:lnTo>
                  <a:lnTo>
                    <a:pt x="263" y="41"/>
                  </a:lnTo>
                  <a:lnTo>
                    <a:pt x="266" y="46"/>
                  </a:lnTo>
                  <a:lnTo>
                    <a:pt x="270" y="52"/>
                  </a:lnTo>
                  <a:lnTo>
                    <a:pt x="273" y="59"/>
                  </a:lnTo>
                  <a:lnTo>
                    <a:pt x="275" y="65"/>
                  </a:lnTo>
                  <a:lnTo>
                    <a:pt x="278" y="72"/>
                  </a:lnTo>
                  <a:lnTo>
                    <a:pt x="280" y="79"/>
                  </a:lnTo>
                  <a:lnTo>
                    <a:pt x="282" y="86"/>
                  </a:lnTo>
                  <a:lnTo>
                    <a:pt x="283" y="93"/>
                  </a:lnTo>
                  <a:lnTo>
                    <a:pt x="284" y="101"/>
                  </a:lnTo>
                  <a:lnTo>
                    <a:pt x="285" y="108"/>
                  </a:lnTo>
                  <a:lnTo>
                    <a:pt x="285" y="116"/>
                  </a:lnTo>
                  <a:lnTo>
                    <a:pt x="286" y="124"/>
                  </a:lnTo>
                  <a:lnTo>
                    <a:pt x="285" y="132"/>
                  </a:lnTo>
                  <a:lnTo>
                    <a:pt x="285" y="140"/>
                  </a:lnTo>
                  <a:lnTo>
                    <a:pt x="284" y="149"/>
                  </a:lnTo>
                  <a:lnTo>
                    <a:pt x="283" y="157"/>
                  </a:lnTo>
                  <a:lnTo>
                    <a:pt x="281" y="165"/>
                  </a:lnTo>
                  <a:lnTo>
                    <a:pt x="279" y="174"/>
                  </a:lnTo>
                  <a:lnTo>
                    <a:pt x="277" y="182"/>
                  </a:lnTo>
                  <a:lnTo>
                    <a:pt x="275" y="191"/>
                  </a:lnTo>
                  <a:lnTo>
                    <a:pt x="272" y="199"/>
                  </a:lnTo>
                  <a:lnTo>
                    <a:pt x="269" y="208"/>
                  </a:lnTo>
                  <a:lnTo>
                    <a:pt x="265" y="217"/>
                  </a:lnTo>
                  <a:lnTo>
                    <a:pt x="261" y="225"/>
                  </a:lnTo>
                  <a:lnTo>
                    <a:pt x="257" y="233"/>
                  </a:lnTo>
                  <a:lnTo>
                    <a:pt x="252" y="242"/>
                  </a:lnTo>
                  <a:lnTo>
                    <a:pt x="248" y="250"/>
                  </a:lnTo>
                  <a:lnTo>
                    <a:pt x="243" y="258"/>
                  </a:lnTo>
                  <a:lnTo>
                    <a:pt x="237" y="265"/>
                  </a:lnTo>
                  <a:lnTo>
                    <a:pt x="232" y="272"/>
                  </a:lnTo>
                  <a:lnTo>
                    <a:pt x="226" y="279"/>
                  </a:lnTo>
                  <a:lnTo>
                    <a:pt x="220" y="286"/>
                  </a:lnTo>
                  <a:lnTo>
                    <a:pt x="215" y="292"/>
                  </a:lnTo>
                  <a:lnTo>
                    <a:pt x="208" y="298"/>
                  </a:lnTo>
                  <a:lnTo>
                    <a:pt x="202" y="304"/>
                  </a:lnTo>
                  <a:lnTo>
                    <a:pt x="196" y="309"/>
                  </a:lnTo>
                  <a:lnTo>
                    <a:pt x="189" y="314"/>
                  </a:lnTo>
                  <a:lnTo>
                    <a:pt x="183" y="319"/>
                  </a:lnTo>
                  <a:lnTo>
                    <a:pt x="176" y="323"/>
                  </a:lnTo>
                  <a:lnTo>
                    <a:pt x="169" y="327"/>
                  </a:lnTo>
                  <a:lnTo>
                    <a:pt x="163" y="331"/>
                  </a:lnTo>
                  <a:lnTo>
                    <a:pt x="156" y="334"/>
                  </a:lnTo>
                  <a:lnTo>
                    <a:pt x="149" y="337"/>
                  </a:lnTo>
                  <a:lnTo>
                    <a:pt x="142" y="340"/>
                  </a:lnTo>
                  <a:lnTo>
                    <a:pt x="135" y="342"/>
                  </a:lnTo>
                  <a:lnTo>
                    <a:pt x="128" y="344"/>
                  </a:lnTo>
                  <a:lnTo>
                    <a:pt x="122" y="345"/>
                  </a:lnTo>
                  <a:lnTo>
                    <a:pt x="115" y="346"/>
                  </a:lnTo>
                  <a:lnTo>
                    <a:pt x="108" y="347"/>
                  </a:lnTo>
                  <a:lnTo>
                    <a:pt x="101" y="347"/>
                  </a:lnTo>
                  <a:lnTo>
                    <a:pt x="95" y="347"/>
                  </a:lnTo>
                  <a:lnTo>
                    <a:pt x="88" y="346"/>
                  </a:lnTo>
                  <a:lnTo>
                    <a:pt x="82" y="345"/>
                  </a:lnTo>
                  <a:lnTo>
                    <a:pt x="75" y="344"/>
                  </a:lnTo>
                  <a:lnTo>
                    <a:pt x="69" y="342"/>
                  </a:lnTo>
                  <a:lnTo>
                    <a:pt x="63" y="339"/>
                  </a:lnTo>
                  <a:lnTo>
                    <a:pt x="57" y="336"/>
                  </a:lnTo>
                  <a:lnTo>
                    <a:pt x="51" y="333"/>
                  </a:lnTo>
                  <a:lnTo>
                    <a:pt x="46" y="330"/>
                  </a:lnTo>
                  <a:lnTo>
                    <a:pt x="41" y="326"/>
                  </a:lnTo>
                  <a:lnTo>
                    <a:pt x="36" y="321"/>
                  </a:lnTo>
                  <a:lnTo>
                    <a:pt x="31" y="316"/>
                  </a:lnTo>
                  <a:lnTo>
                    <a:pt x="27" y="311"/>
                  </a:lnTo>
                  <a:lnTo>
                    <a:pt x="23" y="306"/>
                  </a:lnTo>
                  <a:lnTo>
                    <a:pt x="19" y="300"/>
                  </a:lnTo>
                  <a:lnTo>
                    <a:pt x="16" y="294"/>
                  </a:lnTo>
                  <a:lnTo>
                    <a:pt x="13" y="288"/>
                  </a:lnTo>
                  <a:lnTo>
                    <a:pt x="10" y="282"/>
                  </a:lnTo>
                  <a:lnTo>
                    <a:pt x="8" y="275"/>
                  </a:lnTo>
                  <a:lnTo>
                    <a:pt x="6" y="268"/>
                  </a:lnTo>
                  <a:lnTo>
                    <a:pt x="4" y="261"/>
                  </a:lnTo>
                  <a:lnTo>
                    <a:pt x="3" y="254"/>
                  </a:lnTo>
                  <a:lnTo>
                    <a:pt x="1" y="246"/>
                  </a:lnTo>
                  <a:lnTo>
                    <a:pt x="1" y="238"/>
                  </a:lnTo>
                  <a:lnTo>
                    <a:pt x="0" y="231"/>
                  </a:lnTo>
                  <a:lnTo>
                    <a:pt x="0" y="223"/>
                  </a:lnTo>
                  <a:lnTo>
                    <a:pt x="0" y="215"/>
                  </a:lnTo>
                  <a:lnTo>
                    <a:pt x="1" y="207"/>
                  </a:lnTo>
                  <a:lnTo>
                    <a:pt x="2" y="198"/>
                  </a:lnTo>
                  <a:lnTo>
                    <a:pt x="3" y="190"/>
                  </a:lnTo>
                  <a:lnTo>
                    <a:pt x="4" y="181"/>
                  </a:lnTo>
                  <a:lnTo>
                    <a:pt x="6" y="173"/>
                  </a:lnTo>
                  <a:lnTo>
                    <a:pt x="8" y="164"/>
                  </a:lnTo>
                  <a:lnTo>
                    <a:pt x="11" y="156"/>
                  </a:lnTo>
                  <a:lnTo>
                    <a:pt x="14" y="147"/>
                  </a:lnTo>
                  <a:lnTo>
                    <a:pt x="17" y="139"/>
                  </a:lnTo>
                  <a:lnTo>
                    <a:pt x="21" y="130"/>
                  </a:lnTo>
                  <a:lnTo>
                    <a:pt x="25" y="122"/>
                  </a:lnTo>
                  <a:lnTo>
                    <a:pt x="29" y="113"/>
                  </a:lnTo>
                  <a:lnTo>
                    <a:pt x="33" y="105"/>
                  </a:lnTo>
                  <a:lnTo>
                    <a:pt x="38" y="97"/>
                  </a:lnTo>
                  <a:lnTo>
                    <a:pt x="43" y="89"/>
                  </a:lnTo>
                  <a:lnTo>
                    <a:pt x="49" y="82"/>
                  </a:lnTo>
                  <a:lnTo>
                    <a:pt x="54" y="74"/>
                  </a:lnTo>
                  <a:lnTo>
                    <a:pt x="59" y="68"/>
                  </a:lnTo>
                  <a:lnTo>
                    <a:pt x="65" y="61"/>
                  </a:lnTo>
                  <a:lnTo>
                    <a:pt x="71" y="55"/>
                  </a:lnTo>
                  <a:lnTo>
                    <a:pt x="77" y="48"/>
                  </a:lnTo>
                  <a:lnTo>
                    <a:pt x="84" y="43"/>
                  </a:lnTo>
                  <a:lnTo>
                    <a:pt x="90" y="38"/>
                  </a:lnTo>
                  <a:lnTo>
                    <a:pt x="96" y="32"/>
                  </a:lnTo>
                  <a:lnTo>
                    <a:pt x="103" y="28"/>
                  </a:lnTo>
                  <a:lnTo>
                    <a:pt x="110" y="23"/>
                  </a:lnTo>
                  <a:lnTo>
                    <a:pt x="116" y="19"/>
                  </a:lnTo>
                  <a:lnTo>
                    <a:pt x="123" y="16"/>
                  </a:lnTo>
                  <a:lnTo>
                    <a:pt x="130" y="12"/>
                  </a:lnTo>
                  <a:lnTo>
                    <a:pt x="137" y="9"/>
                  </a:lnTo>
                  <a:lnTo>
                    <a:pt x="144" y="7"/>
                  </a:lnTo>
                  <a:lnTo>
                    <a:pt x="150" y="4"/>
                  </a:lnTo>
                  <a:lnTo>
                    <a:pt x="157" y="3"/>
                  </a:lnTo>
                  <a:lnTo>
                    <a:pt x="164" y="1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8" y="0"/>
                  </a:lnTo>
                  <a:lnTo>
                    <a:pt x="204" y="1"/>
                  </a:lnTo>
                  <a:lnTo>
                    <a:pt x="211" y="3"/>
                  </a:lnTo>
                  <a:lnTo>
                    <a:pt x="217" y="5"/>
                  </a:lnTo>
                  <a:lnTo>
                    <a:pt x="223" y="7"/>
                  </a:lnTo>
                  <a:lnTo>
                    <a:pt x="229" y="1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0" name="Freeform 54"/>
            <p:cNvSpPr>
              <a:spLocks/>
            </p:cNvSpPr>
            <p:nvPr/>
          </p:nvSpPr>
          <p:spPr bwMode="auto">
            <a:xfrm>
              <a:off x="3873500" y="3529013"/>
              <a:ext cx="176212" cy="190500"/>
            </a:xfrm>
            <a:custGeom>
              <a:avLst/>
              <a:gdLst>
                <a:gd name="T0" fmla="*/ 0 w 111"/>
                <a:gd name="T1" fmla="*/ 0 h 120"/>
                <a:gd name="T2" fmla="*/ 2147483647 w 111"/>
                <a:gd name="T3" fmla="*/ 2147483647 h 120"/>
                <a:gd name="T4" fmla="*/ 2147483647 w 111"/>
                <a:gd name="T5" fmla="*/ 2147483647 h 120"/>
                <a:gd name="T6" fmla="*/ 0 w 111"/>
                <a:gd name="T7" fmla="*/ 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120"/>
                <a:gd name="T14" fmla="*/ 111 w 111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120">
                  <a:moveTo>
                    <a:pt x="0" y="0"/>
                  </a:moveTo>
                  <a:lnTo>
                    <a:pt x="55" y="120"/>
                  </a:lnTo>
                  <a:lnTo>
                    <a:pt x="111" y="2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1" name="Freeform 55"/>
            <p:cNvSpPr>
              <a:spLocks/>
            </p:cNvSpPr>
            <p:nvPr/>
          </p:nvSpPr>
          <p:spPr bwMode="auto">
            <a:xfrm>
              <a:off x="4303712" y="2978151"/>
              <a:ext cx="131763" cy="292100"/>
            </a:xfrm>
            <a:custGeom>
              <a:avLst/>
              <a:gdLst>
                <a:gd name="T0" fmla="*/ 0 w 83"/>
                <a:gd name="T1" fmla="*/ 2147483647 h 184"/>
                <a:gd name="T2" fmla="*/ 0 w 83"/>
                <a:gd name="T3" fmla="*/ 2147483647 h 184"/>
                <a:gd name="T4" fmla="*/ 2147483647 w 83"/>
                <a:gd name="T5" fmla="*/ 2147483647 h 184"/>
                <a:gd name="T6" fmla="*/ 2147483647 w 83"/>
                <a:gd name="T7" fmla="*/ 0 h 184"/>
                <a:gd name="T8" fmla="*/ 0 w 83"/>
                <a:gd name="T9" fmla="*/ 2147483647 h 1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184"/>
                <a:gd name="T17" fmla="*/ 83 w 83"/>
                <a:gd name="T18" fmla="*/ 184 h 1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184">
                  <a:moveTo>
                    <a:pt x="0" y="9"/>
                  </a:moveTo>
                  <a:lnTo>
                    <a:pt x="0" y="184"/>
                  </a:lnTo>
                  <a:lnTo>
                    <a:pt x="83" y="184"/>
                  </a:lnTo>
                  <a:lnTo>
                    <a:pt x="8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2" name="Freeform 56"/>
            <p:cNvSpPr>
              <a:spLocks/>
            </p:cNvSpPr>
            <p:nvPr/>
          </p:nvSpPr>
          <p:spPr bwMode="auto">
            <a:xfrm>
              <a:off x="2941638" y="2832101"/>
              <a:ext cx="484188" cy="277812"/>
            </a:xfrm>
            <a:custGeom>
              <a:avLst/>
              <a:gdLst>
                <a:gd name="T0" fmla="*/ 2147483647 w 305"/>
                <a:gd name="T1" fmla="*/ 2147483647 h 175"/>
                <a:gd name="T2" fmla="*/ 2147483647 w 305"/>
                <a:gd name="T3" fmla="*/ 2147483647 h 175"/>
                <a:gd name="T4" fmla="*/ 2147483647 w 305"/>
                <a:gd name="T5" fmla="*/ 2147483647 h 175"/>
                <a:gd name="T6" fmla="*/ 2147483647 w 305"/>
                <a:gd name="T7" fmla="*/ 2147483647 h 175"/>
                <a:gd name="T8" fmla="*/ 2147483647 w 305"/>
                <a:gd name="T9" fmla="*/ 2147483647 h 175"/>
                <a:gd name="T10" fmla="*/ 0 w 305"/>
                <a:gd name="T11" fmla="*/ 0 h 175"/>
                <a:gd name="T12" fmla="*/ 2147483647 w 305"/>
                <a:gd name="T13" fmla="*/ 2147483647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5"/>
                <a:gd name="T22" fmla="*/ 0 h 175"/>
                <a:gd name="T23" fmla="*/ 305 w 305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5" h="175">
                  <a:moveTo>
                    <a:pt x="10" y="82"/>
                  </a:moveTo>
                  <a:lnTo>
                    <a:pt x="111" y="175"/>
                  </a:lnTo>
                  <a:lnTo>
                    <a:pt x="305" y="110"/>
                  </a:lnTo>
                  <a:lnTo>
                    <a:pt x="305" y="18"/>
                  </a:lnTo>
                  <a:lnTo>
                    <a:pt x="111" y="82"/>
                  </a:lnTo>
                  <a:lnTo>
                    <a:pt x="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3" name="Freeform 57"/>
            <p:cNvSpPr>
              <a:spLocks/>
            </p:cNvSpPr>
            <p:nvPr/>
          </p:nvSpPr>
          <p:spPr bwMode="auto">
            <a:xfrm>
              <a:off x="4297362" y="2973388"/>
              <a:ext cx="133350" cy="292100"/>
            </a:xfrm>
            <a:custGeom>
              <a:avLst/>
              <a:gdLst>
                <a:gd name="T0" fmla="*/ 0 w 84"/>
                <a:gd name="T1" fmla="*/ 2147483647 h 184"/>
                <a:gd name="T2" fmla="*/ 0 w 84"/>
                <a:gd name="T3" fmla="*/ 2147483647 h 184"/>
                <a:gd name="T4" fmla="*/ 2147483647 w 84"/>
                <a:gd name="T5" fmla="*/ 2147483647 h 184"/>
                <a:gd name="T6" fmla="*/ 2147483647 w 84"/>
                <a:gd name="T7" fmla="*/ 0 h 184"/>
                <a:gd name="T8" fmla="*/ 0 w 84"/>
                <a:gd name="T9" fmla="*/ 2147483647 h 1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84"/>
                <a:gd name="T17" fmla="*/ 84 w 84"/>
                <a:gd name="T18" fmla="*/ 184 h 1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84">
                  <a:moveTo>
                    <a:pt x="0" y="9"/>
                  </a:moveTo>
                  <a:lnTo>
                    <a:pt x="0" y="184"/>
                  </a:lnTo>
                  <a:lnTo>
                    <a:pt x="84" y="184"/>
                  </a:lnTo>
                  <a:lnTo>
                    <a:pt x="84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4" name="Freeform 58"/>
            <p:cNvSpPr>
              <a:spLocks/>
            </p:cNvSpPr>
            <p:nvPr/>
          </p:nvSpPr>
          <p:spPr bwMode="auto">
            <a:xfrm>
              <a:off x="2936876" y="2827338"/>
              <a:ext cx="484187" cy="277813"/>
            </a:xfrm>
            <a:custGeom>
              <a:avLst/>
              <a:gdLst>
                <a:gd name="T0" fmla="*/ 2147483647 w 305"/>
                <a:gd name="T1" fmla="*/ 2147483647 h 175"/>
                <a:gd name="T2" fmla="*/ 2147483647 w 305"/>
                <a:gd name="T3" fmla="*/ 2147483647 h 175"/>
                <a:gd name="T4" fmla="*/ 2147483647 w 305"/>
                <a:gd name="T5" fmla="*/ 2147483647 h 175"/>
                <a:gd name="T6" fmla="*/ 2147483647 w 305"/>
                <a:gd name="T7" fmla="*/ 2147483647 h 175"/>
                <a:gd name="T8" fmla="*/ 2147483647 w 305"/>
                <a:gd name="T9" fmla="*/ 2147483647 h 175"/>
                <a:gd name="T10" fmla="*/ 0 w 305"/>
                <a:gd name="T11" fmla="*/ 0 h 175"/>
                <a:gd name="T12" fmla="*/ 2147483647 w 305"/>
                <a:gd name="T13" fmla="*/ 2147483647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5"/>
                <a:gd name="T22" fmla="*/ 0 h 175"/>
                <a:gd name="T23" fmla="*/ 305 w 305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5" h="175">
                  <a:moveTo>
                    <a:pt x="9" y="82"/>
                  </a:moveTo>
                  <a:lnTo>
                    <a:pt x="111" y="175"/>
                  </a:lnTo>
                  <a:lnTo>
                    <a:pt x="305" y="110"/>
                  </a:lnTo>
                  <a:lnTo>
                    <a:pt x="305" y="18"/>
                  </a:lnTo>
                  <a:lnTo>
                    <a:pt x="111" y="82"/>
                  </a:lnTo>
                  <a:lnTo>
                    <a:pt x="0" y="0"/>
                  </a:lnTo>
                  <a:lnTo>
                    <a:pt x="9" y="82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5" name="Freeform 59"/>
            <p:cNvSpPr>
              <a:spLocks/>
            </p:cNvSpPr>
            <p:nvPr/>
          </p:nvSpPr>
          <p:spPr bwMode="auto">
            <a:xfrm>
              <a:off x="2941638" y="2743201"/>
              <a:ext cx="484188" cy="219075"/>
            </a:xfrm>
            <a:custGeom>
              <a:avLst/>
              <a:gdLst>
                <a:gd name="T0" fmla="*/ 0 w 305"/>
                <a:gd name="T1" fmla="*/ 2147483647 h 138"/>
                <a:gd name="T2" fmla="*/ 2147483647 w 305"/>
                <a:gd name="T3" fmla="*/ 0 h 138"/>
                <a:gd name="T4" fmla="*/ 2147483647 w 305"/>
                <a:gd name="T5" fmla="*/ 2147483647 h 138"/>
                <a:gd name="T6" fmla="*/ 2147483647 w 305"/>
                <a:gd name="T7" fmla="*/ 2147483647 h 138"/>
                <a:gd name="T8" fmla="*/ 0 w 305"/>
                <a:gd name="T9" fmla="*/ 2147483647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5"/>
                <a:gd name="T16" fmla="*/ 0 h 138"/>
                <a:gd name="T17" fmla="*/ 305 w 305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5" h="138">
                  <a:moveTo>
                    <a:pt x="0" y="56"/>
                  </a:moveTo>
                  <a:lnTo>
                    <a:pt x="203" y="0"/>
                  </a:lnTo>
                  <a:lnTo>
                    <a:pt x="305" y="74"/>
                  </a:lnTo>
                  <a:lnTo>
                    <a:pt x="111" y="13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6" name="Freeform 60"/>
            <p:cNvSpPr>
              <a:spLocks/>
            </p:cNvSpPr>
            <p:nvPr/>
          </p:nvSpPr>
          <p:spPr bwMode="auto">
            <a:xfrm>
              <a:off x="4494212" y="1879601"/>
              <a:ext cx="73025" cy="1654175"/>
            </a:xfrm>
            <a:custGeom>
              <a:avLst/>
              <a:gdLst>
                <a:gd name="T0" fmla="*/ 0 w 46"/>
                <a:gd name="T1" fmla="*/ 2147483647 h 1042"/>
                <a:gd name="T2" fmla="*/ 0 w 46"/>
                <a:gd name="T3" fmla="*/ 2147483647 h 1042"/>
                <a:gd name="T4" fmla="*/ 2147483647 w 46"/>
                <a:gd name="T5" fmla="*/ 2147483647 h 1042"/>
                <a:gd name="T6" fmla="*/ 2147483647 w 46"/>
                <a:gd name="T7" fmla="*/ 0 h 1042"/>
                <a:gd name="T8" fmla="*/ 0 w 46"/>
                <a:gd name="T9" fmla="*/ 2147483647 h 10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1042"/>
                <a:gd name="T17" fmla="*/ 46 w 46"/>
                <a:gd name="T18" fmla="*/ 1042 h 10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1042">
                  <a:moveTo>
                    <a:pt x="0" y="10"/>
                  </a:moveTo>
                  <a:lnTo>
                    <a:pt x="0" y="1042"/>
                  </a:lnTo>
                  <a:lnTo>
                    <a:pt x="46" y="1042"/>
                  </a:lnTo>
                  <a:lnTo>
                    <a:pt x="4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7" name="Freeform 61"/>
            <p:cNvSpPr>
              <a:spLocks/>
            </p:cNvSpPr>
            <p:nvPr/>
          </p:nvSpPr>
          <p:spPr bwMode="auto">
            <a:xfrm>
              <a:off x="2936876" y="2738438"/>
              <a:ext cx="484187" cy="219075"/>
            </a:xfrm>
            <a:custGeom>
              <a:avLst/>
              <a:gdLst>
                <a:gd name="T0" fmla="*/ 0 w 305"/>
                <a:gd name="T1" fmla="*/ 2147483647 h 138"/>
                <a:gd name="T2" fmla="*/ 2147483647 w 305"/>
                <a:gd name="T3" fmla="*/ 0 h 138"/>
                <a:gd name="T4" fmla="*/ 2147483647 w 305"/>
                <a:gd name="T5" fmla="*/ 2147483647 h 138"/>
                <a:gd name="T6" fmla="*/ 2147483647 w 305"/>
                <a:gd name="T7" fmla="*/ 2147483647 h 138"/>
                <a:gd name="T8" fmla="*/ 0 w 305"/>
                <a:gd name="T9" fmla="*/ 2147483647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5"/>
                <a:gd name="T16" fmla="*/ 0 h 138"/>
                <a:gd name="T17" fmla="*/ 305 w 305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5" h="138">
                  <a:moveTo>
                    <a:pt x="0" y="56"/>
                  </a:moveTo>
                  <a:lnTo>
                    <a:pt x="203" y="0"/>
                  </a:lnTo>
                  <a:lnTo>
                    <a:pt x="305" y="74"/>
                  </a:lnTo>
                  <a:lnTo>
                    <a:pt x="111" y="138"/>
                  </a:lnTo>
                  <a:lnTo>
                    <a:pt x="0" y="56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8" name="Freeform 62"/>
            <p:cNvSpPr>
              <a:spLocks/>
            </p:cNvSpPr>
            <p:nvPr/>
          </p:nvSpPr>
          <p:spPr bwMode="auto">
            <a:xfrm>
              <a:off x="4489450" y="1874838"/>
              <a:ext cx="73025" cy="1654175"/>
            </a:xfrm>
            <a:custGeom>
              <a:avLst/>
              <a:gdLst>
                <a:gd name="T0" fmla="*/ 0 w 46"/>
                <a:gd name="T1" fmla="*/ 2147483647 h 1042"/>
                <a:gd name="T2" fmla="*/ 0 w 46"/>
                <a:gd name="T3" fmla="*/ 2147483647 h 1042"/>
                <a:gd name="T4" fmla="*/ 2147483647 w 46"/>
                <a:gd name="T5" fmla="*/ 2147483647 h 1042"/>
                <a:gd name="T6" fmla="*/ 2147483647 w 46"/>
                <a:gd name="T7" fmla="*/ 0 h 1042"/>
                <a:gd name="T8" fmla="*/ 0 w 46"/>
                <a:gd name="T9" fmla="*/ 2147483647 h 10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1042"/>
                <a:gd name="T17" fmla="*/ 46 w 46"/>
                <a:gd name="T18" fmla="*/ 1042 h 10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1042">
                  <a:moveTo>
                    <a:pt x="0" y="9"/>
                  </a:moveTo>
                  <a:lnTo>
                    <a:pt x="0" y="1042"/>
                  </a:lnTo>
                  <a:lnTo>
                    <a:pt x="46" y="1042"/>
                  </a:lnTo>
                  <a:lnTo>
                    <a:pt x="46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rgbClr val="3733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9" name="Freeform 63"/>
            <p:cNvSpPr>
              <a:spLocks/>
            </p:cNvSpPr>
            <p:nvPr/>
          </p:nvSpPr>
          <p:spPr bwMode="auto">
            <a:xfrm>
              <a:off x="1933576" y="1606551"/>
              <a:ext cx="163512" cy="74612"/>
            </a:xfrm>
            <a:custGeom>
              <a:avLst/>
              <a:gdLst>
                <a:gd name="T0" fmla="*/ 2147483647 w 103"/>
                <a:gd name="T1" fmla="*/ 2147483647 h 47"/>
                <a:gd name="T2" fmla="*/ 2147483647 w 103"/>
                <a:gd name="T3" fmla="*/ 2147483647 h 47"/>
                <a:gd name="T4" fmla="*/ 2147483647 w 103"/>
                <a:gd name="T5" fmla="*/ 2147483647 h 47"/>
                <a:gd name="T6" fmla="*/ 2147483647 w 103"/>
                <a:gd name="T7" fmla="*/ 0 h 47"/>
                <a:gd name="T8" fmla="*/ 0 w 103"/>
                <a:gd name="T9" fmla="*/ 2147483647 h 47"/>
                <a:gd name="T10" fmla="*/ 2147483647 w 103"/>
                <a:gd name="T11" fmla="*/ 2147483647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47"/>
                <a:gd name="T20" fmla="*/ 103 w 103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47">
                  <a:moveTo>
                    <a:pt x="2" y="42"/>
                  </a:moveTo>
                  <a:lnTo>
                    <a:pt x="4" y="47"/>
                  </a:lnTo>
                  <a:lnTo>
                    <a:pt x="103" y="12"/>
                  </a:lnTo>
                  <a:lnTo>
                    <a:pt x="99" y="0"/>
                  </a:lnTo>
                  <a:lnTo>
                    <a:pt x="0" y="36"/>
                  </a:lnTo>
                  <a:lnTo>
                    <a:pt x="2" y="4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0" name="Freeform 64"/>
            <p:cNvSpPr>
              <a:spLocks/>
            </p:cNvSpPr>
            <p:nvPr/>
          </p:nvSpPr>
          <p:spPr bwMode="auto">
            <a:xfrm>
              <a:off x="1889126" y="1647826"/>
              <a:ext cx="57150" cy="49212"/>
            </a:xfrm>
            <a:custGeom>
              <a:avLst/>
              <a:gdLst>
                <a:gd name="T0" fmla="*/ 0 w 36"/>
                <a:gd name="T1" fmla="*/ 2147483647 h 31"/>
                <a:gd name="T2" fmla="*/ 2147483647 w 36"/>
                <a:gd name="T3" fmla="*/ 2147483647 h 31"/>
                <a:gd name="T4" fmla="*/ 2147483647 w 36"/>
                <a:gd name="T5" fmla="*/ 0 h 31"/>
                <a:gd name="T6" fmla="*/ 0 w 36"/>
                <a:gd name="T7" fmla="*/ 2147483647 h 31"/>
                <a:gd name="T8" fmla="*/ 0 w 36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1"/>
                <a:gd name="T17" fmla="*/ 36 w 3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1">
                  <a:moveTo>
                    <a:pt x="0" y="26"/>
                  </a:moveTo>
                  <a:lnTo>
                    <a:pt x="36" y="31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1" name="Freeform 65"/>
            <p:cNvSpPr>
              <a:spLocks/>
            </p:cNvSpPr>
            <p:nvPr/>
          </p:nvSpPr>
          <p:spPr bwMode="auto">
            <a:xfrm>
              <a:off x="2155826" y="1655763"/>
              <a:ext cx="996950" cy="817563"/>
            </a:xfrm>
            <a:custGeom>
              <a:avLst/>
              <a:gdLst>
                <a:gd name="T0" fmla="*/ 2147483647 w 628"/>
                <a:gd name="T1" fmla="*/ 2147483647 h 515"/>
                <a:gd name="T2" fmla="*/ 0 w 628"/>
                <a:gd name="T3" fmla="*/ 2147483647 h 515"/>
                <a:gd name="T4" fmla="*/ 2147483647 w 628"/>
                <a:gd name="T5" fmla="*/ 2147483647 h 515"/>
                <a:gd name="T6" fmla="*/ 2147483647 w 628"/>
                <a:gd name="T7" fmla="*/ 2147483647 h 515"/>
                <a:gd name="T8" fmla="*/ 2147483647 w 628"/>
                <a:gd name="T9" fmla="*/ 0 h 515"/>
                <a:gd name="T10" fmla="*/ 2147483647 w 628"/>
                <a:gd name="T11" fmla="*/ 2147483647 h 5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8"/>
                <a:gd name="T19" fmla="*/ 0 h 515"/>
                <a:gd name="T20" fmla="*/ 628 w 628"/>
                <a:gd name="T21" fmla="*/ 515 h 5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8" h="515">
                  <a:moveTo>
                    <a:pt x="4" y="5"/>
                  </a:moveTo>
                  <a:lnTo>
                    <a:pt x="0" y="10"/>
                  </a:lnTo>
                  <a:lnTo>
                    <a:pt x="620" y="515"/>
                  </a:lnTo>
                  <a:lnTo>
                    <a:pt x="628" y="505"/>
                  </a:lnTo>
                  <a:lnTo>
                    <a:pt x="8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2" name="Freeform 66"/>
            <p:cNvSpPr>
              <a:spLocks/>
            </p:cNvSpPr>
            <p:nvPr/>
          </p:nvSpPr>
          <p:spPr bwMode="auto">
            <a:xfrm>
              <a:off x="2122488" y="1631951"/>
              <a:ext cx="55563" cy="52387"/>
            </a:xfrm>
            <a:custGeom>
              <a:avLst/>
              <a:gdLst>
                <a:gd name="T0" fmla="*/ 0 w 35"/>
                <a:gd name="T1" fmla="*/ 0 h 33"/>
                <a:gd name="T2" fmla="*/ 2147483647 w 35"/>
                <a:gd name="T3" fmla="*/ 2147483647 h 33"/>
                <a:gd name="T4" fmla="*/ 2147483647 w 35"/>
                <a:gd name="T5" fmla="*/ 2147483647 h 33"/>
                <a:gd name="T6" fmla="*/ 0 w 35"/>
                <a:gd name="T7" fmla="*/ 0 h 33"/>
                <a:gd name="T8" fmla="*/ 0 w 35"/>
                <a:gd name="T9" fmla="*/ 0 h 33"/>
                <a:gd name="T10" fmla="*/ 0 w 35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33"/>
                <a:gd name="T20" fmla="*/ 35 w 35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33">
                  <a:moveTo>
                    <a:pt x="0" y="0"/>
                  </a:moveTo>
                  <a:lnTo>
                    <a:pt x="15" y="33"/>
                  </a:lnTo>
                  <a:lnTo>
                    <a:pt x="35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3" name="Freeform 67"/>
            <p:cNvSpPr>
              <a:spLocks/>
            </p:cNvSpPr>
            <p:nvPr/>
          </p:nvSpPr>
          <p:spPr bwMode="auto">
            <a:xfrm>
              <a:off x="1703388" y="1611313"/>
              <a:ext cx="398463" cy="611188"/>
            </a:xfrm>
            <a:custGeom>
              <a:avLst/>
              <a:gdLst>
                <a:gd name="T0" fmla="*/ 2147483647 w 251"/>
                <a:gd name="T1" fmla="*/ 2147483647 h 385"/>
                <a:gd name="T2" fmla="*/ 2147483647 w 251"/>
                <a:gd name="T3" fmla="*/ 2147483647 h 385"/>
                <a:gd name="T4" fmla="*/ 2147483647 w 251"/>
                <a:gd name="T5" fmla="*/ 2147483647 h 385"/>
                <a:gd name="T6" fmla="*/ 2147483647 w 251"/>
                <a:gd name="T7" fmla="*/ 0 h 385"/>
                <a:gd name="T8" fmla="*/ 0 w 251"/>
                <a:gd name="T9" fmla="*/ 2147483647 h 385"/>
                <a:gd name="T10" fmla="*/ 2147483647 w 251"/>
                <a:gd name="T11" fmla="*/ 2147483647 h 3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1"/>
                <a:gd name="T19" fmla="*/ 0 h 385"/>
                <a:gd name="T20" fmla="*/ 251 w 251"/>
                <a:gd name="T21" fmla="*/ 385 h 3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1" h="385">
                  <a:moveTo>
                    <a:pt x="5" y="381"/>
                  </a:moveTo>
                  <a:lnTo>
                    <a:pt x="10" y="385"/>
                  </a:lnTo>
                  <a:lnTo>
                    <a:pt x="251" y="7"/>
                  </a:lnTo>
                  <a:lnTo>
                    <a:pt x="240" y="0"/>
                  </a:lnTo>
                  <a:lnTo>
                    <a:pt x="0" y="378"/>
                  </a:lnTo>
                  <a:lnTo>
                    <a:pt x="5" y="381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4" name="Freeform 68"/>
            <p:cNvSpPr>
              <a:spLocks/>
            </p:cNvSpPr>
            <p:nvPr/>
          </p:nvSpPr>
          <p:spPr bwMode="auto">
            <a:xfrm>
              <a:off x="1684338" y="2203451"/>
              <a:ext cx="49213" cy="57150"/>
            </a:xfrm>
            <a:custGeom>
              <a:avLst/>
              <a:gdLst>
                <a:gd name="T0" fmla="*/ 0 w 31"/>
                <a:gd name="T1" fmla="*/ 2147483647 h 36"/>
                <a:gd name="T2" fmla="*/ 2147483647 w 31"/>
                <a:gd name="T3" fmla="*/ 2147483647 h 36"/>
                <a:gd name="T4" fmla="*/ 2147483647 w 31"/>
                <a:gd name="T5" fmla="*/ 0 h 36"/>
                <a:gd name="T6" fmla="*/ 0 w 31"/>
                <a:gd name="T7" fmla="*/ 2147483647 h 36"/>
                <a:gd name="T8" fmla="*/ 0 w 31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6"/>
                <a:gd name="T17" fmla="*/ 31 w 31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6">
                  <a:moveTo>
                    <a:pt x="0" y="36"/>
                  </a:moveTo>
                  <a:lnTo>
                    <a:pt x="31" y="17"/>
                  </a:lnTo>
                  <a:lnTo>
                    <a:pt x="4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5" name="Freeform 69"/>
            <p:cNvSpPr>
              <a:spLocks/>
            </p:cNvSpPr>
            <p:nvPr/>
          </p:nvSpPr>
          <p:spPr bwMode="auto">
            <a:xfrm>
              <a:off x="3206751" y="2520951"/>
              <a:ext cx="547687" cy="508000"/>
            </a:xfrm>
            <a:custGeom>
              <a:avLst/>
              <a:gdLst>
                <a:gd name="T0" fmla="*/ 2147483647 w 345"/>
                <a:gd name="T1" fmla="*/ 2147483647 h 320"/>
                <a:gd name="T2" fmla="*/ 0 w 345"/>
                <a:gd name="T3" fmla="*/ 2147483647 h 320"/>
                <a:gd name="T4" fmla="*/ 2147483647 w 345"/>
                <a:gd name="T5" fmla="*/ 2147483647 h 320"/>
                <a:gd name="T6" fmla="*/ 2147483647 w 345"/>
                <a:gd name="T7" fmla="*/ 2147483647 h 320"/>
                <a:gd name="T8" fmla="*/ 2147483647 w 345"/>
                <a:gd name="T9" fmla="*/ 0 h 320"/>
                <a:gd name="T10" fmla="*/ 2147483647 w 345"/>
                <a:gd name="T11" fmla="*/ 2147483647 h 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5"/>
                <a:gd name="T19" fmla="*/ 0 h 320"/>
                <a:gd name="T20" fmla="*/ 345 w 345"/>
                <a:gd name="T21" fmla="*/ 320 h 3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5" h="320">
                  <a:moveTo>
                    <a:pt x="4" y="5"/>
                  </a:moveTo>
                  <a:lnTo>
                    <a:pt x="0" y="10"/>
                  </a:lnTo>
                  <a:lnTo>
                    <a:pt x="336" y="320"/>
                  </a:lnTo>
                  <a:lnTo>
                    <a:pt x="345" y="311"/>
                  </a:lnTo>
                  <a:lnTo>
                    <a:pt x="9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6" name="Freeform 70"/>
            <p:cNvSpPr>
              <a:spLocks/>
            </p:cNvSpPr>
            <p:nvPr/>
          </p:nvSpPr>
          <p:spPr bwMode="auto">
            <a:xfrm>
              <a:off x="3176588" y="2493963"/>
              <a:ext cx="55563" cy="53975"/>
            </a:xfrm>
            <a:custGeom>
              <a:avLst/>
              <a:gdLst>
                <a:gd name="T0" fmla="*/ 0 w 35"/>
                <a:gd name="T1" fmla="*/ 0 h 34"/>
                <a:gd name="T2" fmla="*/ 2147483647 w 35"/>
                <a:gd name="T3" fmla="*/ 2147483647 h 34"/>
                <a:gd name="T4" fmla="*/ 2147483647 w 35"/>
                <a:gd name="T5" fmla="*/ 2147483647 h 34"/>
                <a:gd name="T6" fmla="*/ 0 w 35"/>
                <a:gd name="T7" fmla="*/ 0 h 34"/>
                <a:gd name="T8" fmla="*/ 0 w 35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4"/>
                <a:gd name="T17" fmla="*/ 35 w 3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4">
                  <a:moveTo>
                    <a:pt x="0" y="0"/>
                  </a:moveTo>
                  <a:lnTo>
                    <a:pt x="13" y="34"/>
                  </a:lnTo>
                  <a:lnTo>
                    <a:pt x="3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7" name="Freeform 71"/>
            <p:cNvSpPr>
              <a:spLocks/>
            </p:cNvSpPr>
            <p:nvPr/>
          </p:nvSpPr>
          <p:spPr bwMode="auto">
            <a:xfrm>
              <a:off x="3540125" y="1825626"/>
              <a:ext cx="217487" cy="1196975"/>
            </a:xfrm>
            <a:custGeom>
              <a:avLst/>
              <a:gdLst>
                <a:gd name="T0" fmla="*/ 2147483647 w 137"/>
                <a:gd name="T1" fmla="*/ 2147483647 h 754"/>
                <a:gd name="T2" fmla="*/ 0 w 137"/>
                <a:gd name="T3" fmla="*/ 2147483647 h 754"/>
                <a:gd name="T4" fmla="*/ 2147483647 w 137"/>
                <a:gd name="T5" fmla="*/ 2147483647 h 754"/>
                <a:gd name="T6" fmla="*/ 2147483647 w 137"/>
                <a:gd name="T7" fmla="*/ 2147483647 h 754"/>
                <a:gd name="T8" fmla="*/ 2147483647 w 137"/>
                <a:gd name="T9" fmla="*/ 0 h 754"/>
                <a:gd name="T10" fmla="*/ 2147483647 w 137"/>
                <a:gd name="T11" fmla="*/ 2147483647 h 7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7"/>
                <a:gd name="T19" fmla="*/ 0 h 754"/>
                <a:gd name="T20" fmla="*/ 137 w 137"/>
                <a:gd name="T21" fmla="*/ 754 h 7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7" h="754">
                  <a:moveTo>
                    <a:pt x="7" y="2"/>
                  </a:moveTo>
                  <a:lnTo>
                    <a:pt x="0" y="2"/>
                  </a:lnTo>
                  <a:lnTo>
                    <a:pt x="125" y="754"/>
                  </a:lnTo>
                  <a:lnTo>
                    <a:pt x="137" y="752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8" name="Freeform 72"/>
            <p:cNvSpPr>
              <a:spLocks/>
            </p:cNvSpPr>
            <p:nvPr/>
          </p:nvSpPr>
          <p:spPr bwMode="auto">
            <a:xfrm>
              <a:off x="3525837" y="1778001"/>
              <a:ext cx="50800" cy="53975"/>
            </a:xfrm>
            <a:custGeom>
              <a:avLst/>
              <a:gdLst>
                <a:gd name="T0" fmla="*/ 2147483647 w 32"/>
                <a:gd name="T1" fmla="*/ 0 h 34"/>
                <a:gd name="T2" fmla="*/ 0 w 32"/>
                <a:gd name="T3" fmla="*/ 2147483647 h 34"/>
                <a:gd name="T4" fmla="*/ 2147483647 w 32"/>
                <a:gd name="T5" fmla="*/ 2147483647 h 34"/>
                <a:gd name="T6" fmla="*/ 2147483647 w 32"/>
                <a:gd name="T7" fmla="*/ 0 h 34"/>
                <a:gd name="T8" fmla="*/ 2147483647 w 32"/>
                <a:gd name="T9" fmla="*/ 0 h 34"/>
                <a:gd name="T10" fmla="*/ 2147483647 w 32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34"/>
                <a:gd name="T20" fmla="*/ 32 w 32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34">
                  <a:moveTo>
                    <a:pt x="11" y="0"/>
                  </a:moveTo>
                  <a:lnTo>
                    <a:pt x="0" y="34"/>
                  </a:lnTo>
                  <a:lnTo>
                    <a:pt x="32" y="29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9" name="Freeform 73"/>
            <p:cNvSpPr>
              <a:spLocks/>
            </p:cNvSpPr>
            <p:nvPr/>
          </p:nvSpPr>
          <p:spPr bwMode="auto">
            <a:xfrm>
              <a:off x="3476626" y="1752601"/>
              <a:ext cx="65087" cy="20637"/>
            </a:xfrm>
            <a:custGeom>
              <a:avLst/>
              <a:gdLst>
                <a:gd name="T0" fmla="*/ 0 w 41"/>
                <a:gd name="T1" fmla="*/ 2147483647 h 13"/>
                <a:gd name="T2" fmla="*/ 0 w 41"/>
                <a:gd name="T3" fmla="*/ 2147483647 h 13"/>
                <a:gd name="T4" fmla="*/ 2147483647 w 41"/>
                <a:gd name="T5" fmla="*/ 2147483647 h 13"/>
                <a:gd name="T6" fmla="*/ 2147483647 w 41"/>
                <a:gd name="T7" fmla="*/ 0 h 13"/>
                <a:gd name="T8" fmla="*/ 0 w 41"/>
                <a:gd name="T9" fmla="*/ 0 h 13"/>
                <a:gd name="T10" fmla="*/ 0 w 41"/>
                <a:gd name="T11" fmla="*/ 2147483647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13"/>
                <a:gd name="T20" fmla="*/ 41 w 41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13">
                  <a:moveTo>
                    <a:pt x="0" y="6"/>
                  </a:moveTo>
                  <a:lnTo>
                    <a:pt x="0" y="13"/>
                  </a:lnTo>
                  <a:lnTo>
                    <a:pt x="41" y="13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0" name="Freeform 74"/>
            <p:cNvSpPr>
              <a:spLocks/>
            </p:cNvSpPr>
            <p:nvPr/>
          </p:nvSpPr>
          <p:spPr bwMode="auto">
            <a:xfrm>
              <a:off x="3425826" y="1736726"/>
              <a:ext cx="50800" cy="52387"/>
            </a:xfrm>
            <a:custGeom>
              <a:avLst/>
              <a:gdLst>
                <a:gd name="T0" fmla="*/ 0 w 32"/>
                <a:gd name="T1" fmla="*/ 2147483647 h 33"/>
                <a:gd name="T2" fmla="*/ 2147483647 w 32"/>
                <a:gd name="T3" fmla="*/ 2147483647 h 33"/>
                <a:gd name="T4" fmla="*/ 2147483647 w 32"/>
                <a:gd name="T5" fmla="*/ 0 h 33"/>
                <a:gd name="T6" fmla="*/ 0 w 32"/>
                <a:gd name="T7" fmla="*/ 2147483647 h 33"/>
                <a:gd name="T8" fmla="*/ 0 w 32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3"/>
                <a:gd name="T17" fmla="*/ 32 w 32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3">
                  <a:moveTo>
                    <a:pt x="0" y="16"/>
                  </a:moveTo>
                  <a:lnTo>
                    <a:pt x="32" y="33"/>
                  </a:lnTo>
                  <a:lnTo>
                    <a:pt x="3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1" name="Freeform 77"/>
            <p:cNvSpPr>
              <a:spLocks/>
            </p:cNvSpPr>
            <p:nvPr/>
          </p:nvSpPr>
          <p:spPr bwMode="auto">
            <a:xfrm>
              <a:off x="1741488" y="2365376"/>
              <a:ext cx="860425" cy="790575"/>
            </a:xfrm>
            <a:custGeom>
              <a:avLst/>
              <a:gdLst>
                <a:gd name="T0" fmla="*/ 2147483647 w 542"/>
                <a:gd name="T1" fmla="*/ 2147483647 h 498"/>
                <a:gd name="T2" fmla="*/ 0 w 542"/>
                <a:gd name="T3" fmla="*/ 2147483647 h 498"/>
                <a:gd name="T4" fmla="*/ 2147483647 w 542"/>
                <a:gd name="T5" fmla="*/ 2147483647 h 498"/>
                <a:gd name="T6" fmla="*/ 2147483647 w 542"/>
                <a:gd name="T7" fmla="*/ 2147483647 h 498"/>
                <a:gd name="T8" fmla="*/ 2147483647 w 542"/>
                <a:gd name="T9" fmla="*/ 0 h 498"/>
                <a:gd name="T10" fmla="*/ 2147483647 w 542"/>
                <a:gd name="T11" fmla="*/ 2147483647 h 4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2"/>
                <a:gd name="T19" fmla="*/ 0 h 498"/>
                <a:gd name="T20" fmla="*/ 542 w 542"/>
                <a:gd name="T21" fmla="*/ 498 h 4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2" h="498">
                  <a:moveTo>
                    <a:pt x="4" y="5"/>
                  </a:moveTo>
                  <a:lnTo>
                    <a:pt x="0" y="9"/>
                  </a:lnTo>
                  <a:lnTo>
                    <a:pt x="533" y="498"/>
                  </a:lnTo>
                  <a:lnTo>
                    <a:pt x="542" y="489"/>
                  </a:lnTo>
                  <a:lnTo>
                    <a:pt x="8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2" name="Freeform 78"/>
            <p:cNvSpPr>
              <a:spLocks/>
            </p:cNvSpPr>
            <p:nvPr/>
          </p:nvSpPr>
          <p:spPr bwMode="auto">
            <a:xfrm>
              <a:off x="1709738" y="2338388"/>
              <a:ext cx="55563" cy="53975"/>
            </a:xfrm>
            <a:custGeom>
              <a:avLst/>
              <a:gdLst>
                <a:gd name="T0" fmla="*/ 0 w 35"/>
                <a:gd name="T1" fmla="*/ 0 h 34"/>
                <a:gd name="T2" fmla="*/ 2147483647 w 35"/>
                <a:gd name="T3" fmla="*/ 2147483647 h 34"/>
                <a:gd name="T4" fmla="*/ 2147483647 w 35"/>
                <a:gd name="T5" fmla="*/ 2147483647 h 34"/>
                <a:gd name="T6" fmla="*/ 0 w 35"/>
                <a:gd name="T7" fmla="*/ 0 h 34"/>
                <a:gd name="T8" fmla="*/ 0 w 35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4"/>
                <a:gd name="T17" fmla="*/ 35 w 3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4">
                  <a:moveTo>
                    <a:pt x="0" y="0"/>
                  </a:moveTo>
                  <a:lnTo>
                    <a:pt x="13" y="34"/>
                  </a:lnTo>
                  <a:lnTo>
                    <a:pt x="3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3" name="Freeform 79"/>
            <p:cNvSpPr>
              <a:spLocks/>
            </p:cNvSpPr>
            <p:nvPr/>
          </p:nvSpPr>
          <p:spPr bwMode="auto">
            <a:xfrm>
              <a:off x="3932237" y="4373563"/>
              <a:ext cx="26988" cy="26988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0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0 w 17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0" y="9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9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4" name="Freeform 80"/>
            <p:cNvSpPr>
              <a:spLocks/>
            </p:cNvSpPr>
            <p:nvPr/>
          </p:nvSpPr>
          <p:spPr bwMode="auto">
            <a:xfrm>
              <a:off x="3873500" y="4319588"/>
              <a:ext cx="26987" cy="28575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0 h 18"/>
                <a:gd name="T4" fmla="*/ 2147483647 w 17"/>
                <a:gd name="T5" fmla="*/ 2147483647 h 18"/>
                <a:gd name="T6" fmla="*/ 2147483647 w 17"/>
                <a:gd name="T7" fmla="*/ 2147483647 h 18"/>
                <a:gd name="T8" fmla="*/ 0 w 17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8"/>
                <a:gd name="T17" fmla="*/ 17 w 1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8">
                  <a:moveTo>
                    <a:pt x="0" y="9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5" name="Freeform 81"/>
            <p:cNvSpPr>
              <a:spLocks/>
            </p:cNvSpPr>
            <p:nvPr/>
          </p:nvSpPr>
          <p:spPr bwMode="auto">
            <a:xfrm>
              <a:off x="3813175" y="426561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8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6" name="Freeform 82"/>
            <p:cNvSpPr>
              <a:spLocks/>
            </p:cNvSpPr>
            <p:nvPr/>
          </p:nvSpPr>
          <p:spPr bwMode="auto">
            <a:xfrm>
              <a:off x="3754437" y="421163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8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7" name="Freeform 83"/>
            <p:cNvSpPr>
              <a:spLocks/>
            </p:cNvSpPr>
            <p:nvPr/>
          </p:nvSpPr>
          <p:spPr bwMode="auto">
            <a:xfrm>
              <a:off x="3695700" y="415766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8" name="Freeform 84"/>
            <p:cNvSpPr>
              <a:spLocks/>
            </p:cNvSpPr>
            <p:nvPr/>
          </p:nvSpPr>
          <p:spPr bwMode="auto">
            <a:xfrm>
              <a:off x="3636962" y="410368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9" name="Freeform 85"/>
            <p:cNvSpPr>
              <a:spLocks/>
            </p:cNvSpPr>
            <p:nvPr/>
          </p:nvSpPr>
          <p:spPr bwMode="auto">
            <a:xfrm>
              <a:off x="3578225" y="404971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0" name="Freeform 86"/>
            <p:cNvSpPr>
              <a:spLocks/>
            </p:cNvSpPr>
            <p:nvPr/>
          </p:nvSpPr>
          <p:spPr bwMode="auto">
            <a:xfrm>
              <a:off x="3519488" y="399573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1" name="Freeform 87"/>
            <p:cNvSpPr>
              <a:spLocks/>
            </p:cNvSpPr>
            <p:nvPr/>
          </p:nvSpPr>
          <p:spPr bwMode="auto">
            <a:xfrm>
              <a:off x="3460751" y="394176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2" name="Freeform 88"/>
            <p:cNvSpPr>
              <a:spLocks/>
            </p:cNvSpPr>
            <p:nvPr/>
          </p:nvSpPr>
          <p:spPr bwMode="auto">
            <a:xfrm>
              <a:off x="3402013" y="388778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3" name="Freeform 89"/>
            <p:cNvSpPr>
              <a:spLocks/>
            </p:cNvSpPr>
            <p:nvPr/>
          </p:nvSpPr>
          <p:spPr bwMode="auto">
            <a:xfrm>
              <a:off x="3343276" y="383381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4" name="Freeform 90"/>
            <p:cNvSpPr>
              <a:spLocks/>
            </p:cNvSpPr>
            <p:nvPr/>
          </p:nvSpPr>
          <p:spPr bwMode="auto">
            <a:xfrm>
              <a:off x="3284538" y="377983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10"/>
                  </a:moveTo>
                  <a:lnTo>
                    <a:pt x="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5" name="Freeform 91"/>
            <p:cNvSpPr>
              <a:spLocks/>
            </p:cNvSpPr>
            <p:nvPr/>
          </p:nvSpPr>
          <p:spPr bwMode="auto">
            <a:xfrm>
              <a:off x="3225801" y="372586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10"/>
                  </a:moveTo>
                  <a:lnTo>
                    <a:pt x="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6" name="Freeform 92"/>
            <p:cNvSpPr>
              <a:spLocks/>
            </p:cNvSpPr>
            <p:nvPr/>
          </p:nvSpPr>
          <p:spPr bwMode="auto">
            <a:xfrm>
              <a:off x="3167063" y="367188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10"/>
                  </a:moveTo>
                  <a:lnTo>
                    <a:pt x="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7" name="Freeform 93"/>
            <p:cNvSpPr>
              <a:spLocks/>
            </p:cNvSpPr>
            <p:nvPr/>
          </p:nvSpPr>
          <p:spPr bwMode="auto">
            <a:xfrm>
              <a:off x="3108326" y="3617913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10"/>
                  </a:moveTo>
                  <a:lnTo>
                    <a:pt x="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8" name="Freeform 94"/>
            <p:cNvSpPr>
              <a:spLocks/>
            </p:cNvSpPr>
            <p:nvPr/>
          </p:nvSpPr>
          <p:spPr bwMode="auto">
            <a:xfrm>
              <a:off x="3049588" y="3563938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10"/>
                  </a:moveTo>
                  <a:lnTo>
                    <a:pt x="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9" name="Freeform 95"/>
            <p:cNvSpPr>
              <a:spLocks/>
            </p:cNvSpPr>
            <p:nvPr/>
          </p:nvSpPr>
          <p:spPr bwMode="auto">
            <a:xfrm>
              <a:off x="2990851" y="3509963"/>
              <a:ext cx="26987" cy="28575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0 h 18"/>
                <a:gd name="T4" fmla="*/ 2147483647 w 17"/>
                <a:gd name="T5" fmla="*/ 2147483647 h 18"/>
                <a:gd name="T6" fmla="*/ 2147483647 w 17"/>
                <a:gd name="T7" fmla="*/ 2147483647 h 18"/>
                <a:gd name="T8" fmla="*/ 0 w 17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8"/>
                <a:gd name="T17" fmla="*/ 17 w 1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8">
                  <a:moveTo>
                    <a:pt x="0" y="10"/>
                  </a:moveTo>
                  <a:lnTo>
                    <a:pt x="8" y="0"/>
                  </a:lnTo>
                  <a:lnTo>
                    <a:pt x="17" y="9"/>
                  </a:lnTo>
                  <a:lnTo>
                    <a:pt x="9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0" name="Freeform 96"/>
            <p:cNvSpPr>
              <a:spLocks/>
            </p:cNvSpPr>
            <p:nvPr/>
          </p:nvSpPr>
          <p:spPr bwMode="auto">
            <a:xfrm>
              <a:off x="2932113" y="3457576"/>
              <a:ext cx="26988" cy="26987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0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0 w 17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0" y="9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9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1" name="Freeform 97"/>
            <p:cNvSpPr>
              <a:spLocks/>
            </p:cNvSpPr>
            <p:nvPr/>
          </p:nvSpPr>
          <p:spPr bwMode="auto">
            <a:xfrm>
              <a:off x="2873376" y="3403601"/>
              <a:ext cx="28575" cy="26987"/>
            </a:xfrm>
            <a:custGeom>
              <a:avLst/>
              <a:gdLst>
                <a:gd name="T0" fmla="*/ 0 w 18"/>
                <a:gd name="T1" fmla="*/ 2147483647 h 17"/>
                <a:gd name="T2" fmla="*/ 2147483647 w 18"/>
                <a:gd name="T3" fmla="*/ 0 h 17"/>
                <a:gd name="T4" fmla="*/ 2147483647 w 18"/>
                <a:gd name="T5" fmla="*/ 2147483647 h 17"/>
                <a:gd name="T6" fmla="*/ 2147483647 w 18"/>
                <a:gd name="T7" fmla="*/ 2147483647 h 17"/>
                <a:gd name="T8" fmla="*/ 0 w 18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9"/>
                  </a:moveTo>
                  <a:lnTo>
                    <a:pt x="8" y="0"/>
                  </a:lnTo>
                  <a:lnTo>
                    <a:pt x="18" y="8"/>
                  </a:lnTo>
                  <a:lnTo>
                    <a:pt x="9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2" name="Freeform 98"/>
            <p:cNvSpPr>
              <a:spLocks/>
            </p:cNvSpPr>
            <p:nvPr/>
          </p:nvSpPr>
          <p:spPr bwMode="auto">
            <a:xfrm>
              <a:off x="2814638" y="3349626"/>
              <a:ext cx="26988" cy="26987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0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0 w 17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0" y="9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9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3" name="Freeform 99"/>
            <p:cNvSpPr>
              <a:spLocks/>
            </p:cNvSpPr>
            <p:nvPr/>
          </p:nvSpPr>
          <p:spPr bwMode="auto">
            <a:xfrm>
              <a:off x="2755901" y="3295651"/>
              <a:ext cx="26987" cy="26987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0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0 w 17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0" y="9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9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4" name="Freeform 100"/>
            <p:cNvSpPr>
              <a:spLocks/>
            </p:cNvSpPr>
            <p:nvPr/>
          </p:nvSpPr>
          <p:spPr bwMode="auto">
            <a:xfrm>
              <a:off x="2697163" y="3241676"/>
              <a:ext cx="26988" cy="28575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0 h 18"/>
                <a:gd name="T4" fmla="*/ 2147483647 w 17"/>
                <a:gd name="T5" fmla="*/ 2147483647 h 18"/>
                <a:gd name="T6" fmla="*/ 2147483647 w 17"/>
                <a:gd name="T7" fmla="*/ 2147483647 h 18"/>
                <a:gd name="T8" fmla="*/ 0 w 17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8"/>
                <a:gd name="T17" fmla="*/ 17 w 1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8">
                  <a:moveTo>
                    <a:pt x="0" y="9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5" name="Freeform 101"/>
            <p:cNvSpPr>
              <a:spLocks/>
            </p:cNvSpPr>
            <p:nvPr/>
          </p:nvSpPr>
          <p:spPr bwMode="auto">
            <a:xfrm>
              <a:off x="2636838" y="3187701"/>
              <a:ext cx="28575" cy="28575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0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0" y="9"/>
                  </a:moveTo>
                  <a:lnTo>
                    <a:pt x="9" y="0"/>
                  </a:lnTo>
                  <a:lnTo>
                    <a:pt x="18" y="8"/>
                  </a:lnTo>
                  <a:lnTo>
                    <a:pt x="10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6" name="Freeform 102"/>
            <p:cNvSpPr>
              <a:spLocks/>
            </p:cNvSpPr>
            <p:nvPr/>
          </p:nvSpPr>
          <p:spPr bwMode="auto">
            <a:xfrm>
              <a:off x="2587626" y="3141663"/>
              <a:ext cx="19050" cy="20638"/>
            </a:xfrm>
            <a:custGeom>
              <a:avLst/>
              <a:gdLst>
                <a:gd name="T0" fmla="*/ 2147483647 w 12"/>
                <a:gd name="T1" fmla="*/ 2147483647 h 13"/>
                <a:gd name="T2" fmla="*/ 0 w 12"/>
                <a:gd name="T3" fmla="*/ 2147483647 h 13"/>
                <a:gd name="T4" fmla="*/ 2147483647 w 12"/>
                <a:gd name="T5" fmla="*/ 2147483647 h 13"/>
                <a:gd name="T6" fmla="*/ 2147483647 w 12"/>
                <a:gd name="T7" fmla="*/ 2147483647 h 13"/>
                <a:gd name="T8" fmla="*/ 2147483647 w 12"/>
                <a:gd name="T9" fmla="*/ 0 h 13"/>
                <a:gd name="T10" fmla="*/ 2147483647 w 12"/>
                <a:gd name="T11" fmla="*/ 2147483647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3"/>
                <a:gd name="T20" fmla="*/ 12 w 12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3">
                  <a:moveTo>
                    <a:pt x="4" y="5"/>
                  </a:moveTo>
                  <a:lnTo>
                    <a:pt x="0" y="9"/>
                  </a:lnTo>
                  <a:lnTo>
                    <a:pt x="4" y="13"/>
                  </a:lnTo>
                  <a:lnTo>
                    <a:pt x="12" y="3"/>
                  </a:lnTo>
                  <a:lnTo>
                    <a:pt x="9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7" name="Freeform 103"/>
            <p:cNvSpPr>
              <a:spLocks/>
            </p:cNvSpPr>
            <p:nvPr/>
          </p:nvSpPr>
          <p:spPr bwMode="auto">
            <a:xfrm>
              <a:off x="3946525" y="4386263"/>
              <a:ext cx="198437" cy="184150"/>
            </a:xfrm>
            <a:custGeom>
              <a:avLst/>
              <a:gdLst>
                <a:gd name="T0" fmla="*/ 2147483647 w 125"/>
                <a:gd name="T1" fmla="*/ 2147483647 h 116"/>
                <a:gd name="T2" fmla="*/ 0 w 125"/>
                <a:gd name="T3" fmla="*/ 2147483647 h 116"/>
                <a:gd name="T4" fmla="*/ 2147483647 w 125"/>
                <a:gd name="T5" fmla="*/ 2147483647 h 116"/>
                <a:gd name="T6" fmla="*/ 2147483647 w 125"/>
                <a:gd name="T7" fmla="*/ 2147483647 h 116"/>
                <a:gd name="T8" fmla="*/ 2147483647 w 125"/>
                <a:gd name="T9" fmla="*/ 0 h 116"/>
                <a:gd name="T10" fmla="*/ 2147483647 w 125"/>
                <a:gd name="T11" fmla="*/ 2147483647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116"/>
                <a:gd name="T20" fmla="*/ 125 w 125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116">
                  <a:moveTo>
                    <a:pt x="4" y="5"/>
                  </a:moveTo>
                  <a:lnTo>
                    <a:pt x="0" y="9"/>
                  </a:lnTo>
                  <a:lnTo>
                    <a:pt x="116" y="116"/>
                  </a:lnTo>
                  <a:lnTo>
                    <a:pt x="125" y="107"/>
                  </a:lnTo>
                  <a:lnTo>
                    <a:pt x="8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30147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8" name="Freeform 104"/>
            <p:cNvSpPr>
              <a:spLocks/>
            </p:cNvSpPr>
            <p:nvPr/>
          </p:nvSpPr>
          <p:spPr bwMode="auto">
            <a:xfrm>
              <a:off x="1801813" y="1766888"/>
              <a:ext cx="1549400" cy="488950"/>
            </a:xfrm>
            <a:custGeom>
              <a:avLst/>
              <a:gdLst>
                <a:gd name="T0" fmla="*/ 2147483647 w 976"/>
                <a:gd name="T1" fmla="*/ 2147483647 h 308"/>
                <a:gd name="T2" fmla="*/ 2147483647 w 976"/>
                <a:gd name="T3" fmla="*/ 2147483647 h 308"/>
                <a:gd name="T4" fmla="*/ 2147483647 w 976"/>
                <a:gd name="T5" fmla="*/ 2147483647 h 308"/>
                <a:gd name="T6" fmla="*/ 2147483647 w 976"/>
                <a:gd name="T7" fmla="*/ 0 h 308"/>
                <a:gd name="T8" fmla="*/ 0 w 976"/>
                <a:gd name="T9" fmla="*/ 2147483647 h 308"/>
                <a:gd name="T10" fmla="*/ 2147483647 w 976"/>
                <a:gd name="T11" fmla="*/ 2147483647 h 3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6"/>
                <a:gd name="T19" fmla="*/ 0 h 308"/>
                <a:gd name="T20" fmla="*/ 976 w 976"/>
                <a:gd name="T21" fmla="*/ 308 h 3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6" h="308">
                  <a:moveTo>
                    <a:pt x="2" y="302"/>
                  </a:moveTo>
                  <a:lnTo>
                    <a:pt x="4" y="308"/>
                  </a:lnTo>
                  <a:lnTo>
                    <a:pt x="976" y="12"/>
                  </a:lnTo>
                  <a:lnTo>
                    <a:pt x="972" y="0"/>
                  </a:lnTo>
                  <a:lnTo>
                    <a:pt x="0" y="296"/>
                  </a:lnTo>
                  <a:lnTo>
                    <a:pt x="2" y="302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9" name="Freeform 105"/>
            <p:cNvSpPr>
              <a:spLocks/>
            </p:cNvSpPr>
            <p:nvPr/>
          </p:nvSpPr>
          <p:spPr bwMode="auto">
            <a:xfrm>
              <a:off x="1757363" y="2222501"/>
              <a:ext cx="55563" cy="47625"/>
            </a:xfrm>
            <a:custGeom>
              <a:avLst/>
              <a:gdLst>
                <a:gd name="T0" fmla="*/ 0 w 35"/>
                <a:gd name="T1" fmla="*/ 2147483647 h 30"/>
                <a:gd name="T2" fmla="*/ 2147483647 w 35"/>
                <a:gd name="T3" fmla="*/ 2147483647 h 30"/>
                <a:gd name="T4" fmla="*/ 2147483647 w 35"/>
                <a:gd name="T5" fmla="*/ 0 h 30"/>
                <a:gd name="T6" fmla="*/ 0 w 35"/>
                <a:gd name="T7" fmla="*/ 2147483647 h 30"/>
                <a:gd name="T8" fmla="*/ 0 w 35"/>
                <a:gd name="T9" fmla="*/ 214748364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0"/>
                <a:gd name="T17" fmla="*/ 35 w 35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0">
                  <a:moveTo>
                    <a:pt x="0" y="24"/>
                  </a:moveTo>
                  <a:lnTo>
                    <a:pt x="35" y="30"/>
                  </a:lnTo>
                  <a:lnTo>
                    <a:pt x="26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924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0" name="Freeform 106"/>
            <p:cNvSpPr>
              <a:spLocks/>
            </p:cNvSpPr>
            <p:nvPr/>
          </p:nvSpPr>
          <p:spPr bwMode="auto">
            <a:xfrm>
              <a:off x="3748087" y="3101976"/>
              <a:ext cx="404813" cy="1473200"/>
            </a:xfrm>
            <a:custGeom>
              <a:avLst/>
              <a:gdLst>
                <a:gd name="T0" fmla="*/ 2147483647 w 255"/>
                <a:gd name="T1" fmla="*/ 2147483647 h 928"/>
                <a:gd name="T2" fmla="*/ 0 w 255"/>
                <a:gd name="T3" fmla="*/ 2147483647 h 928"/>
                <a:gd name="T4" fmla="*/ 2147483647 w 255"/>
                <a:gd name="T5" fmla="*/ 2147483647 h 928"/>
                <a:gd name="T6" fmla="*/ 2147483647 w 255"/>
                <a:gd name="T7" fmla="*/ 2147483647 h 928"/>
                <a:gd name="T8" fmla="*/ 2147483647 w 255"/>
                <a:gd name="T9" fmla="*/ 0 h 928"/>
                <a:gd name="T10" fmla="*/ 2147483647 w 255"/>
                <a:gd name="T11" fmla="*/ 2147483647 h 9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5"/>
                <a:gd name="T19" fmla="*/ 0 h 928"/>
                <a:gd name="T20" fmla="*/ 255 w 255"/>
                <a:gd name="T21" fmla="*/ 928 h 9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5" h="928">
                  <a:moveTo>
                    <a:pt x="6" y="2"/>
                  </a:moveTo>
                  <a:lnTo>
                    <a:pt x="0" y="3"/>
                  </a:lnTo>
                  <a:lnTo>
                    <a:pt x="243" y="928"/>
                  </a:lnTo>
                  <a:lnTo>
                    <a:pt x="255" y="925"/>
                  </a:lnTo>
                  <a:lnTo>
                    <a:pt x="12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1" name="Freeform 107"/>
            <p:cNvSpPr>
              <a:spLocks/>
            </p:cNvSpPr>
            <p:nvPr/>
          </p:nvSpPr>
          <p:spPr bwMode="auto">
            <a:xfrm>
              <a:off x="3733800" y="3055938"/>
              <a:ext cx="49212" cy="55563"/>
            </a:xfrm>
            <a:custGeom>
              <a:avLst/>
              <a:gdLst>
                <a:gd name="T0" fmla="*/ 2147483647 w 31"/>
                <a:gd name="T1" fmla="*/ 0 h 35"/>
                <a:gd name="T2" fmla="*/ 0 w 31"/>
                <a:gd name="T3" fmla="*/ 2147483647 h 35"/>
                <a:gd name="T4" fmla="*/ 2147483647 w 31"/>
                <a:gd name="T5" fmla="*/ 2147483647 h 35"/>
                <a:gd name="T6" fmla="*/ 2147483647 w 31"/>
                <a:gd name="T7" fmla="*/ 0 h 35"/>
                <a:gd name="T8" fmla="*/ 2147483647 w 31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5"/>
                <a:gd name="T17" fmla="*/ 31 w 31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5">
                  <a:moveTo>
                    <a:pt x="7" y="0"/>
                  </a:moveTo>
                  <a:lnTo>
                    <a:pt x="0" y="35"/>
                  </a:lnTo>
                  <a:lnTo>
                    <a:pt x="31" y="2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B0E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2" name="Freeform 108"/>
            <p:cNvSpPr>
              <a:spLocks/>
            </p:cNvSpPr>
            <p:nvPr/>
          </p:nvSpPr>
          <p:spPr bwMode="auto">
            <a:xfrm>
              <a:off x="1508126" y="2265363"/>
              <a:ext cx="163512" cy="74613"/>
            </a:xfrm>
            <a:custGeom>
              <a:avLst/>
              <a:gdLst>
                <a:gd name="T0" fmla="*/ 2147483647 w 103"/>
                <a:gd name="T1" fmla="*/ 2147483647 h 47"/>
                <a:gd name="T2" fmla="*/ 2147483647 w 103"/>
                <a:gd name="T3" fmla="*/ 2147483647 h 47"/>
                <a:gd name="T4" fmla="*/ 2147483647 w 103"/>
                <a:gd name="T5" fmla="*/ 2147483647 h 47"/>
                <a:gd name="T6" fmla="*/ 2147483647 w 103"/>
                <a:gd name="T7" fmla="*/ 0 h 47"/>
                <a:gd name="T8" fmla="*/ 0 w 103"/>
                <a:gd name="T9" fmla="*/ 2147483647 h 47"/>
                <a:gd name="T10" fmla="*/ 2147483647 w 103"/>
                <a:gd name="T11" fmla="*/ 2147483647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47"/>
                <a:gd name="T20" fmla="*/ 103 w 103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47">
                  <a:moveTo>
                    <a:pt x="2" y="41"/>
                  </a:moveTo>
                  <a:lnTo>
                    <a:pt x="5" y="47"/>
                  </a:lnTo>
                  <a:lnTo>
                    <a:pt x="103" y="12"/>
                  </a:lnTo>
                  <a:lnTo>
                    <a:pt x="99" y="0"/>
                  </a:lnTo>
                  <a:lnTo>
                    <a:pt x="0" y="35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3" name="Freeform 109"/>
            <p:cNvSpPr>
              <a:spLocks/>
            </p:cNvSpPr>
            <p:nvPr/>
          </p:nvSpPr>
          <p:spPr bwMode="auto">
            <a:xfrm>
              <a:off x="1463676" y="2306638"/>
              <a:ext cx="57150" cy="47625"/>
            </a:xfrm>
            <a:custGeom>
              <a:avLst/>
              <a:gdLst>
                <a:gd name="T0" fmla="*/ 0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0 w 36"/>
                <a:gd name="T9" fmla="*/ 2147483647 h 30"/>
                <a:gd name="T10" fmla="*/ 0 w 36"/>
                <a:gd name="T11" fmla="*/ 214748364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0"/>
                <a:gd name="T20" fmla="*/ 36 w 36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0">
                  <a:moveTo>
                    <a:pt x="0" y="26"/>
                  </a:moveTo>
                  <a:lnTo>
                    <a:pt x="36" y="30"/>
                  </a:lnTo>
                  <a:lnTo>
                    <a:pt x="26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4" name="Freeform 110"/>
            <p:cNvSpPr>
              <a:spLocks/>
            </p:cNvSpPr>
            <p:nvPr/>
          </p:nvSpPr>
          <p:spPr bwMode="auto">
            <a:xfrm>
              <a:off x="2986088" y="2455863"/>
              <a:ext cx="163513" cy="74613"/>
            </a:xfrm>
            <a:custGeom>
              <a:avLst/>
              <a:gdLst>
                <a:gd name="T0" fmla="*/ 2147483647 w 103"/>
                <a:gd name="T1" fmla="*/ 2147483647 h 47"/>
                <a:gd name="T2" fmla="*/ 2147483647 w 103"/>
                <a:gd name="T3" fmla="*/ 2147483647 h 47"/>
                <a:gd name="T4" fmla="*/ 2147483647 w 103"/>
                <a:gd name="T5" fmla="*/ 2147483647 h 47"/>
                <a:gd name="T6" fmla="*/ 2147483647 w 103"/>
                <a:gd name="T7" fmla="*/ 0 h 47"/>
                <a:gd name="T8" fmla="*/ 0 w 103"/>
                <a:gd name="T9" fmla="*/ 2147483647 h 47"/>
                <a:gd name="T10" fmla="*/ 2147483647 w 103"/>
                <a:gd name="T11" fmla="*/ 2147483647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47"/>
                <a:gd name="T20" fmla="*/ 103 w 103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47">
                  <a:moveTo>
                    <a:pt x="2" y="41"/>
                  </a:moveTo>
                  <a:lnTo>
                    <a:pt x="5" y="47"/>
                  </a:lnTo>
                  <a:lnTo>
                    <a:pt x="103" y="12"/>
                  </a:lnTo>
                  <a:lnTo>
                    <a:pt x="99" y="0"/>
                  </a:lnTo>
                  <a:lnTo>
                    <a:pt x="0" y="35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5" name="Freeform 111"/>
            <p:cNvSpPr>
              <a:spLocks/>
            </p:cNvSpPr>
            <p:nvPr/>
          </p:nvSpPr>
          <p:spPr bwMode="auto">
            <a:xfrm>
              <a:off x="2941638" y="2497138"/>
              <a:ext cx="57150" cy="47625"/>
            </a:xfrm>
            <a:custGeom>
              <a:avLst/>
              <a:gdLst>
                <a:gd name="T0" fmla="*/ 0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0 w 36"/>
                <a:gd name="T9" fmla="*/ 214748364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0"/>
                <a:gd name="T17" fmla="*/ 36 w 36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0">
                  <a:moveTo>
                    <a:pt x="0" y="26"/>
                  </a:moveTo>
                  <a:lnTo>
                    <a:pt x="36" y="30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6" name="Freeform 112"/>
            <p:cNvSpPr>
              <a:spLocks/>
            </p:cNvSpPr>
            <p:nvPr/>
          </p:nvSpPr>
          <p:spPr bwMode="auto">
            <a:xfrm>
              <a:off x="2009776" y="1611313"/>
              <a:ext cx="92075" cy="128588"/>
            </a:xfrm>
            <a:custGeom>
              <a:avLst/>
              <a:gdLst>
                <a:gd name="T0" fmla="*/ 2147483647 w 58"/>
                <a:gd name="T1" fmla="*/ 2147483647 h 81"/>
                <a:gd name="T2" fmla="*/ 2147483647 w 58"/>
                <a:gd name="T3" fmla="*/ 2147483647 h 81"/>
                <a:gd name="T4" fmla="*/ 2147483647 w 58"/>
                <a:gd name="T5" fmla="*/ 2147483647 h 81"/>
                <a:gd name="T6" fmla="*/ 2147483647 w 58"/>
                <a:gd name="T7" fmla="*/ 0 h 81"/>
                <a:gd name="T8" fmla="*/ 0 w 58"/>
                <a:gd name="T9" fmla="*/ 2147483647 h 81"/>
                <a:gd name="T10" fmla="*/ 2147483647 w 58"/>
                <a:gd name="T11" fmla="*/ 2147483647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"/>
                <a:gd name="T19" fmla="*/ 0 h 81"/>
                <a:gd name="T20" fmla="*/ 58 w 58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" h="81">
                  <a:moveTo>
                    <a:pt x="6" y="78"/>
                  </a:moveTo>
                  <a:lnTo>
                    <a:pt x="11" y="81"/>
                  </a:lnTo>
                  <a:lnTo>
                    <a:pt x="58" y="7"/>
                  </a:lnTo>
                  <a:lnTo>
                    <a:pt x="47" y="0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7" name="Freeform 113"/>
            <p:cNvSpPr>
              <a:spLocks/>
            </p:cNvSpPr>
            <p:nvPr/>
          </p:nvSpPr>
          <p:spPr bwMode="auto">
            <a:xfrm>
              <a:off x="1990726" y="1720851"/>
              <a:ext cx="50800" cy="57150"/>
            </a:xfrm>
            <a:custGeom>
              <a:avLst/>
              <a:gdLst>
                <a:gd name="T0" fmla="*/ 0 w 32"/>
                <a:gd name="T1" fmla="*/ 2147483647 h 36"/>
                <a:gd name="T2" fmla="*/ 2147483647 w 32"/>
                <a:gd name="T3" fmla="*/ 2147483647 h 36"/>
                <a:gd name="T4" fmla="*/ 2147483647 w 32"/>
                <a:gd name="T5" fmla="*/ 0 h 36"/>
                <a:gd name="T6" fmla="*/ 0 w 32"/>
                <a:gd name="T7" fmla="*/ 2147483647 h 36"/>
                <a:gd name="T8" fmla="*/ 0 w 32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6"/>
                <a:gd name="T17" fmla="*/ 32 w 3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6">
                  <a:moveTo>
                    <a:pt x="0" y="36"/>
                  </a:moveTo>
                  <a:lnTo>
                    <a:pt x="32" y="17"/>
                  </a:lnTo>
                  <a:lnTo>
                    <a:pt x="4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8" name="Freeform 114"/>
            <p:cNvSpPr>
              <a:spLocks/>
            </p:cNvSpPr>
            <p:nvPr/>
          </p:nvSpPr>
          <p:spPr bwMode="auto">
            <a:xfrm>
              <a:off x="1638301" y="2273301"/>
              <a:ext cx="41275" cy="142875"/>
            </a:xfrm>
            <a:custGeom>
              <a:avLst/>
              <a:gdLst>
                <a:gd name="T0" fmla="*/ 2147483647 w 26"/>
                <a:gd name="T1" fmla="*/ 2147483647 h 90"/>
                <a:gd name="T2" fmla="*/ 2147483647 w 26"/>
                <a:gd name="T3" fmla="*/ 2147483647 h 90"/>
                <a:gd name="T4" fmla="*/ 2147483647 w 26"/>
                <a:gd name="T5" fmla="*/ 2147483647 h 90"/>
                <a:gd name="T6" fmla="*/ 2147483647 w 26"/>
                <a:gd name="T7" fmla="*/ 0 h 90"/>
                <a:gd name="T8" fmla="*/ 0 w 26"/>
                <a:gd name="T9" fmla="*/ 2147483647 h 90"/>
                <a:gd name="T10" fmla="*/ 2147483647 w 26"/>
                <a:gd name="T11" fmla="*/ 2147483647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90"/>
                <a:gd name="T20" fmla="*/ 26 w 26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90">
                  <a:moveTo>
                    <a:pt x="6" y="89"/>
                  </a:moveTo>
                  <a:lnTo>
                    <a:pt x="12" y="90"/>
                  </a:lnTo>
                  <a:lnTo>
                    <a:pt x="26" y="2"/>
                  </a:lnTo>
                  <a:lnTo>
                    <a:pt x="13" y="0"/>
                  </a:lnTo>
                  <a:lnTo>
                    <a:pt x="0" y="88"/>
                  </a:lnTo>
                  <a:lnTo>
                    <a:pt x="6" y="89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9" name="Freeform 115"/>
            <p:cNvSpPr>
              <a:spLocks/>
            </p:cNvSpPr>
            <p:nvPr/>
          </p:nvSpPr>
          <p:spPr bwMode="auto">
            <a:xfrm>
              <a:off x="1622426" y="2409826"/>
              <a:ext cx="50800" cy="55562"/>
            </a:xfrm>
            <a:custGeom>
              <a:avLst/>
              <a:gdLst>
                <a:gd name="T0" fmla="*/ 2147483647 w 32"/>
                <a:gd name="T1" fmla="*/ 2147483647 h 35"/>
                <a:gd name="T2" fmla="*/ 2147483647 w 32"/>
                <a:gd name="T3" fmla="*/ 2147483647 h 35"/>
                <a:gd name="T4" fmla="*/ 0 w 32"/>
                <a:gd name="T5" fmla="*/ 0 h 35"/>
                <a:gd name="T6" fmla="*/ 2147483647 w 32"/>
                <a:gd name="T7" fmla="*/ 2147483647 h 35"/>
                <a:gd name="T8" fmla="*/ 2147483647 w 3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11" y="35"/>
                  </a:moveTo>
                  <a:lnTo>
                    <a:pt x="32" y="5"/>
                  </a:lnTo>
                  <a:lnTo>
                    <a:pt x="0" y="0"/>
                  </a:lnTo>
                  <a:lnTo>
                    <a:pt x="11" y="3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0" name="Freeform 116"/>
            <p:cNvSpPr>
              <a:spLocks/>
            </p:cNvSpPr>
            <p:nvPr/>
          </p:nvSpPr>
          <p:spPr bwMode="auto">
            <a:xfrm>
              <a:off x="3138488" y="2317751"/>
              <a:ext cx="84138" cy="152400"/>
            </a:xfrm>
            <a:custGeom>
              <a:avLst/>
              <a:gdLst>
                <a:gd name="T0" fmla="*/ 2147483647 w 53"/>
                <a:gd name="T1" fmla="*/ 2147483647 h 96"/>
                <a:gd name="T2" fmla="*/ 2147483647 w 53"/>
                <a:gd name="T3" fmla="*/ 0 h 96"/>
                <a:gd name="T4" fmla="*/ 0 w 53"/>
                <a:gd name="T5" fmla="*/ 2147483647 h 96"/>
                <a:gd name="T6" fmla="*/ 2147483647 w 53"/>
                <a:gd name="T7" fmla="*/ 2147483647 h 96"/>
                <a:gd name="T8" fmla="*/ 2147483647 w 53"/>
                <a:gd name="T9" fmla="*/ 2147483647 h 96"/>
                <a:gd name="T10" fmla="*/ 2147483647 w 53"/>
                <a:gd name="T11" fmla="*/ 2147483647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96"/>
                <a:gd name="T20" fmla="*/ 53 w 53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96">
                  <a:moveTo>
                    <a:pt x="47" y="2"/>
                  </a:moveTo>
                  <a:lnTo>
                    <a:pt x="42" y="0"/>
                  </a:lnTo>
                  <a:lnTo>
                    <a:pt x="0" y="90"/>
                  </a:lnTo>
                  <a:lnTo>
                    <a:pt x="11" y="96"/>
                  </a:lnTo>
                  <a:lnTo>
                    <a:pt x="53" y="5"/>
                  </a:lnTo>
                  <a:lnTo>
                    <a:pt x="47" y="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1" name="Freeform 117"/>
            <p:cNvSpPr>
              <a:spLocks/>
            </p:cNvSpPr>
            <p:nvPr/>
          </p:nvSpPr>
          <p:spPr bwMode="auto">
            <a:xfrm>
              <a:off x="3190876" y="2274888"/>
              <a:ext cx="46037" cy="58738"/>
            </a:xfrm>
            <a:custGeom>
              <a:avLst/>
              <a:gdLst>
                <a:gd name="T0" fmla="*/ 2147483647 w 29"/>
                <a:gd name="T1" fmla="*/ 0 h 37"/>
                <a:gd name="T2" fmla="*/ 0 w 29"/>
                <a:gd name="T3" fmla="*/ 2147483647 h 37"/>
                <a:gd name="T4" fmla="*/ 2147483647 w 29"/>
                <a:gd name="T5" fmla="*/ 2147483647 h 37"/>
                <a:gd name="T6" fmla="*/ 2147483647 w 29"/>
                <a:gd name="T7" fmla="*/ 0 h 37"/>
                <a:gd name="T8" fmla="*/ 2147483647 w 29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37"/>
                <a:gd name="T17" fmla="*/ 29 w 29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37">
                  <a:moveTo>
                    <a:pt x="28" y="0"/>
                  </a:moveTo>
                  <a:lnTo>
                    <a:pt x="0" y="23"/>
                  </a:lnTo>
                  <a:lnTo>
                    <a:pt x="29" y="3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2" name="Freeform 118"/>
            <p:cNvSpPr>
              <a:spLocks/>
            </p:cNvSpPr>
            <p:nvPr/>
          </p:nvSpPr>
          <p:spPr bwMode="auto">
            <a:xfrm>
              <a:off x="3736975" y="2809876"/>
              <a:ext cx="20637" cy="211137"/>
            </a:xfrm>
            <a:custGeom>
              <a:avLst/>
              <a:gdLst>
                <a:gd name="T0" fmla="*/ 2147483647 w 13"/>
                <a:gd name="T1" fmla="*/ 0 h 133"/>
                <a:gd name="T2" fmla="*/ 0 w 13"/>
                <a:gd name="T3" fmla="*/ 0 h 133"/>
                <a:gd name="T4" fmla="*/ 0 w 13"/>
                <a:gd name="T5" fmla="*/ 2147483647 h 133"/>
                <a:gd name="T6" fmla="*/ 2147483647 w 13"/>
                <a:gd name="T7" fmla="*/ 2147483647 h 133"/>
                <a:gd name="T8" fmla="*/ 2147483647 w 13"/>
                <a:gd name="T9" fmla="*/ 0 h 133"/>
                <a:gd name="T10" fmla="*/ 2147483647 w 13"/>
                <a:gd name="T11" fmla="*/ 0 h 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33"/>
                <a:gd name="T20" fmla="*/ 13 w 13"/>
                <a:gd name="T21" fmla="*/ 133 h 1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33">
                  <a:moveTo>
                    <a:pt x="7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13" y="133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3" name="Freeform 119"/>
            <p:cNvSpPr>
              <a:spLocks/>
            </p:cNvSpPr>
            <p:nvPr/>
          </p:nvSpPr>
          <p:spPr bwMode="auto">
            <a:xfrm>
              <a:off x="3721100" y="2759076"/>
              <a:ext cx="52387" cy="50800"/>
            </a:xfrm>
            <a:custGeom>
              <a:avLst/>
              <a:gdLst>
                <a:gd name="T0" fmla="*/ 2147483647 w 33"/>
                <a:gd name="T1" fmla="*/ 0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0 h 32"/>
                <a:gd name="T8" fmla="*/ 2147483647 w 3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2"/>
                <a:gd name="T17" fmla="*/ 33 w 3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2">
                  <a:moveTo>
                    <a:pt x="17" y="0"/>
                  </a:moveTo>
                  <a:lnTo>
                    <a:pt x="0" y="32"/>
                  </a:lnTo>
                  <a:lnTo>
                    <a:pt x="33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4" name="Freeform 120"/>
            <p:cNvSpPr>
              <a:spLocks/>
            </p:cNvSpPr>
            <p:nvPr/>
          </p:nvSpPr>
          <p:spPr bwMode="auto">
            <a:xfrm>
              <a:off x="3743325" y="2933701"/>
              <a:ext cx="166687" cy="96837"/>
            </a:xfrm>
            <a:custGeom>
              <a:avLst/>
              <a:gdLst>
                <a:gd name="T0" fmla="*/ 2147483647 w 105"/>
                <a:gd name="T1" fmla="*/ 2147483647 h 61"/>
                <a:gd name="T2" fmla="*/ 2147483647 w 105"/>
                <a:gd name="T3" fmla="*/ 0 h 61"/>
                <a:gd name="T4" fmla="*/ 0 w 105"/>
                <a:gd name="T5" fmla="*/ 2147483647 h 61"/>
                <a:gd name="T6" fmla="*/ 2147483647 w 105"/>
                <a:gd name="T7" fmla="*/ 2147483647 h 61"/>
                <a:gd name="T8" fmla="*/ 2147483647 w 105"/>
                <a:gd name="T9" fmla="*/ 2147483647 h 61"/>
                <a:gd name="T10" fmla="*/ 2147483647 w 105"/>
                <a:gd name="T11" fmla="*/ 2147483647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5"/>
                <a:gd name="T19" fmla="*/ 0 h 61"/>
                <a:gd name="T20" fmla="*/ 105 w 105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5" h="61">
                  <a:moveTo>
                    <a:pt x="103" y="5"/>
                  </a:moveTo>
                  <a:lnTo>
                    <a:pt x="100" y="0"/>
                  </a:lnTo>
                  <a:lnTo>
                    <a:pt x="0" y="50"/>
                  </a:lnTo>
                  <a:lnTo>
                    <a:pt x="5" y="61"/>
                  </a:lnTo>
                  <a:lnTo>
                    <a:pt x="105" y="11"/>
                  </a:lnTo>
                  <a:lnTo>
                    <a:pt x="103" y="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5" name="Freeform 121"/>
            <p:cNvSpPr>
              <a:spLocks/>
            </p:cNvSpPr>
            <p:nvPr/>
          </p:nvSpPr>
          <p:spPr bwMode="auto">
            <a:xfrm>
              <a:off x="3894137" y="2919413"/>
              <a:ext cx="57150" cy="46038"/>
            </a:xfrm>
            <a:custGeom>
              <a:avLst/>
              <a:gdLst>
                <a:gd name="T0" fmla="*/ 2147483647 w 36"/>
                <a:gd name="T1" fmla="*/ 0 h 29"/>
                <a:gd name="T2" fmla="*/ 0 w 36"/>
                <a:gd name="T3" fmla="*/ 0 h 29"/>
                <a:gd name="T4" fmla="*/ 2147483647 w 36"/>
                <a:gd name="T5" fmla="*/ 2147483647 h 29"/>
                <a:gd name="T6" fmla="*/ 2147483647 w 36"/>
                <a:gd name="T7" fmla="*/ 0 h 29"/>
                <a:gd name="T8" fmla="*/ 2147483647 w 36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29"/>
                <a:gd name="T17" fmla="*/ 36 w 3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29">
                  <a:moveTo>
                    <a:pt x="36" y="0"/>
                  </a:moveTo>
                  <a:lnTo>
                    <a:pt x="0" y="0"/>
                  </a:lnTo>
                  <a:lnTo>
                    <a:pt x="15" y="29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6" name="Freeform 122"/>
            <p:cNvSpPr>
              <a:spLocks/>
            </p:cNvSpPr>
            <p:nvPr/>
          </p:nvSpPr>
          <p:spPr bwMode="auto">
            <a:xfrm>
              <a:off x="3740150" y="3016251"/>
              <a:ext cx="100012" cy="117475"/>
            </a:xfrm>
            <a:custGeom>
              <a:avLst/>
              <a:gdLst>
                <a:gd name="T0" fmla="*/ 2147483647 w 63"/>
                <a:gd name="T1" fmla="*/ 2147483647 h 74"/>
                <a:gd name="T2" fmla="*/ 2147483647 w 63"/>
                <a:gd name="T3" fmla="*/ 2147483647 h 74"/>
                <a:gd name="T4" fmla="*/ 2147483647 w 63"/>
                <a:gd name="T5" fmla="*/ 0 h 74"/>
                <a:gd name="T6" fmla="*/ 0 w 63"/>
                <a:gd name="T7" fmla="*/ 2147483647 h 74"/>
                <a:gd name="T8" fmla="*/ 2147483647 w 63"/>
                <a:gd name="T9" fmla="*/ 2147483647 h 74"/>
                <a:gd name="T10" fmla="*/ 2147483647 w 63"/>
                <a:gd name="T11" fmla="*/ 2147483647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74"/>
                <a:gd name="T20" fmla="*/ 63 w 63"/>
                <a:gd name="T21" fmla="*/ 74 h 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74">
                  <a:moveTo>
                    <a:pt x="58" y="70"/>
                  </a:moveTo>
                  <a:lnTo>
                    <a:pt x="63" y="67"/>
                  </a:lnTo>
                  <a:lnTo>
                    <a:pt x="10" y="0"/>
                  </a:lnTo>
                  <a:lnTo>
                    <a:pt x="0" y="7"/>
                  </a:lnTo>
                  <a:lnTo>
                    <a:pt x="53" y="74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7" name="Freeform 123"/>
            <p:cNvSpPr>
              <a:spLocks/>
            </p:cNvSpPr>
            <p:nvPr/>
          </p:nvSpPr>
          <p:spPr bwMode="auto">
            <a:xfrm>
              <a:off x="3811587" y="3111501"/>
              <a:ext cx="52388" cy="55562"/>
            </a:xfrm>
            <a:custGeom>
              <a:avLst/>
              <a:gdLst>
                <a:gd name="T0" fmla="*/ 2147483647 w 33"/>
                <a:gd name="T1" fmla="*/ 2147483647 h 35"/>
                <a:gd name="T2" fmla="*/ 2147483647 w 33"/>
                <a:gd name="T3" fmla="*/ 0 h 35"/>
                <a:gd name="T4" fmla="*/ 0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5"/>
                <a:gd name="T17" fmla="*/ 33 w 33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5">
                  <a:moveTo>
                    <a:pt x="33" y="35"/>
                  </a:moveTo>
                  <a:lnTo>
                    <a:pt x="26" y="0"/>
                  </a:lnTo>
                  <a:lnTo>
                    <a:pt x="0" y="20"/>
                  </a:lnTo>
                  <a:lnTo>
                    <a:pt x="33" y="3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8" name="Freeform 124"/>
            <p:cNvSpPr>
              <a:spLocks/>
            </p:cNvSpPr>
            <p:nvPr/>
          </p:nvSpPr>
          <p:spPr bwMode="auto">
            <a:xfrm>
              <a:off x="3429001" y="1595438"/>
              <a:ext cx="122237" cy="173038"/>
            </a:xfrm>
            <a:custGeom>
              <a:avLst/>
              <a:gdLst>
                <a:gd name="T0" fmla="*/ 2147483647 w 77"/>
                <a:gd name="T1" fmla="*/ 2147483647 h 109"/>
                <a:gd name="T2" fmla="*/ 0 w 77"/>
                <a:gd name="T3" fmla="*/ 2147483647 h 109"/>
                <a:gd name="T4" fmla="*/ 2147483647 w 77"/>
                <a:gd name="T5" fmla="*/ 2147483647 h 109"/>
                <a:gd name="T6" fmla="*/ 2147483647 w 77"/>
                <a:gd name="T7" fmla="*/ 2147483647 h 109"/>
                <a:gd name="T8" fmla="*/ 2147483647 w 77"/>
                <a:gd name="T9" fmla="*/ 0 h 109"/>
                <a:gd name="T10" fmla="*/ 2147483647 w 77"/>
                <a:gd name="T11" fmla="*/ 2147483647 h 1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"/>
                <a:gd name="T19" fmla="*/ 0 h 109"/>
                <a:gd name="T20" fmla="*/ 77 w 77"/>
                <a:gd name="T21" fmla="*/ 109 h 1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" h="109">
                  <a:moveTo>
                    <a:pt x="6" y="3"/>
                  </a:moveTo>
                  <a:lnTo>
                    <a:pt x="0" y="7"/>
                  </a:lnTo>
                  <a:lnTo>
                    <a:pt x="66" y="109"/>
                  </a:lnTo>
                  <a:lnTo>
                    <a:pt x="77" y="102"/>
                  </a:lnTo>
                  <a:lnTo>
                    <a:pt x="11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9" name="Freeform 125"/>
            <p:cNvSpPr>
              <a:spLocks/>
            </p:cNvSpPr>
            <p:nvPr/>
          </p:nvSpPr>
          <p:spPr bwMode="auto">
            <a:xfrm>
              <a:off x="3409951" y="1557338"/>
              <a:ext cx="50800" cy="57150"/>
            </a:xfrm>
            <a:custGeom>
              <a:avLst/>
              <a:gdLst>
                <a:gd name="T0" fmla="*/ 0 w 32"/>
                <a:gd name="T1" fmla="*/ 0 h 36"/>
                <a:gd name="T2" fmla="*/ 2147483647 w 32"/>
                <a:gd name="T3" fmla="*/ 2147483647 h 36"/>
                <a:gd name="T4" fmla="*/ 2147483647 w 32"/>
                <a:gd name="T5" fmla="*/ 2147483647 h 36"/>
                <a:gd name="T6" fmla="*/ 0 w 32"/>
                <a:gd name="T7" fmla="*/ 0 h 36"/>
                <a:gd name="T8" fmla="*/ 0 w 32"/>
                <a:gd name="T9" fmla="*/ 0 h 36"/>
                <a:gd name="T10" fmla="*/ 0 w 32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36"/>
                <a:gd name="T20" fmla="*/ 32 w 32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36">
                  <a:moveTo>
                    <a:pt x="0" y="0"/>
                  </a:moveTo>
                  <a:lnTo>
                    <a:pt x="4" y="36"/>
                  </a:lnTo>
                  <a:lnTo>
                    <a:pt x="3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0" name="Freeform 128"/>
            <p:cNvSpPr>
              <a:spLocks/>
            </p:cNvSpPr>
            <p:nvPr/>
          </p:nvSpPr>
          <p:spPr bwMode="auto">
            <a:xfrm>
              <a:off x="3352801" y="1671638"/>
              <a:ext cx="66675" cy="95250"/>
            </a:xfrm>
            <a:custGeom>
              <a:avLst/>
              <a:gdLst>
                <a:gd name="T0" fmla="*/ 2147483647 w 42"/>
                <a:gd name="T1" fmla="*/ 2147483647 h 60"/>
                <a:gd name="T2" fmla="*/ 0 w 42"/>
                <a:gd name="T3" fmla="*/ 2147483647 h 60"/>
                <a:gd name="T4" fmla="*/ 2147483647 w 42"/>
                <a:gd name="T5" fmla="*/ 2147483647 h 60"/>
                <a:gd name="T6" fmla="*/ 2147483647 w 42"/>
                <a:gd name="T7" fmla="*/ 2147483647 h 60"/>
                <a:gd name="T8" fmla="*/ 2147483647 w 42"/>
                <a:gd name="T9" fmla="*/ 0 h 60"/>
                <a:gd name="T10" fmla="*/ 2147483647 w 42"/>
                <a:gd name="T11" fmla="*/ 2147483647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60"/>
                <a:gd name="T20" fmla="*/ 42 w 42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60">
                  <a:moveTo>
                    <a:pt x="6" y="3"/>
                  </a:moveTo>
                  <a:lnTo>
                    <a:pt x="0" y="6"/>
                  </a:lnTo>
                  <a:lnTo>
                    <a:pt x="31" y="60"/>
                  </a:lnTo>
                  <a:lnTo>
                    <a:pt x="42" y="54"/>
                  </a:lnTo>
                  <a:lnTo>
                    <a:pt x="11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1" name="Freeform 129"/>
            <p:cNvSpPr>
              <a:spLocks/>
            </p:cNvSpPr>
            <p:nvPr/>
          </p:nvSpPr>
          <p:spPr bwMode="auto">
            <a:xfrm>
              <a:off x="3336926" y="1631951"/>
              <a:ext cx="47625" cy="57150"/>
            </a:xfrm>
            <a:custGeom>
              <a:avLst/>
              <a:gdLst>
                <a:gd name="T0" fmla="*/ 0 w 30"/>
                <a:gd name="T1" fmla="*/ 0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0 w 30"/>
                <a:gd name="T7" fmla="*/ 0 h 36"/>
                <a:gd name="T8" fmla="*/ 0 w 30"/>
                <a:gd name="T9" fmla="*/ 0 h 36"/>
                <a:gd name="T10" fmla="*/ 0 w 30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36"/>
                <a:gd name="T20" fmla="*/ 30 w 30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36">
                  <a:moveTo>
                    <a:pt x="0" y="0"/>
                  </a:moveTo>
                  <a:lnTo>
                    <a:pt x="2" y="36"/>
                  </a:lnTo>
                  <a:lnTo>
                    <a:pt x="3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2" name="Freeform 130"/>
            <p:cNvSpPr>
              <a:spLocks/>
            </p:cNvSpPr>
            <p:nvPr/>
          </p:nvSpPr>
          <p:spPr bwMode="auto">
            <a:xfrm>
              <a:off x="1954213" y="1519238"/>
              <a:ext cx="144463" cy="104775"/>
            </a:xfrm>
            <a:custGeom>
              <a:avLst/>
              <a:gdLst>
                <a:gd name="T0" fmla="*/ 2147483647 w 91"/>
                <a:gd name="T1" fmla="*/ 2147483647 h 66"/>
                <a:gd name="T2" fmla="*/ 0 w 91"/>
                <a:gd name="T3" fmla="*/ 2147483647 h 66"/>
                <a:gd name="T4" fmla="*/ 2147483647 w 91"/>
                <a:gd name="T5" fmla="*/ 2147483647 h 66"/>
                <a:gd name="T6" fmla="*/ 2147483647 w 91"/>
                <a:gd name="T7" fmla="*/ 2147483647 h 66"/>
                <a:gd name="T8" fmla="*/ 2147483647 w 91"/>
                <a:gd name="T9" fmla="*/ 0 h 66"/>
                <a:gd name="T10" fmla="*/ 2147483647 w 91"/>
                <a:gd name="T11" fmla="*/ 2147483647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66"/>
                <a:gd name="T20" fmla="*/ 91 w 91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66">
                  <a:moveTo>
                    <a:pt x="4" y="5"/>
                  </a:moveTo>
                  <a:lnTo>
                    <a:pt x="0" y="11"/>
                  </a:lnTo>
                  <a:lnTo>
                    <a:pt x="84" y="66"/>
                  </a:lnTo>
                  <a:lnTo>
                    <a:pt x="91" y="56"/>
                  </a:lnTo>
                  <a:lnTo>
                    <a:pt x="8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3" name="Freeform 131"/>
            <p:cNvSpPr>
              <a:spLocks/>
            </p:cNvSpPr>
            <p:nvPr/>
          </p:nvSpPr>
          <p:spPr bwMode="auto">
            <a:xfrm>
              <a:off x="1917701" y="1500188"/>
              <a:ext cx="57150" cy="49213"/>
            </a:xfrm>
            <a:custGeom>
              <a:avLst/>
              <a:gdLst>
                <a:gd name="T0" fmla="*/ 0 w 36"/>
                <a:gd name="T1" fmla="*/ 0 h 31"/>
                <a:gd name="T2" fmla="*/ 2147483647 w 36"/>
                <a:gd name="T3" fmla="*/ 2147483647 h 31"/>
                <a:gd name="T4" fmla="*/ 2147483647 w 36"/>
                <a:gd name="T5" fmla="*/ 2147483647 h 31"/>
                <a:gd name="T6" fmla="*/ 0 w 36"/>
                <a:gd name="T7" fmla="*/ 0 h 31"/>
                <a:gd name="T8" fmla="*/ 0 w 36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1"/>
                <a:gd name="T17" fmla="*/ 36 w 3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1">
                  <a:moveTo>
                    <a:pt x="0" y="0"/>
                  </a:moveTo>
                  <a:lnTo>
                    <a:pt x="18" y="31"/>
                  </a:lnTo>
                  <a:lnTo>
                    <a:pt x="3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4" name="Freeform 132"/>
            <p:cNvSpPr>
              <a:spLocks/>
            </p:cNvSpPr>
            <p:nvPr/>
          </p:nvSpPr>
          <p:spPr bwMode="auto">
            <a:xfrm>
              <a:off x="1524001" y="2222501"/>
              <a:ext cx="147637" cy="61912"/>
            </a:xfrm>
            <a:custGeom>
              <a:avLst/>
              <a:gdLst>
                <a:gd name="T0" fmla="*/ 2147483647 w 93"/>
                <a:gd name="T1" fmla="*/ 2147483647 h 39"/>
                <a:gd name="T2" fmla="*/ 0 w 93"/>
                <a:gd name="T3" fmla="*/ 2147483647 h 39"/>
                <a:gd name="T4" fmla="*/ 2147483647 w 93"/>
                <a:gd name="T5" fmla="*/ 2147483647 h 39"/>
                <a:gd name="T6" fmla="*/ 2147483647 w 93"/>
                <a:gd name="T7" fmla="*/ 2147483647 h 39"/>
                <a:gd name="T8" fmla="*/ 2147483647 w 93"/>
                <a:gd name="T9" fmla="*/ 0 h 39"/>
                <a:gd name="T10" fmla="*/ 2147483647 w 93"/>
                <a:gd name="T11" fmla="*/ 214748364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39"/>
                <a:gd name="T20" fmla="*/ 93 w 9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39">
                  <a:moveTo>
                    <a:pt x="2" y="6"/>
                  </a:moveTo>
                  <a:lnTo>
                    <a:pt x="0" y="12"/>
                  </a:lnTo>
                  <a:lnTo>
                    <a:pt x="90" y="39"/>
                  </a:lnTo>
                  <a:lnTo>
                    <a:pt x="93" y="27"/>
                  </a:lnTo>
                  <a:lnTo>
                    <a:pt x="4" y="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5" name="Freeform 133"/>
            <p:cNvSpPr>
              <a:spLocks/>
            </p:cNvSpPr>
            <p:nvPr/>
          </p:nvSpPr>
          <p:spPr bwMode="auto">
            <a:xfrm>
              <a:off x="1479551" y="2206626"/>
              <a:ext cx="57150" cy="50800"/>
            </a:xfrm>
            <a:custGeom>
              <a:avLst/>
              <a:gdLst>
                <a:gd name="T0" fmla="*/ 0 w 36"/>
                <a:gd name="T1" fmla="*/ 2147483647 h 32"/>
                <a:gd name="T2" fmla="*/ 2147483647 w 36"/>
                <a:gd name="T3" fmla="*/ 2147483647 h 32"/>
                <a:gd name="T4" fmla="*/ 2147483647 w 36"/>
                <a:gd name="T5" fmla="*/ 0 h 32"/>
                <a:gd name="T6" fmla="*/ 0 w 36"/>
                <a:gd name="T7" fmla="*/ 2147483647 h 32"/>
                <a:gd name="T8" fmla="*/ 0 w 36"/>
                <a:gd name="T9" fmla="*/ 2147483647 h 32"/>
                <a:gd name="T10" fmla="*/ 0 w 3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2"/>
                <a:gd name="T20" fmla="*/ 36 w 3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2">
                  <a:moveTo>
                    <a:pt x="0" y="7"/>
                  </a:moveTo>
                  <a:lnTo>
                    <a:pt x="26" y="32"/>
                  </a:lnTo>
                  <a:lnTo>
                    <a:pt x="36" y="0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6" name="Freeform 134"/>
            <p:cNvSpPr>
              <a:spLocks/>
            </p:cNvSpPr>
            <p:nvPr/>
          </p:nvSpPr>
          <p:spPr bwMode="auto">
            <a:xfrm>
              <a:off x="3019426" y="2359026"/>
              <a:ext cx="133350" cy="114300"/>
            </a:xfrm>
            <a:custGeom>
              <a:avLst/>
              <a:gdLst>
                <a:gd name="T0" fmla="*/ 2147483647 w 84"/>
                <a:gd name="T1" fmla="*/ 2147483647 h 72"/>
                <a:gd name="T2" fmla="*/ 0 w 84"/>
                <a:gd name="T3" fmla="*/ 2147483647 h 72"/>
                <a:gd name="T4" fmla="*/ 2147483647 w 84"/>
                <a:gd name="T5" fmla="*/ 2147483647 h 72"/>
                <a:gd name="T6" fmla="*/ 2147483647 w 84"/>
                <a:gd name="T7" fmla="*/ 2147483647 h 72"/>
                <a:gd name="T8" fmla="*/ 2147483647 w 84"/>
                <a:gd name="T9" fmla="*/ 0 h 72"/>
                <a:gd name="T10" fmla="*/ 2147483647 w 84"/>
                <a:gd name="T11" fmla="*/ 2147483647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72"/>
                <a:gd name="T20" fmla="*/ 84 w 8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72">
                  <a:moveTo>
                    <a:pt x="4" y="5"/>
                  </a:moveTo>
                  <a:lnTo>
                    <a:pt x="0" y="9"/>
                  </a:lnTo>
                  <a:lnTo>
                    <a:pt x="76" y="72"/>
                  </a:lnTo>
                  <a:lnTo>
                    <a:pt x="84" y="62"/>
                  </a:lnTo>
                  <a:lnTo>
                    <a:pt x="8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7" name="Freeform 135"/>
            <p:cNvSpPr>
              <a:spLocks/>
            </p:cNvSpPr>
            <p:nvPr/>
          </p:nvSpPr>
          <p:spPr bwMode="auto">
            <a:xfrm>
              <a:off x="2986088" y="2333626"/>
              <a:ext cx="57150" cy="52387"/>
            </a:xfrm>
            <a:custGeom>
              <a:avLst/>
              <a:gdLst>
                <a:gd name="T0" fmla="*/ 0 w 36"/>
                <a:gd name="T1" fmla="*/ 0 h 33"/>
                <a:gd name="T2" fmla="*/ 2147483647 w 36"/>
                <a:gd name="T3" fmla="*/ 2147483647 h 33"/>
                <a:gd name="T4" fmla="*/ 2147483647 w 36"/>
                <a:gd name="T5" fmla="*/ 2147483647 h 33"/>
                <a:gd name="T6" fmla="*/ 0 w 36"/>
                <a:gd name="T7" fmla="*/ 0 h 33"/>
                <a:gd name="T8" fmla="*/ 0 w 36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3"/>
                <a:gd name="T17" fmla="*/ 36 w 36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3">
                  <a:moveTo>
                    <a:pt x="0" y="0"/>
                  </a:moveTo>
                  <a:lnTo>
                    <a:pt x="15" y="33"/>
                  </a:lnTo>
                  <a:lnTo>
                    <a:pt x="3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8" name="Freeform 136"/>
            <p:cNvSpPr>
              <a:spLocks/>
            </p:cNvSpPr>
            <p:nvPr/>
          </p:nvSpPr>
          <p:spPr bwMode="auto">
            <a:xfrm>
              <a:off x="3533775" y="1589088"/>
              <a:ext cx="74612" cy="176213"/>
            </a:xfrm>
            <a:custGeom>
              <a:avLst/>
              <a:gdLst>
                <a:gd name="T0" fmla="*/ 2147483647 w 47"/>
                <a:gd name="T1" fmla="*/ 2147483647 h 111"/>
                <a:gd name="T2" fmla="*/ 2147483647 w 47"/>
                <a:gd name="T3" fmla="*/ 0 h 111"/>
                <a:gd name="T4" fmla="*/ 0 w 47"/>
                <a:gd name="T5" fmla="*/ 2147483647 h 111"/>
                <a:gd name="T6" fmla="*/ 2147483647 w 47"/>
                <a:gd name="T7" fmla="*/ 2147483647 h 111"/>
                <a:gd name="T8" fmla="*/ 2147483647 w 47"/>
                <a:gd name="T9" fmla="*/ 2147483647 h 111"/>
                <a:gd name="T10" fmla="*/ 2147483647 w 47"/>
                <a:gd name="T11" fmla="*/ 2147483647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"/>
                <a:gd name="T19" fmla="*/ 0 h 111"/>
                <a:gd name="T20" fmla="*/ 47 w 47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" h="111">
                  <a:moveTo>
                    <a:pt x="41" y="2"/>
                  </a:moveTo>
                  <a:lnTo>
                    <a:pt x="35" y="0"/>
                  </a:lnTo>
                  <a:lnTo>
                    <a:pt x="0" y="108"/>
                  </a:lnTo>
                  <a:lnTo>
                    <a:pt x="11" y="111"/>
                  </a:lnTo>
                  <a:lnTo>
                    <a:pt x="47" y="4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9" name="Freeform 137"/>
            <p:cNvSpPr>
              <a:spLocks/>
            </p:cNvSpPr>
            <p:nvPr/>
          </p:nvSpPr>
          <p:spPr bwMode="auto">
            <a:xfrm>
              <a:off x="3575050" y="1543051"/>
              <a:ext cx="49212" cy="57150"/>
            </a:xfrm>
            <a:custGeom>
              <a:avLst/>
              <a:gdLst>
                <a:gd name="T0" fmla="*/ 2147483647 w 31"/>
                <a:gd name="T1" fmla="*/ 0 h 36"/>
                <a:gd name="T2" fmla="*/ 0 w 31"/>
                <a:gd name="T3" fmla="*/ 2147483647 h 36"/>
                <a:gd name="T4" fmla="*/ 2147483647 w 31"/>
                <a:gd name="T5" fmla="*/ 2147483647 h 36"/>
                <a:gd name="T6" fmla="*/ 2147483647 w 31"/>
                <a:gd name="T7" fmla="*/ 0 h 36"/>
                <a:gd name="T8" fmla="*/ 2147483647 w 31"/>
                <a:gd name="T9" fmla="*/ 0 h 36"/>
                <a:gd name="T10" fmla="*/ 2147483647 w 31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36"/>
                <a:gd name="T20" fmla="*/ 31 w 31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36">
                  <a:moveTo>
                    <a:pt x="25" y="0"/>
                  </a:moveTo>
                  <a:lnTo>
                    <a:pt x="0" y="26"/>
                  </a:lnTo>
                  <a:lnTo>
                    <a:pt x="31" y="3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0" name="Freeform 138"/>
            <p:cNvSpPr>
              <a:spLocks/>
            </p:cNvSpPr>
            <p:nvPr/>
          </p:nvSpPr>
          <p:spPr bwMode="auto">
            <a:xfrm>
              <a:off x="2063751" y="1587501"/>
              <a:ext cx="58737" cy="58737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9" y="0"/>
                  </a:move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2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3" y="30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6" y="36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6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1" name="Freeform 139"/>
            <p:cNvSpPr>
              <a:spLocks/>
            </p:cNvSpPr>
            <p:nvPr/>
          </p:nvSpPr>
          <p:spPr bwMode="auto">
            <a:xfrm>
              <a:off x="1639888" y="2246313"/>
              <a:ext cx="58738" cy="58738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0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0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8" y="0"/>
                  </a:move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35" y="11"/>
                  </a:lnTo>
                  <a:lnTo>
                    <a:pt x="36" y="13"/>
                  </a:lnTo>
                  <a:lnTo>
                    <a:pt x="36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6" y="22"/>
                  </a:lnTo>
                  <a:lnTo>
                    <a:pt x="36" y="24"/>
                  </a:lnTo>
                  <a:lnTo>
                    <a:pt x="35" y="26"/>
                  </a:lnTo>
                  <a:lnTo>
                    <a:pt x="34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1" y="32"/>
                  </a:lnTo>
                  <a:lnTo>
                    <a:pt x="30" y="33"/>
                  </a:lnTo>
                  <a:lnTo>
                    <a:pt x="28" y="34"/>
                  </a:lnTo>
                  <a:lnTo>
                    <a:pt x="27" y="35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4" y="37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2" name="Freeform 140"/>
            <p:cNvSpPr>
              <a:spLocks/>
            </p:cNvSpPr>
            <p:nvPr/>
          </p:nvSpPr>
          <p:spPr bwMode="auto">
            <a:xfrm>
              <a:off x="2062163" y="1585913"/>
              <a:ext cx="58738" cy="58738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9" y="0"/>
                  </a:moveTo>
                  <a:lnTo>
                    <a:pt x="20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0" y="5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2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3" y="30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6" y="36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3" name="Freeform 141"/>
            <p:cNvSpPr>
              <a:spLocks/>
            </p:cNvSpPr>
            <p:nvPr/>
          </p:nvSpPr>
          <p:spPr bwMode="auto">
            <a:xfrm>
              <a:off x="1638301" y="2244726"/>
              <a:ext cx="58737" cy="58737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8" y="0"/>
                  </a:move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6" y="24"/>
                  </a:lnTo>
                  <a:lnTo>
                    <a:pt x="35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3" y="30"/>
                  </a:lnTo>
                  <a:lnTo>
                    <a:pt x="31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5" y="37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4" name="Freeform 142"/>
            <p:cNvSpPr>
              <a:spLocks/>
            </p:cNvSpPr>
            <p:nvPr/>
          </p:nvSpPr>
          <p:spPr bwMode="auto">
            <a:xfrm>
              <a:off x="3117851" y="2436813"/>
              <a:ext cx="58737" cy="58738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0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0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0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0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8" y="0"/>
                  </a:move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5" y="11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7" y="16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6" y="22"/>
                  </a:lnTo>
                  <a:lnTo>
                    <a:pt x="36" y="24"/>
                  </a:lnTo>
                  <a:lnTo>
                    <a:pt x="35" y="26"/>
                  </a:lnTo>
                  <a:lnTo>
                    <a:pt x="34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1" y="31"/>
                  </a:lnTo>
                  <a:lnTo>
                    <a:pt x="30" y="33"/>
                  </a:lnTo>
                  <a:lnTo>
                    <a:pt x="28" y="34"/>
                  </a:lnTo>
                  <a:lnTo>
                    <a:pt x="27" y="35"/>
                  </a:lnTo>
                  <a:lnTo>
                    <a:pt x="25" y="35"/>
                  </a:lnTo>
                  <a:lnTo>
                    <a:pt x="24" y="36"/>
                  </a:lnTo>
                  <a:lnTo>
                    <a:pt x="22" y="36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4" y="36"/>
                  </a:lnTo>
                  <a:lnTo>
                    <a:pt x="13" y="36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6"/>
                  </a:lnTo>
                  <a:lnTo>
                    <a:pt x="5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5" name="Freeform 143"/>
            <p:cNvSpPr>
              <a:spLocks/>
            </p:cNvSpPr>
            <p:nvPr/>
          </p:nvSpPr>
          <p:spPr bwMode="auto">
            <a:xfrm>
              <a:off x="3717925" y="2992438"/>
              <a:ext cx="58737" cy="58738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8" y="0"/>
                  </a:moveTo>
                  <a:lnTo>
                    <a:pt x="20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3"/>
                  </a:lnTo>
                  <a:lnTo>
                    <a:pt x="36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6" y="23"/>
                  </a:lnTo>
                  <a:lnTo>
                    <a:pt x="36" y="24"/>
                  </a:lnTo>
                  <a:lnTo>
                    <a:pt x="35" y="26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1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6" y="36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1" y="36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6"/>
                  </a:lnTo>
                  <a:lnTo>
                    <a:pt x="7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6" name="Freeform 144"/>
            <p:cNvSpPr>
              <a:spLocks/>
            </p:cNvSpPr>
            <p:nvPr/>
          </p:nvSpPr>
          <p:spPr bwMode="auto">
            <a:xfrm>
              <a:off x="3116263" y="2435226"/>
              <a:ext cx="58738" cy="58737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8" y="0"/>
                  </a:move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9"/>
                  </a:lnTo>
                  <a:lnTo>
                    <a:pt x="35" y="11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6" y="24"/>
                  </a:lnTo>
                  <a:lnTo>
                    <a:pt x="35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3" y="30"/>
                  </a:lnTo>
                  <a:lnTo>
                    <a:pt x="31" y="31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5" y="35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5" y="37"/>
                  </a:lnTo>
                  <a:lnTo>
                    <a:pt x="13" y="36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7" name="Freeform 145"/>
            <p:cNvSpPr>
              <a:spLocks/>
            </p:cNvSpPr>
            <p:nvPr/>
          </p:nvSpPr>
          <p:spPr bwMode="auto">
            <a:xfrm>
              <a:off x="3716337" y="2990851"/>
              <a:ext cx="58738" cy="60325"/>
            </a:xfrm>
            <a:custGeom>
              <a:avLst/>
              <a:gdLst>
                <a:gd name="T0" fmla="*/ 2147483647 w 37"/>
                <a:gd name="T1" fmla="*/ 0 h 38"/>
                <a:gd name="T2" fmla="*/ 2147483647 w 37"/>
                <a:gd name="T3" fmla="*/ 2147483647 h 38"/>
                <a:gd name="T4" fmla="*/ 2147483647 w 37"/>
                <a:gd name="T5" fmla="*/ 2147483647 h 38"/>
                <a:gd name="T6" fmla="*/ 2147483647 w 37"/>
                <a:gd name="T7" fmla="*/ 2147483647 h 38"/>
                <a:gd name="T8" fmla="*/ 2147483647 w 37"/>
                <a:gd name="T9" fmla="*/ 2147483647 h 38"/>
                <a:gd name="T10" fmla="*/ 2147483647 w 37"/>
                <a:gd name="T11" fmla="*/ 2147483647 h 38"/>
                <a:gd name="T12" fmla="*/ 2147483647 w 37"/>
                <a:gd name="T13" fmla="*/ 2147483647 h 38"/>
                <a:gd name="T14" fmla="*/ 2147483647 w 37"/>
                <a:gd name="T15" fmla="*/ 2147483647 h 38"/>
                <a:gd name="T16" fmla="*/ 2147483647 w 37"/>
                <a:gd name="T17" fmla="*/ 2147483647 h 38"/>
                <a:gd name="T18" fmla="*/ 2147483647 w 37"/>
                <a:gd name="T19" fmla="*/ 2147483647 h 38"/>
                <a:gd name="T20" fmla="*/ 2147483647 w 37"/>
                <a:gd name="T21" fmla="*/ 2147483647 h 38"/>
                <a:gd name="T22" fmla="*/ 2147483647 w 37"/>
                <a:gd name="T23" fmla="*/ 2147483647 h 38"/>
                <a:gd name="T24" fmla="*/ 2147483647 w 37"/>
                <a:gd name="T25" fmla="*/ 2147483647 h 38"/>
                <a:gd name="T26" fmla="*/ 2147483647 w 37"/>
                <a:gd name="T27" fmla="*/ 2147483647 h 38"/>
                <a:gd name="T28" fmla="*/ 2147483647 w 37"/>
                <a:gd name="T29" fmla="*/ 2147483647 h 38"/>
                <a:gd name="T30" fmla="*/ 2147483647 w 37"/>
                <a:gd name="T31" fmla="*/ 2147483647 h 38"/>
                <a:gd name="T32" fmla="*/ 2147483647 w 37"/>
                <a:gd name="T33" fmla="*/ 2147483647 h 38"/>
                <a:gd name="T34" fmla="*/ 2147483647 w 37"/>
                <a:gd name="T35" fmla="*/ 2147483647 h 38"/>
                <a:gd name="T36" fmla="*/ 2147483647 w 37"/>
                <a:gd name="T37" fmla="*/ 2147483647 h 38"/>
                <a:gd name="T38" fmla="*/ 2147483647 w 37"/>
                <a:gd name="T39" fmla="*/ 2147483647 h 38"/>
                <a:gd name="T40" fmla="*/ 2147483647 w 37"/>
                <a:gd name="T41" fmla="*/ 2147483647 h 38"/>
                <a:gd name="T42" fmla="*/ 2147483647 w 37"/>
                <a:gd name="T43" fmla="*/ 2147483647 h 38"/>
                <a:gd name="T44" fmla="*/ 2147483647 w 37"/>
                <a:gd name="T45" fmla="*/ 2147483647 h 38"/>
                <a:gd name="T46" fmla="*/ 0 w 37"/>
                <a:gd name="T47" fmla="*/ 2147483647 h 38"/>
                <a:gd name="T48" fmla="*/ 0 w 37"/>
                <a:gd name="T49" fmla="*/ 2147483647 h 38"/>
                <a:gd name="T50" fmla="*/ 2147483647 w 37"/>
                <a:gd name="T51" fmla="*/ 2147483647 h 38"/>
                <a:gd name="T52" fmla="*/ 2147483647 w 37"/>
                <a:gd name="T53" fmla="*/ 2147483647 h 38"/>
                <a:gd name="T54" fmla="*/ 2147483647 w 37"/>
                <a:gd name="T55" fmla="*/ 2147483647 h 38"/>
                <a:gd name="T56" fmla="*/ 2147483647 w 37"/>
                <a:gd name="T57" fmla="*/ 2147483647 h 38"/>
                <a:gd name="T58" fmla="*/ 2147483647 w 37"/>
                <a:gd name="T59" fmla="*/ 2147483647 h 38"/>
                <a:gd name="T60" fmla="*/ 2147483647 w 37"/>
                <a:gd name="T61" fmla="*/ 2147483647 h 38"/>
                <a:gd name="T62" fmla="*/ 2147483647 w 37"/>
                <a:gd name="T63" fmla="*/ 0 h 3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8"/>
                <a:gd name="T98" fmla="*/ 37 w 37"/>
                <a:gd name="T99" fmla="*/ 38 h 3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8">
                  <a:moveTo>
                    <a:pt x="18" y="0"/>
                  </a:moveTo>
                  <a:lnTo>
                    <a:pt x="20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2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6" y="36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8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1" y="36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6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8" name="Freeform 146"/>
            <p:cNvSpPr>
              <a:spLocks/>
            </p:cNvSpPr>
            <p:nvPr/>
          </p:nvSpPr>
          <p:spPr bwMode="auto">
            <a:xfrm>
              <a:off x="3381376" y="1733551"/>
              <a:ext cx="58737" cy="58737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9" y="0"/>
                  </a:moveTo>
                  <a:lnTo>
                    <a:pt x="21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7" y="35"/>
                  </a:lnTo>
                  <a:lnTo>
                    <a:pt x="26" y="36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1" y="36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5" y="6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9" name="Freeform 148"/>
            <p:cNvSpPr>
              <a:spLocks/>
            </p:cNvSpPr>
            <p:nvPr/>
          </p:nvSpPr>
          <p:spPr bwMode="auto">
            <a:xfrm>
              <a:off x="3379788" y="1731963"/>
              <a:ext cx="58738" cy="58738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2147483647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9" y="0"/>
                  </a:moveTo>
                  <a:lnTo>
                    <a:pt x="21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2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8" y="35"/>
                  </a:lnTo>
                  <a:lnTo>
                    <a:pt x="26" y="36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2" y="36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6" y="6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0" name="Freeform 150"/>
            <p:cNvSpPr>
              <a:spLocks/>
            </p:cNvSpPr>
            <p:nvPr/>
          </p:nvSpPr>
          <p:spPr bwMode="auto">
            <a:xfrm>
              <a:off x="3513138" y="1731963"/>
              <a:ext cx="58738" cy="60325"/>
            </a:xfrm>
            <a:custGeom>
              <a:avLst/>
              <a:gdLst>
                <a:gd name="T0" fmla="*/ 2147483647 w 37"/>
                <a:gd name="T1" fmla="*/ 2147483647 h 38"/>
                <a:gd name="T2" fmla="*/ 2147483647 w 37"/>
                <a:gd name="T3" fmla="*/ 2147483647 h 38"/>
                <a:gd name="T4" fmla="*/ 2147483647 w 37"/>
                <a:gd name="T5" fmla="*/ 2147483647 h 38"/>
                <a:gd name="T6" fmla="*/ 2147483647 w 37"/>
                <a:gd name="T7" fmla="*/ 2147483647 h 38"/>
                <a:gd name="T8" fmla="*/ 2147483647 w 37"/>
                <a:gd name="T9" fmla="*/ 2147483647 h 38"/>
                <a:gd name="T10" fmla="*/ 2147483647 w 37"/>
                <a:gd name="T11" fmla="*/ 2147483647 h 38"/>
                <a:gd name="T12" fmla="*/ 2147483647 w 37"/>
                <a:gd name="T13" fmla="*/ 2147483647 h 38"/>
                <a:gd name="T14" fmla="*/ 2147483647 w 37"/>
                <a:gd name="T15" fmla="*/ 2147483647 h 38"/>
                <a:gd name="T16" fmla="*/ 2147483647 w 37"/>
                <a:gd name="T17" fmla="*/ 2147483647 h 38"/>
                <a:gd name="T18" fmla="*/ 2147483647 w 37"/>
                <a:gd name="T19" fmla="*/ 2147483647 h 38"/>
                <a:gd name="T20" fmla="*/ 2147483647 w 37"/>
                <a:gd name="T21" fmla="*/ 2147483647 h 38"/>
                <a:gd name="T22" fmla="*/ 2147483647 w 37"/>
                <a:gd name="T23" fmla="*/ 2147483647 h 38"/>
                <a:gd name="T24" fmla="*/ 2147483647 w 37"/>
                <a:gd name="T25" fmla="*/ 2147483647 h 38"/>
                <a:gd name="T26" fmla="*/ 2147483647 w 37"/>
                <a:gd name="T27" fmla="*/ 2147483647 h 38"/>
                <a:gd name="T28" fmla="*/ 2147483647 w 37"/>
                <a:gd name="T29" fmla="*/ 2147483647 h 38"/>
                <a:gd name="T30" fmla="*/ 2147483647 w 37"/>
                <a:gd name="T31" fmla="*/ 2147483647 h 38"/>
                <a:gd name="T32" fmla="*/ 2147483647 w 37"/>
                <a:gd name="T33" fmla="*/ 2147483647 h 38"/>
                <a:gd name="T34" fmla="*/ 2147483647 w 37"/>
                <a:gd name="T35" fmla="*/ 2147483647 h 38"/>
                <a:gd name="T36" fmla="*/ 2147483647 w 37"/>
                <a:gd name="T37" fmla="*/ 2147483647 h 38"/>
                <a:gd name="T38" fmla="*/ 2147483647 w 37"/>
                <a:gd name="T39" fmla="*/ 2147483647 h 38"/>
                <a:gd name="T40" fmla="*/ 2147483647 w 37"/>
                <a:gd name="T41" fmla="*/ 2147483647 h 38"/>
                <a:gd name="T42" fmla="*/ 2147483647 w 37"/>
                <a:gd name="T43" fmla="*/ 2147483647 h 38"/>
                <a:gd name="T44" fmla="*/ 2147483647 w 37"/>
                <a:gd name="T45" fmla="*/ 2147483647 h 38"/>
                <a:gd name="T46" fmla="*/ 0 w 37"/>
                <a:gd name="T47" fmla="*/ 2147483647 h 38"/>
                <a:gd name="T48" fmla="*/ 0 w 37"/>
                <a:gd name="T49" fmla="*/ 2147483647 h 38"/>
                <a:gd name="T50" fmla="*/ 2147483647 w 37"/>
                <a:gd name="T51" fmla="*/ 2147483647 h 38"/>
                <a:gd name="T52" fmla="*/ 2147483647 w 37"/>
                <a:gd name="T53" fmla="*/ 2147483647 h 38"/>
                <a:gd name="T54" fmla="*/ 2147483647 w 37"/>
                <a:gd name="T55" fmla="*/ 2147483647 h 38"/>
                <a:gd name="T56" fmla="*/ 2147483647 w 37"/>
                <a:gd name="T57" fmla="*/ 2147483647 h 38"/>
                <a:gd name="T58" fmla="*/ 2147483647 w 37"/>
                <a:gd name="T59" fmla="*/ 2147483647 h 38"/>
                <a:gd name="T60" fmla="*/ 2147483647 w 37"/>
                <a:gd name="T61" fmla="*/ 2147483647 h 38"/>
                <a:gd name="T62" fmla="*/ 2147483647 w 37"/>
                <a:gd name="T63" fmla="*/ 2147483647 h 3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8"/>
                <a:gd name="T98" fmla="*/ 37 w 37"/>
                <a:gd name="T99" fmla="*/ 38 h 3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8">
                  <a:moveTo>
                    <a:pt x="19" y="0"/>
                  </a:move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9"/>
                  </a:lnTo>
                  <a:lnTo>
                    <a:pt x="35" y="10"/>
                  </a:lnTo>
                  <a:lnTo>
                    <a:pt x="36" y="12"/>
                  </a:lnTo>
                  <a:lnTo>
                    <a:pt x="37" y="14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7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4" y="30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4" y="37"/>
                  </a:lnTo>
                  <a:lnTo>
                    <a:pt x="23" y="37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9"/>
                  </a:lnTo>
                  <a:lnTo>
                    <a:pt x="4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1" name="Freeform 151"/>
            <p:cNvSpPr>
              <a:spLocks/>
            </p:cNvSpPr>
            <p:nvPr/>
          </p:nvSpPr>
          <p:spPr bwMode="auto">
            <a:xfrm>
              <a:off x="4140200" y="4529138"/>
              <a:ext cx="173037" cy="50800"/>
            </a:xfrm>
            <a:custGeom>
              <a:avLst/>
              <a:gdLst>
                <a:gd name="T0" fmla="*/ 2147483647 w 109"/>
                <a:gd name="T1" fmla="*/ 2147483647 h 32"/>
                <a:gd name="T2" fmla="*/ 2147483647 w 109"/>
                <a:gd name="T3" fmla="*/ 0 h 32"/>
                <a:gd name="T4" fmla="*/ 0 w 109"/>
                <a:gd name="T5" fmla="*/ 2147483647 h 32"/>
                <a:gd name="T6" fmla="*/ 2147483647 w 109"/>
                <a:gd name="T7" fmla="*/ 2147483647 h 32"/>
                <a:gd name="T8" fmla="*/ 2147483647 w 109"/>
                <a:gd name="T9" fmla="*/ 2147483647 h 32"/>
                <a:gd name="T10" fmla="*/ 2147483647 w 109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"/>
                <a:gd name="T19" fmla="*/ 0 h 32"/>
                <a:gd name="T20" fmla="*/ 109 w 109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" h="32">
                  <a:moveTo>
                    <a:pt x="108" y="6"/>
                  </a:moveTo>
                  <a:lnTo>
                    <a:pt x="107" y="0"/>
                  </a:lnTo>
                  <a:lnTo>
                    <a:pt x="0" y="20"/>
                  </a:lnTo>
                  <a:lnTo>
                    <a:pt x="2" y="32"/>
                  </a:lnTo>
                  <a:lnTo>
                    <a:pt x="109" y="12"/>
                  </a:lnTo>
                  <a:lnTo>
                    <a:pt x="108" y="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2" name="Freeform 152"/>
            <p:cNvSpPr>
              <a:spLocks/>
            </p:cNvSpPr>
            <p:nvPr/>
          </p:nvSpPr>
          <p:spPr bwMode="auto">
            <a:xfrm>
              <a:off x="4306887" y="4513263"/>
              <a:ext cx="55563" cy="50800"/>
            </a:xfrm>
            <a:custGeom>
              <a:avLst/>
              <a:gdLst>
                <a:gd name="T0" fmla="*/ 2147483647 w 35"/>
                <a:gd name="T1" fmla="*/ 2147483647 h 32"/>
                <a:gd name="T2" fmla="*/ 0 w 35"/>
                <a:gd name="T3" fmla="*/ 0 h 32"/>
                <a:gd name="T4" fmla="*/ 2147483647 w 35"/>
                <a:gd name="T5" fmla="*/ 2147483647 h 32"/>
                <a:gd name="T6" fmla="*/ 2147483647 w 35"/>
                <a:gd name="T7" fmla="*/ 2147483647 h 32"/>
                <a:gd name="T8" fmla="*/ 2147483647 w 35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2"/>
                <a:gd name="T17" fmla="*/ 35 w 3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2">
                  <a:moveTo>
                    <a:pt x="35" y="10"/>
                  </a:moveTo>
                  <a:lnTo>
                    <a:pt x="0" y="0"/>
                  </a:lnTo>
                  <a:lnTo>
                    <a:pt x="6" y="32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3" name="Freeform 153"/>
            <p:cNvSpPr>
              <a:spLocks/>
            </p:cNvSpPr>
            <p:nvPr/>
          </p:nvSpPr>
          <p:spPr bwMode="auto">
            <a:xfrm>
              <a:off x="4132262" y="4360863"/>
              <a:ext cx="20638" cy="209550"/>
            </a:xfrm>
            <a:custGeom>
              <a:avLst/>
              <a:gdLst>
                <a:gd name="T0" fmla="*/ 2147483647 w 13"/>
                <a:gd name="T1" fmla="*/ 0 h 132"/>
                <a:gd name="T2" fmla="*/ 0 w 13"/>
                <a:gd name="T3" fmla="*/ 0 h 132"/>
                <a:gd name="T4" fmla="*/ 0 w 13"/>
                <a:gd name="T5" fmla="*/ 2147483647 h 132"/>
                <a:gd name="T6" fmla="*/ 2147483647 w 13"/>
                <a:gd name="T7" fmla="*/ 2147483647 h 132"/>
                <a:gd name="T8" fmla="*/ 2147483647 w 13"/>
                <a:gd name="T9" fmla="*/ 0 h 132"/>
                <a:gd name="T10" fmla="*/ 2147483647 w 13"/>
                <a:gd name="T11" fmla="*/ 0 h 1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32"/>
                <a:gd name="T20" fmla="*/ 13 w 13"/>
                <a:gd name="T21" fmla="*/ 132 h 1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32">
                  <a:moveTo>
                    <a:pt x="7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" y="132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4" name="Freeform 154"/>
            <p:cNvSpPr>
              <a:spLocks/>
            </p:cNvSpPr>
            <p:nvPr/>
          </p:nvSpPr>
          <p:spPr bwMode="auto">
            <a:xfrm>
              <a:off x="4116387" y="4310063"/>
              <a:ext cx="52388" cy="50800"/>
            </a:xfrm>
            <a:custGeom>
              <a:avLst/>
              <a:gdLst>
                <a:gd name="T0" fmla="*/ 2147483647 w 33"/>
                <a:gd name="T1" fmla="*/ 0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0 h 32"/>
                <a:gd name="T8" fmla="*/ 2147483647 w 3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2"/>
                <a:gd name="T17" fmla="*/ 33 w 3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2">
                  <a:moveTo>
                    <a:pt x="17" y="0"/>
                  </a:moveTo>
                  <a:lnTo>
                    <a:pt x="0" y="32"/>
                  </a:lnTo>
                  <a:lnTo>
                    <a:pt x="33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5" name="Freeform 155"/>
            <p:cNvSpPr>
              <a:spLocks/>
            </p:cNvSpPr>
            <p:nvPr/>
          </p:nvSpPr>
          <p:spPr bwMode="auto">
            <a:xfrm>
              <a:off x="4132262" y="4567238"/>
              <a:ext cx="74613" cy="152400"/>
            </a:xfrm>
            <a:custGeom>
              <a:avLst/>
              <a:gdLst>
                <a:gd name="T0" fmla="*/ 2147483647 w 47"/>
                <a:gd name="T1" fmla="*/ 2147483647 h 96"/>
                <a:gd name="T2" fmla="*/ 2147483647 w 47"/>
                <a:gd name="T3" fmla="*/ 2147483647 h 96"/>
                <a:gd name="T4" fmla="*/ 2147483647 w 47"/>
                <a:gd name="T5" fmla="*/ 0 h 96"/>
                <a:gd name="T6" fmla="*/ 0 w 47"/>
                <a:gd name="T7" fmla="*/ 2147483647 h 96"/>
                <a:gd name="T8" fmla="*/ 2147483647 w 47"/>
                <a:gd name="T9" fmla="*/ 2147483647 h 96"/>
                <a:gd name="T10" fmla="*/ 2147483647 w 47"/>
                <a:gd name="T11" fmla="*/ 2147483647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"/>
                <a:gd name="T19" fmla="*/ 0 h 96"/>
                <a:gd name="T20" fmla="*/ 47 w 47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" h="96">
                  <a:moveTo>
                    <a:pt x="41" y="93"/>
                  </a:moveTo>
                  <a:lnTo>
                    <a:pt x="47" y="91"/>
                  </a:lnTo>
                  <a:lnTo>
                    <a:pt x="12" y="0"/>
                  </a:lnTo>
                  <a:lnTo>
                    <a:pt x="0" y="4"/>
                  </a:lnTo>
                  <a:lnTo>
                    <a:pt x="35" y="96"/>
                  </a:lnTo>
                  <a:lnTo>
                    <a:pt x="41" y="9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6" name="Freeform 156"/>
            <p:cNvSpPr>
              <a:spLocks/>
            </p:cNvSpPr>
            <p:nvPr/>
          </p:nvSpPr>
          <p:spPr bwMode="auto">
            <a:xfrm>
              <a:off x="4173537" y="4705351"/>
              <a:ext cx="47625" cy="57150"/>
            </a:xfrm>
            <a:custGeom>
              <a:avLst/>
              <a:gdLst>
                <a:gd name="T0" fmla="*/ 2147483647 w 30"/>
                <a:gd name="T1" fmla="*/ 2147483647 h 36"/>
                <a:gd name="T2" fmla="*/ 2147483647 w 30"/>
                <a:gd name="T3" fmla="*/ 0 h 36"/>
                <a:gd name="T4" fmla="*/ 0 w 30"/>
                <a:gd name="T5" fmla="*/ 2147483647 h 36"/>
                <a:gd name="T6" fmla="*/ 2147483647 w 30"/>
                <a:gd name="T7" fmla="*/ 2147483647 h 36"/>
                <a:gd name="T8" fmla="*/ 2147483647 w 30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6"/>
                <a:gd name="T17" fmla="*/ 30 w 3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6">
                  <a:moveTo>
                    <a:pt x="27" y="36"/>
                  </a:moveTo>
                  <a:lnTo>
                    <a:pt x="30" y="0"/>
                  </a:lnTo>
                  <a:lnTo>
                    <a:pt x="0" y="12"/>
                  </a:lnTo>
                  <a:lnTo>
                    <a:pt x="27" y="36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7" name="Freeform 157"/>
            <p:cNvSpPr>
              <a:spLocks/>
            </p:cNvSpPr>
            <p:nvPr/>
          </p:nvSpPr>
          <p:spPr bwMode="auto">
            <a:xfrm>
              <a:off x="4111625" y="4540251"/>
              <a:ext cx="58737" cy="60325"/>
            </a:xfrm>
            <a:custGeom>
              <a:avLst/>
              <a:gdLst>
                <a:gd name="T0" fmla="*/ 2147483647 w 37"/>
                <a:gd name="T1" fmla="*/ 2147483647 h 38"/>
                <a:gd name="T2" fmla="*/ 2147483647 w 37"/>
                <a:gd name="T3" fmla="*/ 2147483647 h 38"/>
                <a:gd name="T4" fmla="*/ 2147483647 w 37"/>
                <a:gd name="T5" fmla="*/ 2147483647 h 38"/>
                <a:gd name="T6" fmla="*/ 2147483647 w 37"/>
                <a:gd name="T7" fmla="*/ 2147483647 h 38"/>
                <a:gd name="T8" fmla="*/ 2147483647 w 37"/>
                <a:gd name="T9" fmla="*/ 2147483647 h 38"/>
                <a:gd name="T10" fmla="*/ 2147483647 w 37"/>
                <a:gd name="T11" fmla="*/ 2147483647 h 38"/>
                <a:gd name="T12" fmla="*/ 2147483647 w 37"/>
                <a:gd name="T13" fmla="*/ 2147483647 h 38"/>
                <a:gd name="T14" fmla="*/ 2147483647 w 37"/>
                <a:gd name="T15" fmla="*/ 2147483647 h 38"/>
                <a:gd name="T16" fmla="*/ 2147483647 w 37"/>
                <a:gd name="T17" fmla="*/ 2147483647 h 38"/>
                <a:gd name="T18" fmla="*/ 2147483647 w 37"/>
                <a:gd name="T19" fmla="*/ 2147483647 h 38"/>
                <a:gd name="T20" fmla="*/ 2147483647 w 37"/>
                <a:gd name="T21" fmla="*/ 2147483647 h 38"/>
                <a:gd name="T22" fmla="*/ 2147483647 w 37"/>
                <a:gd name="T23" fmla="*/ 2147483647 h 38"/>
                <a:gd name="T24" fmla="*/ 2147483647 w 37"/>
                <a:gd name="T25" fmla="*/ 2147483647 h 38"/>
                <a:gd name="T26" fmla="*/ 2147483647 w 37"/>
                <a:gd name="T27" fmla="*/ 2147483647 h 38"/>
                <a:gd name="T28" fmla="*/ 2147483647 w 37"/>
                <a:gd name="T29" fmla="*/ 2147483647 h 38"/>
                <a:gd name="T30" fmla="*/ 2147483647 w 37"/>
                <a:gd name="T31" fmla="*/ 2147483647 h 38"/>
                <a:gd name="T32" fmla="*/ 2147483647 w 37"/>
                <a:gd name="T33" fmla="*/ 2147483647 h 38"/>
                <a:gd name="T34" fmla="*/ 2147483647 w 37"/>
                <a:gd name="T35" fmla="*/ 2147483647 h 38"/>
                <a:gd name="T36" fmla="*/ 2147483647 w 37"/>
                <a:gd name="T37" fmla="*/ 2147483647 h 38"/>
                <a:gd name="T38" fmla="*/ 2147483647 w 37"/>
                <a:gd name="T39" fmla="*/ 2147483647 h 38"/>
                <a:gd name="T40" fmla="*/ 2147483647 w 37"/>
                <a:gd name="T41" fmla="*/ 2147483647 h 38"/>
                <a:gd name="T42" fmla="*/ 2147483647 w 37"/>
                <a:gd name="T43" fmla="*/ 2147483647 h 38"/>
                <a:gd name="T44" fmla="*/ 2147483647 w 37"/>
                <a:gd name="T45" fmla="*/ 2147483647 h 38"/>
                <a:gd name="T46" fmla="*/ 0 w 37"/>
                <a:gd name="T47" fmla="*/ 2147483647 h 38"/>
                <a:gd name="T48" fmla="*/ 0 w 37"/>
                <a:gd name="T49" fmla="*/ 2147483647 h 38"/>
                <a:gd name="T50" fmla="*/ 2147483647 w 37"/>
                <a:gd name="T51" fmla="*/ 2147483647 h 38"/>
                <a:gd name="T52" fmla="*/ 2147483647 w 37"/>
                <a:gd name="T53" fmla="*/ 2147483647 h 38"/>
                <a:gd name="T54" fmla="*/ 2147483647 w 37"/>
                <a:gd name="T55" fmla="*/ 2147483647 h 38"/>
                <a:gd name="T56" fmla="*/ 2147483647 w 37"/>
                <a:gd name="T57" fmla="*/ 2147483647 h 38"/>
                <a:gd name="T58" fmla="*/ 2147483647 w 37"/>
                <a:gd name="T59" fmla="*/ 2147483647 h 38"/>
                <a:gd name="T60" fmla="*/ 2147483647 w 37"/>
                <a:gd name="T61" fmla="*/ 2147483647 h 38"/>
                <a:gd name="T62" fmla="*/ 2147483647 w 37"/>
                <a:gd name="T63" fmla="*/ 2147483647 h 3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8"/>
                <a:gd name="T98" fmla="*/ 37 w 37"/>
                <a:gd name="T99" fmla="*/ 38 h 3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8">
                  <a:moveTo>
                    <a:pt x="19" y="0"/>
                  </a:moveTo>
                  <a:lnTo>
                    <a:pt x="21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30" y="5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9"/>
                  </a:lnTo>
                  <a:lnTo>
                    <a:pt x="35" y="10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6" y="36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8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2" y="36"/>
                  </a:lnTo>
                  <a:lnTo>
                    <a:pt x="10" y="35"/>
                  </a:lnTo>
                  <a:lnTo>
                    <a:pt x="8" y="35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9"/>
                  </a:lnTo>
                  <a:lnTo>
                    <a:pt x="4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8" name="Freeform 158"/>
            <p:cNvSpPr>
              <a:spLocks/>
            </p:cNvSpPr>
            <p:nvPr/>
          </p:nvSpPr>
          <p:spPr bwMode="auto">
            <a:xfrm>
              <a:off x="3511551" y="1731963"/>
              <a:ext cx="60325" cy="58738"/>
            </a:xfrm>
            <a:custGeom>
              <a:avLst/>
              <a:gdLst>
                <a:gd name="T0" fmla="*/ 2147483647 w 38"/>
                <a:gd name="T1" fmla="*/ 0 h 37"/>
                <a:gd name="T2" fmla="*/ 2147483647 w 38"/>
                <a:gd name="T3" fmla="*/ 0 h 37"/>
                <a:gd name="T4" fmla="*/ 2147483647 w 38"/>
                <a:gd name="T5" fmla="*/ 2147483647 h 37"/>
                <a:gd name="T6" fmla="*/ 2147483647 w 38"/>
                <a:gd name="T7" fmla="*/ 2147483647 h 37"/>
                <a:gd name="T8" fmla="*/ 2147483647 w 38"/>
                <a:gd name="T9" fmla="*/ 2147483647 h 37"/>
                <a:gd name="T10" fmla="*/ 2147483647 w 38"/>
                <a:gd name="T11" fmla="*/ 2147483647 h 37"/>
                <a:gd name="T12" fmla="*/ 2147483647 w 38"/>
                <a:gd name="T13" fmla="*/ 2147483647 h 37"/>
                <a:gd name="T14" fmla="*/ 2147483647 w 38"/>
                <a:gd name="T15" fmla="*/ 2147483647 h 37"/>
                <a:gd name="T16" fmla="*/ 2147483647 w 38"/>
                <a:gd name="T17" fmla="*/ 2147483647 h 37"/>
                <a:gd name="T18" fmla="*/ 2147483647 w 38"/>
                <a:gd name="T19" fmla="*/ 2147483647 h 37"/>
                <a:gd name="T20" fmla="*/ 2147483647 w 38"/>
                <a:gd name="T21" fmla="*/ 2147483647 h 37"/>
                <a:gd name="T22" fmla="*/ 2147483647 w 38"/>
                <a:gd name="T23" fmla="*/ 2147483647 h 37"/>
                <a:gd name="T24" fmla="*/ 2147483647 w 38"/>
                <a:gd name="T25" fmla="*/ 2147483647 h 37"/>
                <a:gd name="T26" fmla="*/ 2147483647 w 38"/>
                <a:gd name="T27" fmla="*/ 2147483647 h 37"/>
                <a:gd name="T28" fmla="*/ 2147483647 w 38"/>
                <a:gd name="T29" fmla="*/ 2147483647 h 37"/>
                <a:gd name="T30" fmla="*/ 2147483647 w 38"/>
                <a:gd name="T31" fmla="*/ 2147483647 h 37"/>
                <a:gd name="T32" fmla="*/ 2147483647 w 38"/>
                <a:gd name="T33" fmla="*/ 2147483647 h 37"/>
                <a:gd name="T34" fmla="*/ 2147483647 w 38"/>
                <a:gd name="T35" fmla="*/ 2147483647 h 37"/>
                <a:gd name="T36" fmla="*/ 2147483647 w 38"/>
                <a:gd name="T37" fmla="*/ 2147483647 h 37"/>
                <a:gd name="T38" fmla="*/ 2147483647 w 38"/>
                <a:gd name="T39" fmla="*/ 2147483647 h 37"/>
                <a:gd name="T40" fmla="*/ 2147483647 w 38"/>
                <a:gd name="T41" fmla="*/ 2147483647 h 37"/>
                <a:gd name="T42" fmla="*/ 2147483647 w 38"/>
                <a:gd name="T43" fmla="*/ 2147483647 h 37"/>
                <a:gd name="T44" fmla="*/ 2147483647 w 38"/>
                <a:gd name="T45" fmla="*/ 2147483647 h 37"/>
                <a:gd name="T46" fmla="*/ 0 w 38"/>
                <a:gd name="T47" fmla="*/ 2147483647 h 37"/>
                <a:gd name="T48" fmla="*/ 0 w 38"/>
                <a:gd name="T49" fmla="*/ 2147483647 h 37"/>
                <a:gd name="T50" fmla="*/ 2147483647 w 38"/>
                <a:gd name="T51" fmla="*/ 2147483647 h 37"/>
                <a:gd name="T52" fmla="*/ 2147483647 w 38"/>
                <a:gd name="T53" fmla="*/ 2147483647 h 37"/>
                <a:gd name="T54" fmla="*/ 2147483647 w 38"/>
                <a:gd name="T55" fmla="*/ 2147483647 h 37"/>
                <a:gd name="T56" fmla="*/ 2147483647 w 38"/>
                <a:gd name="T57" fmla="*/ 2147483647 h 37"/>
                <a:gd name="T58" fmla="*/ 2147483647 w 38"/>
                <a:gd name="T59" fmla="*/ 2147483647 h 37"/>
                <a:gd name="T60" fmla="*/ 2147483647 w 38"/>
                <a:gd name="T61" fmla="*/ 0 h 37"/>
                <a:gd name="T62" fmla="*/ 2147483647 w 38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8"/>
                <a:gd name="T97" fmla="*/ 0 h 37"/>
                <a:gd name="T98" fmla="*/ 38 w 38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8" h="37">
                  <a:moveTo>
                    <a:pt x="19" y="0"/>
                  </a:move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5" y="9"/>
                  </a:lnTo>
                  <a:lnTo>
                    <a:pt x="36" y="11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8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3" y="30"/>
                  </a:lnTo>
                  <a:lnTo>
                    <a:pt x="32" y="31"/>
                  </a:lnTo>
                  <a:lnTo>
                    <a:pt x="31" y="33"/>
                  </a:lnTo>
                  <a:lnTo>
                    <a:pt x="29" y="34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4" y="36"/>
                  </a:lnTo>
                  <a:lnTo>
                    <a:pt x="23" y="36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9" name="Freeform 159"/>
            <p:cNvSpPr>
              <a:spLocks/>
            </p:cNvSpPr>
            <p:nvPr/>
          </p:nvSpPr>
          <p:spPr bwMode="auto">
            <a:xfrm>
              <a:off x="4110037" y="4540251"/>
              <a:ext cx="58738" cy="58737"/>
            </a:xfrm>
            <a:custGeom>
              <a:avLst/>
              <a:gdLst>
                <a:gd name="T0" fmla="*/ 2147483647 w 37"/>
                <a:gd name="T1" fmla="*/ 0 h 37"/>
                <a:gd name="T2" fmla="*/ 2147483647 w 37"/>
                <a:gd name="T3" fmla="*/ 0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2147483647 h 37"/>
                <a:gd name="T10" fmla="*/ 2147483647 w 37"/>
                <a:gd name="T11" fmla="*/ 2147483647 h 37"/>
                <a:gd name="T12" fmla="*/ 2147483647 w 37"/>
                <a:gd name="T13" fmla="*/ 2147483647 h 37"/>
                <a:gd name="T14" fmla="*/ 2147483647 w 37"/>
                <a:gd name="T15" fmla="*/ 2147483647 h 37"/>
                <a:gd name="T16" fmla="*/ 2147483647 w 37"/>
                <a:gd name="T17" fmla="*/ 2147483647 h 37"/>
                <a:gd name="T18" fmla="*/ 2147483647 w 37"/>
                <a:gd name="T19" fmla="*/ 2147483647 h 37"/>
                <a:gd name="T20" fmla="*/ 2147483647 w 37"/>
                <a:gd name="T21" fmla="*/ 2147483647 h 37"/>
                <a:gd name="T22" fmla="*/ 2147483647 w 37"/>
                <a:gd name="T23" fmla="*/ 2147483647 h 37"/>
                <a:gd name="T24" fmla="*/ 2147483647 w 37"/>
                <a:gd name="T25" fmla="*/ 2147483647 h 37"/>
                <a:gd name="T26" fmla="*/ 2147483647 w 37"/>
                <a:gd name="T27" fmla="*/ 2147483647 h 37"/>
                <a:gd name="T28" fmla="*/ 2147483647 w 37"/>
                <a:gd name="T29" fmla="*/ 2147483647 h 37"/>
                <a:gd name="T30" fmla="*/ 2147483647 w 37"/>
                <a:gd name="T31" fmla="*/ 2147483647 h 37"/>
                <a:gd name="T32" fmla="*/ 2147483647 w 37"/>
                <a:gd name="T33" fmla="*/ 2147483647 h 37"/>
                <a:gd name="T34" fmla="*/ 2147483647 w 37"/>
                <a:gd name="T35" fmla="*/ 2147483647 h 37"/>
                <a:gd name="T36" fmla="*/ 2147483647 w 37"/>
                <a:gd name="T37" fmla="*/ 2147483647 h 37"/>
                <a:gd name="T38" fmla="*/ 2147483647 w 37"/>
                <a:gd name="T39" fmla="*/ 2147483647 h 37"/>
                <a:gd name="T40" fmla="*/ 2147483647 w 37"/>
                <a:gd name="T41" fmla="*/ 2147483647 h 37"/>
                <a:gd name="T42" fmla="*/ 2147483647 w 37"/>
                <a:gd name="T43" fmla="*/ 2147483647 h 37"/>
                <a:gd name="T44" fmla="*/ 2147483647 w 37"/>
                <a:gd name="T45" fmla="*/ 2147483647 h 37"/>
                <a:gd name="T46" fmla="*/ 0 w 37"/>
                <a:gd name="T47" fmla="*/ 2147483647 h 37"/>
                <a:gd name="T48" fmla="*/ 0 w 37"/>
                <a:gd name="T49" fmla="*/ 2147483647 h 37"/>
                <a:gd name="T50" fmla="*/ 2147483647 w 37"/>
                <a:gd name="T51" fmla="*/ 2147483647 h 37"/>
                <a:gd name="T52" fmla="*/ 2147483647 w 37"/>
                <a:gd name="T53" fmla="*/ 2147483647 h 37"/>
                <a:gd name="T54" fmla="*/ 2147483647 w 37"/>
                <a:gd name="T55" fmla="*/ 2147483647 h 37"/>
                <a:gd name="T56" fmla="*/ 2147483647 w 37"/>
                <a:gd name="T57" fmla="*/ 2147483647 h 37"/>
                <a:gd name="T58" fmla="*/ 2147483647 w 37"/>
                <a:gd name="T59" fmla="*/ 2147483647 h 37"/>
                <a:gd name="T60" fmla="*/ 2147483647 w 37"/>
                <a:gd name="T61" fmla="*/ 0 h 37"/>
                <a:gd name="T62" fmla="*/ 2147483647 w 37"/>
                <a:gd name="T63" fmla="*/ 0 h 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"/>
                <a:gd name="T97" fmla="*/ 0 h 37"/>
                <a:gd name="T98" fmla="*/ 37 w 37"/>
                <a:gd name="T99" fmla="*/ 37 h 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" h="37">
                  <a:moveTo>
                    <a:pt x="19" y="0"/>
                  </a:move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5" y="9"/>
                  </a:lnTo>
                  <a:lnTo>
                    <a:pt x="36" y="11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3" y="30"/>
                  </a:lnTo>
                  <a:lnTo>
                    <a:pt x="32" y="31"/>
                  </a:lnTo>
                  <a:lnTo>
                    <a:pt x="31" y="33"/>
                  </a:lnTo>
                  <a:lnTo>
                    <a:pt x="29" y="34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4" y="36"/>
                  </a:lnTo>
                  <a:lnTo>
                    <a:pt x="23" y="36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2" y="11"/>
                  </a:lnTo>
                  <a:lnTo>
                    <a:pt x="3" y="9"/>
                  </a:lnTo>
                  <a:lnTo>
                    <a:pt x="3" y="8"/>
                  </a:lnTo>
                  <a:lnTo>
                    <a:pt x="5" y="6"/>
                  </a:lnTo>
                  <a:lnTo>
                    <a:pt x="6" y="5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3175">
              <a:solidFill>
                <a:srgbClr val="DC2B1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80" name="Rectangle 160"/>
            <p:cNvSpPr>
              <a:spLocks noChangeArrowheads="1"/>
            </p:cNvSpPr>
            <p:nvPr/>
          </p:nvSpPr>
          <p:spPr bwMode="auto">
            <a:xfrm>
              <a:off x="3402013" y="1341438"/>
              <a:ext cx="11906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681" name="Rectangle 161"/>
            <p:cNvSpPr>
              <a:spLocks noChangeArrowheads="1"/>
            </p:cNvSpPr>
            <p:nvPr/>
          </p:nvSpPr>
          <p:spPr bwMode="auto">
            <a:xfrm>
              <a:off x="3513138" y="1341438"/>
              <a:ext cx="11906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682" name="Rectangle 162"/>
            <p:cNvSpPr>
              <a:spLocks noChangeArrowheads="1"/>
            </p:cNvSpPr>
            <p:nvPr/>
          </p:nvSpPr>
          <p:spPr bwMode="auto">
            <a:xfrm>
              <a:off x="3624262" y="1341438"/>
              <a:ext cx="4921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683" name="Rectangle 163"/>
            <p:cNvSpPr>
              <a:spLocks noChangeArrowheads="1"/>
            </p:cNvSpPr>
            <p:nvPr/>
          </p:nvSpPr>
          <p:spPr bwMode="auto">
            <a:xfrm>
              <a:off x="3670300" y="1341438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684" name="Rectangle 164"/>
            <p:cNvSpPr>
              <a:spLocks noChangeArrowheads="1"/>
            </p:cNvSpPr>
            <p:nvPr/>
          </p:nvSpPr>
          <p:spPr bwMode="auto">
            <a:xfrm>
              <a:off x="3716337" y="1341438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685" name="Rectangle 165"/>
            <p:cNvSpPr>
              <a:spLocks noChangeArrowheads="1"/>
            </p:cNvSpPr>
            <p:nvPr/>
          </p:nvSpPr>
          <p:spPr bwMode="auto">
            <a:xfrm>
              <a:off x="3817937" y="1341438"/>
              <a:ext cx="698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686" name="Rectangle 166"/>
            <p:cNvSpPr>
              <a:spLocks noChangeArrowheads="1"/>
            </p:cNvSpPr>
            <p:nvPr/>
          </p:nvSpPr>
          <p:spPr bwMode="auto">
            <a:xfrm>
              <a:off x="3883025" y="134143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687" name="Rectangle 167"/>
            <p:cNvSpPr>
              <a:spLocks noChangeArrowheads="1"/>
            </p:cNvSpPr>
            <p:nvPr/>
          </p:nvSpPr>
          <p:spPr bwMode="auto">
            <a:xfrm>
              <a:off x="3976687" y="1341438"/>
              <a:ext cx="1587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688" name="Rectangle 168"/>
            <p:cNvSpPr>
              <a:spLocks noChangeArrowheads="1"/>
            </p:cNvSpPr>
            <p:nvPr/>
          </p:nvSpPr>
          <p:spPr bwMode="auto">
            <a:xfrm>
              <a:off x="4124325" y="134143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689" name="Rectangle 169"/>
            <p:cNvSpPr>
              <a:spLocks noChangeArrowheads="1"/>
            </p:cNvSpPr>
            <p:nvPr/>
          </p:nvSpPr>
          <p:spPr bwMode="auto">
            <a:xfrm>
              <a:off x="3752850" y="1863726"/>
              <a:ext cx="120226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690" name="Rectangle 170"/>
            <p:cNvSpPr>
              <a:spLocks noChangeArrowheads="1"/>
            </p:cNvSpPr>
            <p:nvPr/>
          </p:nvSpPr>
          <p:spPr bwMode="auto">
            <a:xfrm>
              <a:off x="3863975" y="1863726"/>
              <a:ext cx="120226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691" name="Rectangle 171"/>
            <p:cNvSpPr>
              <a:spLocks noChangeArrowheads="1"/>
            </p:cNvSpPr>
            <p:nvPr/>
          </p:nvSpPr>
          <p:spPr bwMode="auto">
            <a:xfrm>
              <a:off x="3975100" y="1863726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692" name="Rectangle 172"/>
            <p:cNvSpPr>
              <a:spLocks noChangeArrowheads="1"/>
            </p:cNvSpPr>
            <p:nvPr/>
          </p:nvSpPr>
          <p:spPr bwMode="auto">
            <a:xfrm>
              <a:off x="4021137" y="1863726"/>
              <a:ext cx="4921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693" name="Rectangle 173"/>
            <p:cNvSpPr>
              <a:spLocks noChangeArrowheads="1"/>
            </p:cNvSpPr>
            <p:nvPr/>
          </p:nvSpPr>
          <p:spPr bwMode="auto">
            <a:xfrm>
              <a:off x="4067175" y="1863726"/>
              <a:ext cx="12984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2694" name="Rectangle 174"/>
            <p:cNvSpPr>
              <a:spLocks noChangeArrowheads="1"/>
            </p:cNvSpPr>
            <p:nvPr/>
          </p:nvSpPr>
          <p:spPr bwMode="auto">
            <a:xfrm>
              <a:off x="4186237" y="1863726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695" name="Rectangle 175"/>
            <p:cNvSpPr>
              <a:spLocks noChangeArrowheads="1"/>
            </p:cNvSpPr>
            <p:nvPr/>
          </p:nvSpPr>
          <p:spPr bwMode="auto">
            <a:xfrm>
              <a:off x="4279900" y="1863726"/>
              <a:ext cx="1587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696" name="Rectangle 176"/>
            <p:cNvSpPr>
              <a:spLocks noChangeArrowheads="1"/>
            </p:cNvSpPr>
            <p:nvPr/>
          </p:nvSpPr>
          <p:spPr bwMode="auto">
            <a:xfrm>
              <a:off x="4427537" y="1863726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697" name="Rectangle 177"/>
            <p:cNvSpPr>
              <a:spLocks noChangeArrowheads="1"/>
            </p:cNvSpPr>
            <p:nvPr/>
          </p:nvSpPr>
          <p:spPr bwMode="auto">
            <a:xfrm>
              <a:off x="4519612" y="1863726"/>
              <a:ext cx="698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698" name="Rectangle 178"/>
            <p:cNvSpPr>
              <a:spLocks noChangeArrowheads="1"/>
            </p:cNvSpPr>
            <p:nvPr/>
          </p:nvSpPr>
          <p:spPr bwMode="auto">
            <a:xfrm>
              <a:off x="4584700" y="1863726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699" name="Rectangle 179"/>
            <p:cNvSpPr>
              <a:spLocks noChangeArrowheads="1"/>
            </p:cNvSpPr>
            <p:nvPr/>
          </p:nvSpPr>
          <p:spPr bwMode="auto">
            <a:xfrm>
              <a:off x="3748087" y="204946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h</a:t>
              </a:r>
              <a:endParaRPr lang="en-US"/>
            </a:p>
          </p:txBody>
        </p:sp>
        <p:sp>
          <p:nvSpPr>
            <p:cNvPr id="22700" name="Rectangle 180"/>
            <p:cNvSpPr>
              <a:spLocks noChangeArrowheads="1"/>
            </p:cNvSpPr>
            <p:nvPr/>
          </p:nvSpPr>
          <p:spPr bwMode="auto">
            <a:xfrm>
              <a:off x="3849687" y="204946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01" name="Rectangle 181"/>
            <p:cNvSpPr>
              <a:spLocks noChangeArrowheads="1"/>
            </p:cNvSpPr>
            <p:nvPr/>
          </p:nvSpPr>
          <p:spPr bwMode="auto">
            <a:xfrm>
              <a:off x="3941762" y="204946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02" name="Rectangle 182"/>
            <p:cNvSpPr>
              <a:spLocks noChangeArrowheads="1"/>
            </p:cNvSpPr>
            <p:nvPr/>
          </p:nvSpPr>
          <p:spPr bwMode="auto">
            <a:xfrm>
              <a:off x="4035425" y="204946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22703" name="Rectangle 183"/>
            <p:cNvSpPr>
              <a:spLocks noChangeArrowheads="1"/>
            </p:cNvSpPr>
            <p:nvPr/>
          </p:nvSpPr>
          <p:spPr bwMode="auto">
            <a:xfrm>
              <a:off x="4137025" y="2049463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04" name="Rectangle 184"/>
            <p:cNvSpPr>
              <a:spLocks noChangeArrowheads="1"/>
            </p:cNvSpPr>
            <p:nvPr/>
          </p:nvSpPr>
          <p:spPr bwMode="auto">
            <a:xfrm>
              <a:off x="4183062" y="204946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05" name="Rectangle 185"/>
            <p:cNvSpPr>
              <a:spLocks noChangeArrowheads="1"/>
            </p:cNvSpPr>
            <p:nvPr/>
          </p:nvSpPr>
          <p:spPr bwMode="auto">
            <a:xfrm>
              <a:off x="4284662" y="2049463"/>
              <a:ext cx="698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06" name="Rectangle 186"/>
            <p:cNvSpPr>
              <a:spLocks noChangeArrowheads="1"/>
            </p:cNvSpPr>
            <p:nvPr/>
          </p:nvSpPr>
          <p:spPr bwMode="auto">
            <a:xfrm>
              <a:off x="4349750" y="204946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07" name="Rectangle 187"/>
            <p:cNvSpPr>
              <a:spLocks noChangeArrowheads="1"/>
            </p:cNvSpPr>
            <p:nvPr/>
          </p:nvSpPr>
          <p:spPr bwMode="auto">
            <a:xfrm>
              <a:off x="4441825" y="2049463"/>
              <a:ext cx="1587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08" name="Rectangle 188"/>
            <p:cNvSpPr>
              <a:spLocks noChangeArrowheads="1"/>
            </p:cNvSpPr>
            <p:nvPr/>
          </p:nvSpPr>
          <p:spPr bwMode="auto">
            <a:xfrm>
              <a:off x="4589462" y="204946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09" name="Rectangle 189"/>
            <p:cNvSpPr>
              <a:spLocks noChangeArrowheads="1"/>
            </p:cNvSpPr>
            <p:nvPr/>
          </p:nvSpPr>
          <p:spPr bwMode="auto">
            <a:xfrm>
              <a:off x="3927475" y="2981326"/>
              <a:ext cx="149080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10" name="Rectangle 190"/>
            <p:cNvSpPr>
              <a:spLocks noChangeArrowheads="1"/>
            </p:cNvSpPr>
            <p:nvPr/>
          </p:nvSpPr>
          <p:spPr bwMode="auto">
            <a:xfrm>
              <a:off x="4065587" y="2981326"/>
              <a:ext cx="11906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V</a:t>
              </a:r>
              <a:endParaRPr lang="en-US"/>
            </a:p>
          </p:txBody>
        </p:sp>
        <p:sp>
          <p:nvSpPr>
            <p:cNvPr id="22711" name="Rectangle 191"/>
            <p:cNvSpPr>
              <a:spLocks noChangeArrowheads="1"/>
            </p:cNvSpPr>
            <p:nvPr/>
          </p:nvSpPr>
          <p:spPr bwMode="auto">
            <a:xfrm>
              <a:off x="4176712" y="2981326"/>
              <a:ext cx="128588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12" name="Rectangle 192"/>
            <p:cNvSpPr>
              <a:spLocks noChangeArrowheads="1"/>
            </p:cNvSpPr>
            <p:nvPr/>
          </p:nvSpPr>
          <p:spPr bwMode="auto">
            <a:xfrm>
              <a:off x="4297362" y="2981326"/>
              <a:ext cx="128588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2713" name="Rectangle 193"/>
            <p:cNvSpPr>
              <a:spLocks noChangeArrowheads="1"/>
            </p:cNvSpPr>
            <p:nvPr/>
          </p:nvSpPr>
          <p:spPr bwMode="auto">
            <a:xfrm>
              <a:off x="4418012" y="2981326"/>
              <a:ext cx="11906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714" name="Rectangle 194"/>
            <p:cNvSpPr>
              <a:spLocks noChangeArrowheads="1"/>
            </p:cNvSpPr>
            <p:nvPr/>
          </p:nvSpPr>
          <p:spPr bwMode="auto">
            <a:xfrm>
              <a:off x="3971925" y="316706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15" name="Rectangle 195"/>
            <p:cNvSpPr>
              <a:spLocks noChangeArrowheads="1"/>
            </p:cNvSpPr>
            <p:nvPr/>
          </p:nvSpPr>
          <p:spPr bwMode="auto">
            <a:xfrm>
              <a:off x="4073525" y="3167063"/>
              <a:ext cx="698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16" name="Rectangle 196"/>
            <p:cNvSpPr>
              <a:spLocks noChangeArrowheads="1"/>
            </p:cNvSpPr>
            <p:nvPr/>
          </p:nvSpPr>
          <p:spPr bwMode="auto">
            <a:xfrm>
              <a:off x="4138612" y="316706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17" name="Rectangle 197"/>
            <p:cNvSpPr>
              <a:spLocks noChangeArrowheads="1"/>
            </p:cNvSpPr>
            <p:nvPr/>
          </p:nvSpPr>
          <p:spPr bwMode="auto">
            <a:xfrm>
              <a:off x="4230687" y="3167063"/>
              <a:ext cx="1587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18" name="Rectangle 198"/>
            <p:cNvSpPr>
              <a:spLocks noChangeArrowheads="1"/>
            </p:cNvSpPr>
            <p:nvPr/>
          </p:nvSpPr>
          <p:spPr bwMode="auto">
            <a:xfrm>
              <a:off x="4379912" y="316706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19" name="Rectangle 199"/>
            <p:cNvSpPr>
              <a:spLocks noChangeArrowheads="1"/>
            </p:cNvSpPr>
            <p:nvPr/>
          </p:nvSpPr>
          <p:spPr bwMode="auto">
            <a:xfrm>
              <a:off x="3265488" y="4692651"/>
              <a:ext cx="11906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720" name="Rectangle 200"/>
            <p:cNvSpPr>
              <a:spLocks noChangeArrowheads="1"/>
            </p:cNvSpPr>
            <p:nvPr/>
          </p:nvSpPr>
          <p:spPr bwMode="auto">
            <a:xfrm>
              <a:off x="3376613" y="4692651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u</a:t>
              </a:r>
              <a:endParaRPr lang="en-US"/>
            </a:p>
          </p:txBody>
        </p:sp>
        <p:sp>
          <p:nvSpPr>
            <p:cNvPr id="22721" name="Rectangle 201"/>
            <p:cNvSpPr>
              <a:spLocks noChangeArrowheads="1"/>
            </p:cNvSpPr>
            <p:nvPr/>
          </p:nvSpPr>
          <p:spPr bwMode="auto">
            <a:xfrm>
              <a:off x="3478213" y="4692651"/>
              <a:ext cx="698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22" name="Rectangle 202"/>
            <p:cNvSpPr>
              <a:spLocks noChangeArrowheads="1"/>
            </p:cNvSpPr>
            <p:nvPr/>
          </p:nvSpPr>
          <p:spPr bwMode="auto">
            <a:xfrm>
              <a:off x="3543300" y="4692651"/>
              <a:ext cx="59312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23" name="Rectangle 203"/>
            <p:cNvSpPr>
              <a:spLocks noChangeArrowheads="1"/>
            </p:cNvSpPr>
            <p:nvPr/>
          </p:nvSpPr>
          <p:spPr bwMode="auto">
            <a:xfrm>
              <a:off x="3597275" y="46926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24" name="Rectangle 204"/>
            <p:cNvSpPr>
              <a:spLocks noChangeArrowheads="1"/>
            </p:cNvSpPr>
            <p:nvPr/>
          </p:nvSpPr>
          <p:spPr bwMode="auto">
            <a:xfrm>
              <a:off x="3690937" y="46926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2725" name="Rectangle 205"/>
            <p:cNvSpPr>
              <a:spLocks noChangeArrowheads="1"/>
            </p:cNvSpPr>
            <p:nvPr/>
          </p:nvSpPr>
          <p:spPr bwMode="auto">
            <a:xfrm>
              <a:off x="3783012" y="46926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26" name="Rectangle 206"/>
            <p:cNvSpPr>
              <a:spLocks noChangeArrowheads="1"/>
            </p:cNvSpPr>
            <p:nvPr/>
          </p:nvSpPr>
          <p:spPr bwMode="auto">
            <a:xfrm>
              <a:off x="3876675" y="4692651"/>
              <a:ext cx="59312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22727" name="Rectangle 207"/>
            <p:cNvSpPr>
              <a:spLocks noChangeArrowheads="1"/>
            </p:cNvSpPr>
            <p:nvPr/>
          </p:nvSpPr>
          <p:spPr bwMode="auto">
            <a:xfrm>
              <a:off x="3930650" y="4692651"/>
              <a:ext cx="59312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28" name="Rectangle 208"/>
            <p:cNvSpPr>
              <a:spLocks noChangeArrowheads="1"/>
            </p:cNvSpPr>
            <p:nvPr/>
          </p:nvSpPr>
          <p:spPr bwMode="auto">
            <a:xfrm>
              <a:off x="3986212" y="4692651"/>
              <a:ext cx="4921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729" name="Rectangle 209"/>
            <p:cNvSpPr>
              <a:spLocks noChangeArrowheads="1"/>
            </p:cNvSpPr>
            <p:nvPr/>
          </p:nvSpPr>
          <p:spPr bwMode="auto">
            <a:xfrm>
              <a:off x="4032250" y="46926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sp>
          <p:nvSpPr>
            <p:cNvPr id="22730" name="Rectangle 211"/>
            <p:cNvSpPr>
              <a:spLocks noChangeArrowheads="1"/>
            </p:cNvSpPr>
            <p:nvPr/>
          </p:nvSpPr>
          <p:spPr bwMode="auto">
            <a:xfrm>
              <a:off x="4125912" y="46926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31" name="Rectangle 212"/>
            <p:cNvSpPr>
              <a:spLocks noChangeArrowheads="1"/>
            </p:cNvSpPr>
            <p:nvPr/>
          </p:nvSpPr>
          <p:spPr bwMode="auto">
            <a:xfrm>
              <a:off x="4217987" y="4692651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22732" name="Rectangle 213"/>
            <p:cNvSpPr>
              <a:spLocks noChangeArrowheads="1"/>
            </p:cNvSpPr>
            <p:nvPr/>
          </p:nvSpPr>
          <p:spPr bwMode="auto">
            <a:xfrm>
              <a:off x="3541712" y="4878388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33" name="Rectangle 214"/>
            <p:cNvSpPr>
              <a:spLocks noChangeArrowheads="1"/>
            </p:cNvSpPr>
            <p:nvPr/>
          </p:nvSpPr>
          <p:spPr bwMode="auto">
            <a:xfrm>
              <a:off x="3643312" y="4878388"/>
              <a:ext cx="698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34" name="Rectangle 215"/>
            <p:cNvSpPr>
              <a:spLocks noChangeArrowheads="1"/>
            </p:cNvSpPr>
            <p:nvPr/>
          </p:nvSpPr>
          <p:spPr bwMode="auto">
            <a:xfrm>
              <a:off x="3708400" y="487838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35" name="Rectangle 216"/>
            <p:cNvSpPr>
              <a:spLocks noChangeArrowheads="1"/>
            </p:cNvSpPr>
            <p:nvPr/>
          </p:nvSpPr>
          <p:spPr bwMode="auto">
            <a:xfrm>
              <a:off x="3802062" y="4878388"/>
              <a:ext cx="1587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36" name="Rectangle 217"/>
            <p:cNvSpPr>
              <a:spLocks noChangeArrowheads="1"/>
            </p:cNvSpPr>
            <p:nvPr/>
          </p:nvSpPr>
          <p:spPr bwMode="auto">
            <a:xfrm>
              <a:off x="3949700" y="487838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37" name="Rectangle 218"/>
            <p:cNvSpPr>
              <a:spLocks noChangeArrowheads="1"/>
            </p:cNvSpPr>
            <p:nvPr/>
          </p:nvSpPr>
          <p:spPr bwMode="auto">
            <a:xfrm>
              <a:off x="2846388" y="2614613"/>
              <a:ext cx="128588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38" name="Rectangle 219"/>
            <p:cNvSpPr>
              <a:spLocks noChangeArrowheads="1"/>
            </p:cNvSpPr>
            <p:nvPr/>
          </p:nvSpPr>
          <p:spPr bwMode="auto">
            <a:xfrm>
              <a:off x="2967038" y="2614613"/>
              <a:ext cx="128588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39" name="Rectangle 220"/>
            <p:cNvSpPr>
              <a:spLocks noChangeArrowheads="1"/>
            </p:cNvSpPr>
            <p:nvPr/>
          </p:nvSpPr>
          <p:spPr bwMode="auto">
            <a:xfrm>
              <a:off x="3087688" y="2614613"/>
              <a:ext cx="4921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40" name="Rectangle 221"/>
            <p:cNvSpPr>
              <a:spLocks noChangeArrowheads="1"/>
            </p:cNvSpPr>
            <p:nvPr/>
          </p:nvSpPr>
          <p:spPr bwMode="auto">
            <a:xfrm>
              <a:off x="3133726" y="261461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J</a:t>
              </a:r>
              <a:endParaRPr lang="en-US"/>
            </a:p>
          </p:txBody>
        </p:sp>
        <p:sp>
          <p:nvSpPr>
            <p:cNvPr id="22741" name="Rectangle 222"/>
            <p:cNvSpPr>
              <a:spLocks noChangeArrowheads="1"/>
            </p:cNvSpPr>
            <p:nvPr/>
          </p:nvSpPr>
          <p:spPr bwMode="auto">
            <a:xfrm>
              <a:off x="3225801" y="261461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22742" name="Rectangle 223"/>
            <p:cNvSpPr>
              <a:spLocks noChangeArrowheads="1"/>
            </p:cNvSpPr>
            <p:nvPr/>
          </p:nvSpPr>
          <p:spPr bwMode="auto">
            <a:xfrm>
              <a:off x="2833688" y="2800351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43" name="Rectangle 224"/>
            <p:cNvSpPr>
              <a:spLocks noChangeArrowheads="1"/>
            </p:cNvSpPr>
            <p:nvPr/>
          </p:nvSpPr>
          <p:spPr bwMode="auto">
            <a:xfrm>
              <a:off x="2933701" y="2800351"/>
              <a:ext cx="698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44" name="Rectangle 225"/>
            <p:cNvSpPr>
              <a:spLocks noChangeArrowheads="1"/>
            </p:cNvSpPr>
            <p:nvPr/>
          </p:nvSpPr>
          <p:spPr bwMode="auto">
            <a:xfrm>
              <a:off x="2998788" y="2800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45" name="Rectangle 226"/>
            <p:cNvSpPr>
              <a:spLocks noChangeArrowheads="1"/>
            </p:cNvSpPr>
            <p:nvPr/>
          </p:nvSpPr>
          <p:spPr bwMode="auto">
            <a:xfrm>
              <a:off x="3092451" y="2800351"/>
              <a:ext cx="1587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46" name="Rectangle 227"/>
            <p:cNvSpPr>
              <a:spLocks noChangeArrowheads="1"/>
            </p:cNvSpPr>
            <p:nvPr/>
          </p:nvSpPr>
          <p:spPr bwMode="auto">
            <a:xfrm>
              <a:off x="3240088" y="2800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47" name="Rectangle 228"/>
            <p:cNvSpPr>
              <a:spLocks noChangeArrowheads="1"/>
            </p:cNvSpPr>
            <p:nvPr/>
          </p:nvSpPr>
          <p:spPr bwMode="auto">
            <a:xfrm>
              <a:off x="1352551" y="1303338"/>
              <a:ext cx="12984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48" name="Rectangle 229"/>
            <p:cNvSpPr>
              <a:spLocks noChangeArrowheads="1"/>
            </p:cNvSpPr>
            <p:nvPr/>
          </p:nvSpPr>
          <p:spPr bwMode="auto">
            <a:xfrm>
              <a:off x="1471613" y="1303338"/>
              <a:ext cx="128588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49" name="Rectangle 230"/>
            <p:cNvSpPr>
              <a:spLocks noChangeArrowheads="1"/>
            </p:cNvSpPr>
            <p:nvPr/>
          </p:nvSpPr>
          <p:spPr bwMode="auto">
            <a:xfrm>
              <a:off x="1592263" y="1303338"/>
              <a:ext cx="4921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50" name="Rectangle 231"/>
            <p:cNvSpPr>
              <a:spLocks noChangeArrowheads="1"/>
            </p:cNvSpPr>
            <p:nvPr/>
          </p:nvSpPr>
          <p:spPr bwMode="auto">
            <a:xfrm>
              <a:off x="1638301" y="130333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J</a:t>
              </a:r>
              <a:endParaRPr lang="en-US"/>
            </a:p>
          </p:txBody>
        </p:sp>
        <p:sp>
          <p:nvSpPr>
            <p:cNvPr id="22751" name="Rectangle 232"/>
            <p:cNvSpPr>
              <a:spLocks noChangeArrowheads="1"/>
            </p:cNvSpPr>
            <p:nvPr/>
          </p:nvSpPr>
          <p:spPr bwMode="auto">
            <a:xfrm>
              <a:off x="1730376" y="130333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22752" name="Rectangle 233"/>
            <p:cNvSpPr>
              <a:spLocks noChangeArrowheads="1"/>
            </p:cNvSpPr>
            <p:nvPr/>
          </p:nvSpPr>
          <p:spPr bwMode="auto">
            <a:xfrm>
              <a:off x="1338263" y="1489076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53" name="Rectangle 234"/>
            <p:cNvSpPr>
              <a:spLocks noChangeArrowheads="1"/>
            </p:cNvSpPr>
            <p:nvPr/>
          </p:nvSpPr>
          <p:spPr bwMode="auto">
            <a:xfrm>
              <a:off x="1439863" y="1489076"/>
              <a:ext cx="698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54" name="Rectangle 235"/>
            <p:cNvSpPr>
              <a:spLocks noChangeArrowheads="1"/>
            </p:cNvSpPr>
            <p:nvPr/>
          </p:nvSpPr>
          <p:spPr bwMode="auto">
            <a:xfrm>
              <a:off x="1503363" y="1489076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55" name="Rectangle 236"/>
            <p:cNvSpPr>
              <a:spLocks noChangeArrowheads="1"/>
            </p:cNvSpPr>
            <p:nvPr/>
          </p:nvSpPr>
          <p:spPr bwMode="auto">
            <a:xfrm>
              <a:off x="1597026" y="1489076"/>
              <a:ext cx="1587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56" name="Rectangle 237"/>
            <p:cNvSpPr>
              <a:spLocks noChangeArrowheads="1"/>
            </p:cNvSpPr>
            <p:nvPr/>
          </p:nvSpPr>
          <p:spPr bwMode="auto">
            <a:xfrm>
              <a:off x="1744663" y="1489076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57" name="Rectangle 238"/>
            <p:cNvSpPr>
              <a:spLocks noChangeArrowheads="1"/>
            </p:cNvSpPr>
            <p:nvPr/>
          </p:nvSpPr>
          <p:spPr bwMode="auto">
            <a:xfrm>
              <a:off x="706438" y="2065338"/>
              <a:ext cx="128588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58" name="Rectangle 239"/>
            <p:cNvSpPr>
              <a:spLocks noChangeArrowheads="1"/>
            </p:cNvSpPr>
            <p:nvPr/>
          </p:nvSpPr>
          <p:spPr bwMode="auto">
            <a:xfrm>
              <a:off x="825501" y="2065338"/>
              <a:ext cx="12984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59" name="Rectangle 240"/>
            <p:cNvSpPr>
              <a:spLocks noChangeArrowheads="1"/>
            </p:cNvSpPr>
            <p:nvPr/>
          </p:nvSpPr>
          <p:spPr bwMode="auto">
            <a:xfrm>
              <a:off x="946151" y="2065338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60" name="Rectangle 241"/>
            <p:cNvSpPr>
              <a:spLocks noChangeArrowheads="1"/>
            </p:cNvSpPr>
            <p:nvPr/>
          </p:nvSpPr>
          <p:spPr bwMode="auto">
            <a:xfrm>
              <a:off x="992188" y="2065338"/>
              <a:ext cx="11906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761" name="Rectangle 242"/>
            <p:cNvSpPr>
              <a:spLocks noChangeArrowheads="1"/>
            </p:cNvSpPr>
            <p:nvPr/>
          </p:nvSpPr>
          <p:spPr bwMode="auto">
            <a:xfrm>
              <a:off x="1103313" y="206533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2762" name="Rectangle 243"/>
            <p:cNvSpPr>
              <a:spLocks noChangeArrowheads="1"/>
            </p:cNvSpPr>
            <p:nvPr/>
          </p:nvSpPr>
          <p:spPr bwMode="auto">
            <a:xfrm>
              <a:off x="1195388" y="2065338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22763" name="Rectangle 244"/>
            <p:cNvSpPr>
              <a:spLocks noChangeArrowheads="1"/>
            </p:cNvSpPr>
            <p:nvPr/>
          </p:nvSpPr>
          <p:spPr bwMode="auto">
            <a:xfrm>
              <a:off x="1296988" y="2065338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22764" name="Rectangle 245"/>
            <p:cNvSpPr>
              <a:spLocks noChangeArrowheads="1"/>
            </p:cNvSpPr>
            <p:nvPr/>
          </p:nvSpPr>
          <p:spPr bwMode="auto">
            <a:xfrm>
              <a:off x="1398588" y="2065338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p</a:t>
              </a:r>
              <a:endParaRPr lang="en-US"/>
            </a:p>
          </p:txBody>
        </p:sp>
        <p:sp>
          <p:nvSpPr>
            <p:cNvPr id="22765" name="Rectangle 246"/>
            <p:cNvSpPr>
              <a:spLocks noChangeArrowheads="1"/>
            </p:cNvSpPr>
            <p:nvPr/>
          </p:nvSpPr>
          <p:spPr bwMode="auto">
            <a:xfrm>
              <a:off x="854076" y="2249488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66" name="Rectangle 247"/>
            <p:cNvSpPr>
              <a:spLocks noChangeArrowheads="1"/>
            </p:cNvSpPr>
            <p:nvPr/>
          </p:nvSpPr>
          <p:spPr bwMode="auto">
            <a:xfrm>
              <a:off x="955676" y="2249488"/>
              <a:ext cx="698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67" name="Rectangle 248"/>
            <p:cNvSpPr>
              <a:spLocks noChangeArrowheads="1"/>
            </p:cNvSpPr>
            <p:nvPr/>
          </p:nvSpPr>
          <p:spPr bwMode="auto">
            <a:xfrm>
              <a:off x="1019176" y="224948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68" name="Rectangle 249"/>
            <p:cNvSpPr>
              <a:spLocks noChangeArrowheads="1"/>
            </p:cNvSpPr>
            <p:nvPr/>
          </p:nvSpPr>
          <p:spPr bwMode="auto">
            <a:xfrm>
              <a:off x="1112838" y="2249488"/>
              <a:ext cx="1587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769" name="Rectangle 250"/>
            <p:cNvSpPr>
              <a:spLocks noChangeArrowheads="1"/>
            </p:cNvSpPr>
            <p:nvPr/>
          </p:nvSpPr>
          <p:spPr bwMode="auto">
            <a:xfrm>
              <a:off x="1260476" y="224948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70" name="Rectangle 251"/>
            <p:cNvSpPr>
              <a:spLocks noChangeArrowheads="1"/>
            </p:cNvSpPr>
            <p:nvPr/>
          </p:nvSpPr>
          <p:spPr bwMode="auto">
            <a:xfrm>
              <a:off x="1168401" y="2868613"/>
              <a:ext cx="12984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22771" name="Rectangle 252"/>
            <p:cNvSpPr>
              <a:spLocks noChangeArrowheads="1"/>
            </p:cNvSpPr>
            <p:nvPr/>
          </p:nvSpPr>
          <p:spPr bwMode="auto">
            <a:xfrm>
              <a:off x="1289051" y="2868613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772" name="Rectangle 253"/>
            <p:cNvSpPr>
              <a:spLocks noChangeArrowheads="1"/>
            </p:cNvSpPr>
            <p:nvPr/>
          </p:nvSpPr>
          <p:spPr bwMode="auto">
            <a:xfrm>
              <a:off x="1335088" y="286861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22773" name="Rectangle 254"/>
            <p:cNvSpPr>
              <a:spLocks noChangeArrowheads="1"/>
            </p:cNvSpPr>
            <p:nvPr/>
          </p:nvSpPr>
          <p:spPr bwMode="auto">
            <a:xfrm>
              <a:off x="1436688" y="2868613"/>
              <a:ext cx="49213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74" name="Rectangle 255"/>
            <p:cNvSpPr>
              <a:spLocks noChangeArrowheads="1"/>
            </p:cNvSpPr>
            <p:nvPr/>
          </p:nvSpPr>
          <p:spPr bwMode="auto">
            <a:xfrm>
              <a:off x="1482726" y="286861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22775" name="Rectangle 256"/>
            <p:cNvSpPr>
              <a:spLocks noChangeArrowheads="1"/>
            </p:cNvSpPr>
            <p:nvPr/>
          </p:nvSpPr>
          <p:spPr bwMode="auto">
            <a:xfrm>
              <a:off x="1584326" y="286861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22776" name="Rectangle 257"/>
            <p:cNvSpPr>
              <a:spLocks noChangeArrowheads="1"/>
            </p:cNvSpPr>
            <p:nvPr/>
          </p:nvSpPr>
          <p:spPr bwMode="auto">
            <a:xfrm>
              <a:off x="1685926" y="286861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2777" name="Rectangle 258"/>
            <p:cNvSpPr>
              <a:spLocks noChangeArrowheads="1"/>
            </p:cNvSpPr>
            <p:nvPr/>
          </p:nvSpPr>
          <p:spPr bwMode="auto">
            <a:xfrm>
              <a:off x="1778001" y="2868613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78" name="Rectangle 259"/>
            <p:cNvSpPr>
              <a:spLocks noChangeArrowheads="1"/>
            </p:cNvSpPr>
            <p:nvPr/>
          </p:nvSpPr>
          <p:spPr bwMode="auto">
            <a:xfrm>
              <a:off x="1871663" y="2868613"/>
              <a:ext cx="58738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22779" name="Rectangle 260"/>
            <p:cNvSpPr>
              <a:spLocks noChangeArrowheads="1"/>
            </p:cNvSpPr>
            <p:nvPr/>
          </p:nvSpPr>
          <p:spPr bwMode="auto">
            <a:xfrm>
              <a:off x="1927226" y="2868613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780" name="Rectangle 261"/>
            <p:cNvSpPr>
              <a:spLocks noChangeArrowheads="1"/>
            </p:cNvSpPr>
            <p:nvPr/>
          </p:nvSpPr>
          <p:spPr bwMode="auto">
            <a:xfrm>
              <a:off x="1973263" y="286861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22781" name="Rectangle 262"/>
            <p:cNvSpPr>
              <a:spLocks noChangeArrowheads="1"/>
            </p:cNvSpPr>
            <p:nvPr/>
          </p:nvSpPr>
          <p:spPr bwMode="auto">
            <a:xfrm>
              <a:off x="2074863" y="2868613"/>
              <a:ext cx="1079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22782" name="Rectangle 263"/>
            <p:cNvSpPr>
              <a:spLocks noChangeArrowheads="1"/>
            </p:cNvSpPr>
            <p:nvPr/>
          </p:nvSpPr>
          <p:spPr bwMode="auto">
            <a:xfrm>
              <a:off x="1052513" y="3054351"/>
              <a:ext cx="4921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783" name="Rectangle 264"/>
            <p:cNvSpPr>
              <a:spLocks noChangeArrowheads="1"/>
            </p:cNvSpPr>
            <p:nvPr/>
          </p:nvSpPr>
          <p:spPr bwMode="auto">
            <a:xfrm>
              <a:off x="1100138" y="3054351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n</a:t>
              </a:r>
              <a:endParaRPr lang="en-US"/>
            </a:p>
          </p:txBody>
        </p:sp>
        <p:sp>
          <p:nvSpPr>
            <p:cNvPr id="22784" name="Rectangle 265"/>
            <p:cNvSpPr>
              <a:spLocks noChangeArrowheads="1"/>
            </p:cNvSpPr>
            <p:nvPr/>
          </p:nvSpPr>
          <p:spPr bwMode="auto">
            <a:xfrm>
              <a:off x="1201738" y="3054351"/>
              <a:ext cx="4921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85" name="Rectangle 266"/>
            <p:cNvSpPr>
              <a:spLocks noChangeArrowheads="1"/>
            </p:cNvSpPr>
            <p:nvPr/>
          </p:nvSpPr>
          <p:spPr bwMode="auto">
            <a:xfrm>
              <a:off x="1247776" y="3054351"/>
              <a:ext cx="120226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22786" name="Rectangle 267"/>
            <p:cNvSpPr>
              <a:spLocks noChangeArrowheads="1"/>
            </p:cNvSpPr>
            <p:nvPr/>
          </p:nvSpPr>
          <p:spPr bwMode="auto">
            <a:xfrm>
              <a:off x="1358901" y="3054351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u</a:t>
              </a:r>
              <a:endParaRPr lang="en-US"/>
            </a:p>
          </p:txBody>
        </p:sp>
        <p:sp>
          <p:nvSpPr>
            <p:cNvPr id="22787" name="Rectangle 268"/>
            <p:cNvSpPr>
              <a:spLocks noChangeArrowheads="1"/>
            </p:cNvSpPr>
            <p:nvPr/>
          </p:nvSpPr>
          <p:spPr bwMode="auto">
            <a:xfrm>
              <a:off x="1458913" y="3054351"/>
              <a:ext cx="698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788" name="Rectangle 269"/>
            <p:cNvSpPr>
              <a:spLocks noChangeArrowheads="1"/>
            </p:cNvSpPr>
            <p:nvPr/>
          </p:nvSpPr>
          <p:spPr bwMode="auto">
            <a:xfrm>
              <a:off x="1524001" y="3054351"/>
              <a:ext cx="59312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89" name="Rectangle 270"/>
            <p:cNvSpPr>
              <a:spLocks noChangeArrowheads="1"/>
            </p:cNvSpPr>
            <p:nvPr/>
          </p:nvSpPr>
          <p:spPr bwMode="auto">
            <a:xfrm>
              <a:off x="1579563" y="3054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790" name="Rectangle 271"/>
            <p:cNvSpPr>
              <a:spLocks noChangeArrowheads="1"/>
            </p:cNvSpPr>
            <p:nvPr/>
          </p:nvSpPr>
          <p:spPr bwMode="auto">
            <a:xfrm>
              <a:off x="1673226" y="3054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22791" name="Rectangle 272"/>
            <p:cNvSpPr>
              <a:spLocks noChangeArrowheads="1"/>
            </p:cNvSpPr>
            <p:nvPr/>
          </p:nvSpPr>
          <p:spPr bwMode="auto">
            <a:xfrm>
              <a:off x="1765301" y="3054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92" name="Rectangle 273"/>
            <p:cNvSpPr>
              <a:spLocks noChangeArrowheads="1"/>
            </p:cNvSpPr>
            <p:nvPr/>
          </p:nvSpPr>
          <p:spPr bwMode="auto">
            <a:xfrm>
              <a:off x="1857376" y="3054351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2793" name="Rectangle 274"/>
            <p:cNvSpPr>
              <a:spLocks noChangeArrowheads="1"/>
            </p:cNvSpPr>
            <p:nvPr/>
          </p:nvSpPr>
          <p:spPr bwMode="auto">
            <a:xfrm>
              <a:off x="1903413" y="3054351"/>
              <a:ext cx="58738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94" name="Rectangle 275"/>
            <p:cNvSpPr>
              <a:spLocks noChangeArrowheads="1"/>
            </p:cNvSpPr>
            <p:nvPr/>
          </p:nvSpPr>
          <p:spPr bwMode="auto">
            <a:xfrm>
              <a:off x="1958976" y="3054351"/>
              <a:ext cx="4969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2795" name="Rectangle 276"/>
            <p:cNvSpPr>
              <a:spLocks noChangeArrowheads="1"/>
            </p:cNvSpPr>
            <p:nvPr/>
          </p:nvSpPr>
          <p:spPr bwMode="auto">
            <a:xfrm>
              <a:off x="2005013" y="3054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sp>
          <p:nvSpPr>
            <p:cNvPr id="22796" name="Rectangle 277"/>
            <p:cNvSpPr>
              <a:spLocks noChangeArrowheads="1"/>
            </p:cNvSpPr>
            <p:nvPr/>
          </p:nvSpPr>
          <p:spPr bwMode="auto">
            <a:xfrm>
              <a:off x="2098676" y="3054351"/>
              <a:ext cx="98425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797" name="Rectangle 278"/>
            <p:cNvSpPr>
              <a:spLocks noChangeArrowheads="1"/>
            </p:cNvSpPr>
            <p:nvPr/>
          </p:nvSpPr>
          <p:spPr bwMode="auto">
            <a:xfrm>
              <a:off x="2190751" y="3054351"/>
              <a:ext cx="107950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22798" name="Rectangle 279"/>
            <p:cNvSpPr>
              <a:spLocks noChangeArrowheads="1"/>
            </p:cNvSpPr>
            <p:nvPr/>
          </p:nvSpPr>
          <p:spPr bwMode="auto">
            <a:xfrm>
              <a:off x="1446213" y="3240088"/>
              <a:ext cx="58738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22799" name="Rectangle 280"/>
            <p:cNvSpPr>
              <a:spLocks noChangeArrowheads="1"/>
            </p:cNvSpPr>
            <p:nvPr/>
          </p:nvSpPr>
          <p:spPr bwMode="auto">
            <a:xfrm>
              <a:off x="1501776" y="3240088"/>
              <a:ext cx="698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2800" name="Rectangle 281"/>
            <p:cNvSpPr>
              <a:spLocks noChangeArrowheads="1"/>
            </p:cNvSpPr>
            <p:nvPr/>
          </p:nvSpPr>
          <p:spPr bwMode="auto">
            <a:xfrm>
              <a:off x="1565276" y="324008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2801" name="Rectangle 282"/>
            <p:cNvSpPr>
              <a:spLocks noChangeArrowheads="1"/>
            </p:cNvSpPr>
            <p:nvPr/>
          </p:nvSpPr>
          <p:spPr bwMode="auto">
            <a:xfrm>
              <a:off x="1658938" y="3240088"/>
              <a:ext cx="158750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22802" name="Rectangle 283"/>
            <p:cNvSpPr>
              <a:spLocks noChangeArrowheads="1"/>
            </p:cNvSpPr>
            <p:nvPr/>
          </p:nvSpPr>
          <p:spPr bwMode="auto">
            <a:xfrm>
              <a:off x="1806576" y="3240088"/>
              <a:ext cx="98425" cy="1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22824" name="Freeform 305"/>
            <p:cNvSpPr>
              <a:spLocks/>
            </p:cNvSpPr>
            <p:nvPr/>
          </p:nvSpPr>
          <p:spPr bwMode="auto">
            <a:xfrm>
              <a:off x="1695451" y="2579688"/>
              <a:ext cx="179387" cy="141288"/>
            </a:xfrm>
            <a:custGeom>
              <a:avLst/>
              <a:gdLst>
                <a:gd name="T0" fmla="*/ 2147483647 w 113"/>
                <a:gd name="T1" fmla="*/ 2147483647 h 89"/>
                <a:gd name="T2" fmla="*/ 2147483647 w 113"/>
                <a:gd name="T3" fmla="*/ 2147483647 h 89"/>
                <a:gd name="T4" fmla="*/ 2147483647 w 113"/>
                <a:gd name="T5" fmla="*/ 2147483647 h 89"/>
                <a:gd name="T6" fmla="*/ 2147483647 w 113"/>
                <a:gd name="T7" fmla="*/ 2147483647 h 89"/>
                <a:gd name="T8" fmla="*/ 2147483647 w 113"/>
                <a:gd name="T9" fmla="*/ 2147483647 h 89"/>
                <a:gd name="T10" fmla="*/ 2147483647 w 113"/>
                <a:gd name="T11" fmla="*/ 2147483647 h 89"/>
                <a:gd name="T12" fmla="*/ 2147483647 w 113"/>
                <a:gd name="T13" fmla="*/ 2147483647 h 89"/>
                <a:gd name="T14" fmla="*/ 2147483647 w 113"/>
                <a:gd name="T15" fmla="*/ 2147483647 h 89"/>
                <a:gd name="T16" fmla="*/ 2147483647 w 113"/>
                <a:gd name="T17" fmla="*/ 2147483647 h 89"/>
                <a:gd name="T18" fmla="*/ 2147483647 w 113"/>
                <a:gd name="T19" fmla="*/ 0 h 89"/>
                <a:gd name="T20" fmla="*/ 2147483647 w 113"/>
                <a:gd name="T21" fmla="*/ 2147483647 h 89"/>
                <a:gd name="T22" fmla="*/ 2147483647 w 113"/>
                <a:gd name="T23" fmla="*/ 2147483647 h 89"/>
                <a:gd name="T24" fmla="*/ 2147483647 w 113"/>
                <a:gd name="T25" fmla="*/ 2147483647 h 89"/>
                <a:gd name="T26" fmla="*/ 2147483647 w 113"/>
                <a:gd name="T27" fmla="*/ 2147483647 h 89"/>
                <a:gd name="T28" fmla="*/ 2147483647 w 113"/>
                <a:gd name="T29" fmla="*/ 2147483647 h 89"/>
                <a:gd name="T30" fmla="*/ 2147483647 w 113"/>
                <a:gd name="T31" fmla="*/ 2147483647 h 89"/>
                <a:gd name="T32" fmla="*/ 2147483647 w 113"/>
                <a:gd name="T33" fmla="*/ 2147483647 h 89"/>
                <a:gd name="T34" fmla="*/ 2147483647 w 113"/>
                <a:gd name="T35" fmla="*/ 2147483647 h 89"/>
                <a:gd name="T36" fmla="*/ 2147483647 w 113"/>
                <a:gd name="T37" fmla="*/ 2147483647 h 89"/>
                <a:gd name="T38" fmla="*/ 2147483647 w 113"/>
                <a:gd name="T39" fmla="*/ 2147483647 h 89"/>
                <a:gd name="T40" fmla="*/ 2147483647 w 113"/>
                <a:gd name="T41" fmla="*/ 2147483647 h 89"/>
                <a:gd name="T42" fmla="*/ 2147483647 w 113"/>
                <a:gd name="T43" fmla="*/ 2147483647 h 89"/>
                <a:gd name="T44" fmla="*/ 2147483647 w 113"/>
                <a:gd name="T45" fmla="*/ 2147483647 h 89"/>
                <a:gd name="T46" fmla="*/ 2147483647 w 113"/>
                <a:gd name="T47" fmla="*/ 2147483647 h 89"/>
                <a:gd name="T48" fmla="*/ 0 w 113"/>
                <a:gd name="T49" fmla="*/ 2147483647 h 89"/>
                <a:gd name="T50" fmla="*/ 2147483647 w 113"/>
                <a:gd name="T51" fmla="*/ 2147483647 h 89"/>
                <a:gd name="T52" fmla="*/ 2147483647 w 113"/>
                <a:gd name="T53" fmla="*/ 2147483647 h 89"/>
                <a:gd name="T54" fmla="*/ 2147483647 w 113"/>
                <a:gd name="T55" fmla="*/ 2147483647 h 89"/>
                <a:gd name="T56" fmla="*/ 2147483647 w 113"/>
                <a:gd name="T57" fmla="*/ 2147483647 h 89"/>
                <a:gd name="T58" fmla="*/ 2147483647 w 113"/>
                <a:gd name="T59" fmla="*/ 2147483647 h 89"/>
                <a:gd name="T60" fmla="*/ 2147483647 w 113"/>
                <a:gd name="T61" fmla="*/ 2147483647 h 89"/>
                <a:gd name="T62" fmla="*/ 2147483647 w 113"/>
                <a:gd name="T63" fmla="*/ 2147483647 h 89"/>
                <a:gd name="T64" fmla="*/ 2147483647 w 113"/>
                <a:gd name="T65" fmla="*/ 2147483647 h 89"/>
                <a:gd name="T66" fmla="*/ 2147483647 w 113"/>
                <a:gd name="T67" fmla="*/ 2147483647 h 8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3"/>
                <a:gd name="T103" fmla="*/ 0 h 89"/>
                <a:gd name="T104" fmla="*/ 113 w 113"/>
                <a:gd name="T105" fmla="*/ 89 h 8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3" h="89">
                  <a:moveTo>
                    <a:pt x="102" y="86"/>
                  </a:moveTo>
                  <a:lnTo>
                    <a:pt x="100" y="76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0" y="63"/>
                  </a:lnTo>
                  <a:lnTo>
                    <a:pt x="74" y="61"/>
                  </a:lnTo>
                  <a:lnTo>
                    <a:pt x="71" y="59"/>
                  </a:lnTo>
                  <a:lnTo>
                    <a:pt x="71" y="54"/>
                  </a:lnTo>
                  <a:lnTo>
                    <a:pt x="75" y="47"/>
                  </a:lnTo>
                  <a:lnTo>
                    <a:pt x="79" y="41"/>
                  </a:lnTo>
                  <a:lnTo>
                    <a:pt x="86" y="42"/>
                  </a:lnTo>
                  <a:lnTo>
                    <a:pt x="90" y="41"/>
                  </a:lnTo>
                  <a:lnTo>
                    <a:pt x="97" y="40"/>
                  </a:lnTo>
                  <a:lnTo>
                    <a:pt x="104" y="36"/>
                  </a:lnTo>
                  <a:lnTo>
                    <a:pt x="109" y="29"/>
                  </a:lnTo>
                  <a:lnTo>
                    <a:pt x="113" y="21"/>
                  </a:lnTo>
                  <a:lnTo>
                    <a:pt x="112" y="16"/>
                  </a:lnTo>
                  <a:lnTo>
                    <a:pt x="110" y="7"/>
                  </a:lnTo>
                  <a:lnTo>
                    <a:pt x="104" y="2"/>
                  </a:lnTo>
                  <a:lnTo>
                    <a:pt x="97" y="0"/>
                  </a:lnTo>
                  <a:lnTo>
                    <a:pt x="88" y="2"/>
                  </a:lnTo>
                  <a:lnTo>
                    <a:pt x="84" y="4"/>
                  </a:lnTo>
                  <a:lnTo>
                    <a:pt x="80" y="5"/>
                  </a:lnTo>
                  <a:lnTo>
                    <a:pt x="74" y="11"/>
                  </a:lnTo>
                  <a:lnTo>
                    <a:pt x="70" y="19"/>
                  </a:lnTo>
                  <a:lnTo>
                    <a:pt x="69" y="25"/>
                  </a:lnTo>
                  <a:lnTo>
                    <a:pt x="70" y="32"/>
                  </a:lnTo>
                  <a:lnTo>
                    <a:pt x="74" y="38"/>
                  </a:lnTo>
                  <a:lnTo>
                    <a:pt x="70" y="43"/>
                  </a:lnTo>
                  <a:lnTo>
                    <a:pt x="67" y="48"/>
                  </a:lnTo>
                  <a:lnTo>
                    <a:pt x="64" y="60"/>
                  </a:lnTo>
                  <a:lnTo>
                    <a:pt x="62" y="63"/>
                  </a:lnTo>
                  <a:lnTo>
                    <a:pt x="59" y="64"/>
                  </a:lnTo>
                  <a:lnTo>
                    <a:pt x="55" y="63"/>
                  </a:lnTo>
                  <a:lnTo>
                    <a:pt x="53" y="62"/>
                  </a:lnTo>
                  <a:lnTo>
                    <a:pt x="48" y="57"/>
                  </a:lnTo>
                  <a:lnTo>
                    <a:pt x="48" y="51"/>
                  </a:lnTo>
                  <a:lnTo>
                    <a:pt x="45" y="42"/>
                  </a:lnTo>
                  <a:lnTo>
                    <a:pt x="42" y="37"/>
                  </a:lnTo>
                  <a:lnTo>
                    <a:pt x="47" y="32"/>
                  </a:lnTo>
                  <a:lnTo>
                    <a:pt x="49" y="25"/>
                  </a:lnTo>
                  <a:lnTo>
                    <a:pt x="47" y="17"/>
                  </a:lnTo>
                  <a:lnTo>
                    <a:pt x="42" y="10"/>
                  </a:lnTo>
                  <a:lnTo>
                    <a:pt x="35" y="5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1" y="31"/>
                  </a:lnTo>
                  <a:lnTo>
                    <a:pt x="4" y="35"/>
                  </a:lnTo>
                  <a:lnTo>
                    <a:pt x="8" y="39"/>
                  </a:lnTo>
                  <a:lnTo>
                    <a:pt x="13" y="41"/>
                  </a:lnTo>
                  <a:lnTo>
                    <a:pt x="21" y="41"/>
                  </a:lnTo>
                  <a:lnTo>
                    <a:pt x="27" y="41"/>
                  </a:lnTo>
                  <a:lnTo>
                    <a:pt x="33" y="40"/>
                  </a:lnTo>
                  <a:lnTo>
                    <a:pt x="37" y="39"/>
                  </a:lnTo>
                  <a:lnTo>
                    <a:pt x="40" y="45"/>
                  </a:lnTo>
                  <a:lnTo>
                    <a:pt x="43" y="51"/>
                  </a:lnTo>
                  <a:lnTo>
                    <a:pt x="43" y="57"/>
                  </a:lnTo>
                  <a:lnTo>
                    <a:pt x="41" y="63"/>
                  </a:lnTo>
                  <a:lnTo>
                    <a:pt x="35" y="65"/>
                  </a:lnTo>
                  <a:lnTo>
                    <a:pt x="26" y="70"/>
                  </a:lnTo>
                  <a:lnTo>
                    <a:pt x="16" y="78"/>
                  </a:lnTo>
                  <a:lnTo>
                    <a:pt x="10" y="89"/>
                  </a:lnTo>
                  <a:lnTo>
                    <a:pt x="102" y="86"/>
                  </a:lnTo>
                  <a:close/>
                </a:path>
              </a:pathLst>
            </a:custGeom>
            <a:solidFill>
              <a:srgbClr val="BBB2D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5" name="Freeform 306"/>
            <p:cNvSpPr>
              <a:spLocks/>
            </p:cNvSpPr>
            <p:nvPr/>
          </p:nvSpPr>
          <p:spPr bwMode="auto">
            <a:xfrm>
              <a:off x="1697038" y="2681288"/>
              <a:ext cx="182563" cy="107950"/>
            </a:xfrm>
            <a:custGeom>
              <a:avLst/>
              <a:gdLst>
                <a:gd name="T0" fmla="*/ 2147483647 w 115"/>
                <a:gd name="T1" fmla="*/ 2147483647 h 68"/>
                <a:gd name="T2" fmla="*/ 2147483647 w 115"/>
                <a:gd name="T3" fmla="*/ 2147483647 h 68"/>
                <a:gd name="T4" fmla="*/ 2147483647 w 115"/>
                <a:gd name="T5" fmla="*/ 2147483647 h 68"/>
                <a:gd name="T6" fmla="*/ 2147483647 w 115"/>
                <a:gd name="T7" fmla="*/ 2147483647 h 68"/>
                <a:gd name="T8" fmla="*/ 2147483647 w 115"/>
                <a:gd name="T9" fmla="*/ 2147483647 h 68"/>
                <a:gd name="T10" fmla="*/ 2147483647 w 115"/>
                <a:gd name="T11" fmla="*/ 2147483647 h 68"/>
                <a:gd name="T12" fmla="*/ 2147483647 w 115"/>
                <a:gd name="T13" fmla="*/ 2147483647 h 68"/>
                <a:gd name="T14" fmla="*/ 2147483647 w 115"/>
                <a:gd name="T15" fmla="*/ 2147483647 h 68"/>
                <a:gd name="T16" fmla="*/ 2147483647 w 115"/>
                <a:gd name="T17" fmla="*/ 2147483647 h 68"/>
                <a:gd name="T18" fmla="*/ 2147483647 w 115"/>
                <a:gd name="T19" fmla="*/ 2147483647 h 68"/>
                <a:gd name="T20" fmla="*/ 2147483647 w 115"/>
                <a:gd name="T21" fmla="*/ 2147483647 h 68"/>
                <a:gd name="T22" fmla="*/ 2147483647 w 115"/>
                <a:gd name="T23" fmla="*/ 2147483647 h 68"/>
                <a:gd name="T24" fmla="*/ 2147483647 w 115"/>
                <a:gd name="T25" fmla="*/ 2147483647 h 68"/>
                <a:gd name="T26" fmla="*/ 2147483647 w 115"/>
                <a:gd name="T27" fmla="*/ 2147483647 h 68"/>
                <a:gd name="T28" fmla="*/ 2147483647 w 115"/>
                <a:gd name="T29" fmla="*/ 2147483647 h 68"/>
                <a:gd name="T30" fmla="*/ 2147483647 w 115"/>
                <a:gd name="T31" fmla="*/ 2147483647 h 68"/>
                <a:gd name="T32" fmla="*/ 2147483647 w 115"/>
                <a:gd name="T33" fmla="*/ 2147483647 h 68"/>
                <a:gd name="T34" fmla="*/ 2147483647 w 115"/>
                <a:gd name="T35" fmla="*/ 0 h 68"/>
                <a:gd name="T36" fmla="*/ 2147483647 w 115"/>
                <a:gd name="T37" fmla="*/ 2147483647 h 68"/>
                <a:gd name="T38" fmla="*/ 2147483647 w 115"/>
                <a:gd name="T39" fmla="*/ 2147483647 h 68"/>
                <a:gd name="T40" fmla="*/ 2147483647 w 115"/>
                <a:gd name="T41" fmla="*/ 2147483647 h 68"/>
                <a:gd name="T42" fmla="*/ 2147483647 w 115"/>
                <a:gd name="T43" fmla="*/ 2147483647 h 68"/>
                <a:gd name="T44" fmla="*/ 2147483647 w 115"/>
                <a:gd name="T45" fmla="*/ 2147483647 h 68"/>
                <a:gd name="T46" fmla="*/ 2147483647 w 115"/>
                <a:gd name="T47" fmla="*/ 2147483647 h 68"/>
                <a:gd name="T48" fmla="*/ 2147483647 w 115"/>
                <a:gd name="T49" fmla="*/ 2147483647 h 68"/>
                <a:gd name="T50" fmla="*/ 2147483647 w 115"/>
                <a:gd name="T51" fmla="*/ 2147483647 h 68"/>
                <a:gd name="T52" fmla="*/ 2147483647 w 115"/>
                <a:gd name="T53" fmla="*/ 2147483647 h 68"/>
                <a:gd name="T54" fmla="*/ 2147483647 w 115"/>
                <a:gd name="T55" fmla="*/ 2147483647 h 68"/>
                <a:gd name="T56" fmla="*/ 2147483647 w 115"/>
                <a:gd name="T57" fmla="*/ 2147483647 h 68"/>
                <a:gd name="T58" fmla="*/ 2147483647 w 115"/>
                <a:gd name="T59" fmla="*/ 2147483647 h 68"/>
                <a:gd name="T60" fmla="*/ 2147483647 w 115"/>
                <a:gd name="T61" fmla="*/ 2147483647 h 68"/>
                <a:gd name="T62" fmla="*/ 2147483647 w 115"/>
                <a:gd name="T63" fmla="*/ 2147483647 h 68"/>
                <a:gd name="T64" fmla="*/ 2147483647 w 115"/>
                <a:gd name="T65" fmla="*/ 2147483647 h 68"/>
                <a:gd name="T66" fmla="*/ 0 w 115"/>
                <a:gd name="T67" fmla="*/ 2147483647 h 68"/>
                <a:gd name="T68" fmla="*/ 2147483647 w 115"/>
                <a:gd name="T69" fmla="*/ 2147483647 h 68"/>
                <a:gd name="T70" fmla="*/ 2147483647 w 115"/>
                <a:gd name="T71" fmla="*/ 2147483647 h 68"/>
                <a:gd name="T72" fmla="*/ 2147483647 w 115"/>
                <a:gd name="T73" fmla="*/ 2147483647 h 68"/>
                <a:gd name="T74" fmla="*/ 2147483647 w 115"/>
                <a:gd name="T75" fmla="*/ 2147483647 h 68"/>
                <a:gd name="T76" fmla="*/ 2147483647 w 115"/>
                <a:gd name="T77" fmla="*/ 2147483647 h 68"/>
                <a:gd name="T78" fmla="*/ 2147483647 w 115"/>
                <a:gd name="T79" fmla="*/ 2147483647 h 68"/>
                <a:gd name="T80" fmla="*/ 2147483647 w 115"/>
                <a:gd name="T81" fmla="*/ 2147483647 h 68"/>
                <a:gd name="T82" fmla="*/ 2147483647 w 115"/>
                <a:gd name="T83" fmla="*/ 2147483647 h 68"/>
                <a:gd name="T84" fmla="*/ 2147483647 w 115"/>
                <a:gd name="T85" fmla="*/ 2147483647 h 68"/>
                <a:gd name="T86" fmla="*/ 2147483647 w 115"/>
                <a:gd name="T87" fmla="*/ 2147483647 h 68"/>
                <a:gd name="T88" fmla="*/ 2147483647 w 115"/>
                <a:gd name="T89" fmla="*/ 2147483647 h 68"/>
                <a:gd name="T90" fmla="*/ 2147483647 w 115"/>
                <a:gd name="T91" fmla="*/ 2147483647 h 68"/>
                <a:gd name="T92" fmla="*/ 2147483647 w 115"/>
                <a:gd name="T93" fmla="*/ 2147483647 h 68"/>
                <a:gd name="T94" fmla="*/ 2147483647 w 115"/>
                <a:gd name="T95" fmla="*/ 2147483647 h 68"/>
                <a:gd name="T96" fmla="*/ 2147483647 w 115"/>
                <a:gd name="T97" fmla="*/ 2147483647 h 68"/>
                <a:gd name="T98" fmla="*/ 2147483647 w 115"/>
                <a:gd name="T99" fmla="*/ 2147483647 h 6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5"/>
                <a:gd name="T151" fmla="*/ 0 h 68"/>
                <a:gd name="T152" fmla="*/ 115 w 115"/>
                <a:gd name="T153" fmla="*/ 68 h 6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5" h="68">
                  <a:moveTo>
                    <a:pt x="106" y="50"/>
                  </a:moveTo>
                  <a:lnTo>
                    <a:pt x="109" y="49"/>
                  </a:lnTo>
                  <a:lnTo>
                    <a:pt x="112" y="45"/>
                  </a:lnTo>
                  <a:lnTo>
                    <a:pt x="114" y="42"/>
                  </a:lnTo>
                  <a:lnTo>
                    <a:pt x="115" y="37"/>
                  </a:lnTo>
                  <a:lnTo>
                    <a:pt x="114" y="34"/>
                  </a:lnTo>
                  <a:lnTo>
                    <a:pt x="112" y="30"/>
                  </a:lnTo>
                  <a:lnTo>
                    <a:pt x="108" y="26"/>
                  </a:lnTo>
                  <a:lnTo>
                    <a:pt x="103" y="24"/>
                  </a:lnTo>
                  <a:lnTo>
                    <a:pt x="100" y="22"/>
                  </a:lnTo>
                  <a:lnTo>
                    <a:pt x="98" y="20"/>
                  </a:lnTo>
                  <a:lnTo>
                    <a:pt x="96" y="17"/>
                  </a:lnTo>
                  <a:lnTo>
                    <a:pt x="95" y="13"/>
                  </a:lnTo>
                  <a:lnTo>
                    <a:pt x="93" y="9"/>
                  </a:lnTo>
                  <a:lnTo>
                    <a:pt x="88" y="5"/>
                  </a:lnTo>
                  <a:lnTo>
                    <a:pt x="83" y="2"/>
                  </a:lnTo>
                  <a:lnTo>
                    <a:pt x="78" y="1"/>
                  </a:lnTo>
                  <a:lnTo>
                    <a:pt x="71" y="0"/>
                  </a:lnTo>
                  <a:lnTo>
                    <a:pt x="64" y="1"/>
                  </a:lnTo>
                  <a:lnTo>
                    <a:pt x="58" y="2"/>
                  </a:lnTo>
                  <a:lnTo>
                    <a:pt x="53" y="2"/>
                  </a:lnTo>
                  <a:lnTo>
                    <a:pt x="49" y="1"/>
                  </a:lnTo>
                  <a:lnTo>
                    <a:pt x="43" y="1"/>
                  </a:lnTo>
                  <a:lnTo>
                    <a:pt x="37" y="2"/>
                  </a:lnTo>
                  <a:lnTo>
                    <a:pt x="33" y="4"/>
                  </a:lnTo>
                  <a:lnTo>
                    <a:pt x="28" y="7"/>
                  </a:lnTo>
                  <a:lnTo>
                    <a:pt x="21" y="13"/>
                  </a:lnTo>
                  <a:lnTo>
                    <a:pt x="14" y="20"/>
                  </a:lnTo>
                  <a:lnTo>
                    <a:pt x="9" y="25"/>
                  </a:lnTo>
                  <a:lnTo>
                    <a:pt x="7" y="27"/>
                  </a:lnTo>
                  <a:lnTo>
                    <a:pt x="4" y="32"/>
                  </a:lnTo>
                  <a:lnTo>
                    <a:pt x="2" y="35"/>
                  </a:lnTo>
                  <a:lnTo>
                    <a:pt x="1" y="39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3" y="51"/>
                  </a:lnTo>
                  <a:lnTo>
                    <a:pt x="7" y="53"/>
                  </a:lnTo>
                  <a:lnTo>
                    <a:pt x="14" y="54"/>
                  </a:lnTo>
                  <a:lnTo>
                    <a:pt x="21" y="56"/>
                  </a:lnTo>
                  <a:lnTo>
                    <a:pt x="27" y="59"/>
                  </a:lnTo>
                  <a:lnTo>
                    <a:pt x="31" y="63"/>
                  </a:lnTo>
                  <a:lnTo>
                    <a:pt x="34" y="67"/>
                  </a:lnTo>
                  <a:lnTo>
                    <a:pt x="51" y="68"/>
                  </a:lnTo>
                  <a:lnTo>
                    <a:pt x="75" y="67"/>
                  </a:lnTo>
                  <a:lnTo>
                    <a:pt x="89" y="66"/>
                  </a:lnTo>
                  <a:lnTo>
                    <a:pt x="91" y="61"/>
                  </a:lnTo>
                  <a:lnTo>
                    <a:pt x="94" y="57"/>
                  </a:lnTo>
                  <a:lnTo>
                    <a:pt x="97" y="54"/>
                  </a:lnTo>
                  <a:lnTo>
                    <a:pt x="102" y="52"/>
                  </a:lnTo>
                  <a:lnTo>
                    <a:pt x="106" y="50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6" name="Freeform 307"/>
            <p:cNvSpPr>
              <a:spLocks/>
            </p:cNvSpPr>
            <p:nvPr/>
          </p:nvSpPr>
          <p:spPr bwMode="auto">
            <a:xfrm>
              <a:off x="1693863" y="2578101"/>
              <a:ext cx="179388" cy="142875"/>
            </a:xfrm>
            <a:custGeom>
              <a:avLst/>
              <a:gdLst>
                <a:gd name="T0" fmla="*/ 2147483647 w 113"/>
                <a:gd name="T1" fmla="*/ 2147483647 h 90"/>
                <a:gd name="T2" fmla="*/ 2147483647 w 113"/>
                <a:gd name="T3" fmla="*/ 2147483647 h 90"/>
                <a:gd name="T4" fmla="*/ 2147483647 w 113"/>
                <a:gd name="T5" fmla="*/ 2147483647 h 90"/>
                <a:gd name="T6" fmla="*/ 2147483647 w 113"/>
                <a:gd name="T7" fmla="*/ 2147483647 h 90"/>
                <a:gd name="T8" fmla="*/ 2147483647 w 113"/>
                <a:gd name="T9" fmla="*/ 2147483647 h 90"/>
                <a:gd name="T10" fmla="*/ 2147483647 w 113"/>
                <a:gd name="T11" fmla="*/ 2147483647 h 90"/>
                <a:gd name="T12" fmla="*/ 2147483647 w 113"/>
                <a:gd name="T13" fmla="*/ 2147483647 h 90"/>
                <a:gd name="T14" fmla="*/ 2147483647 w 113"/>
                <a:gd name="T15" fmla="*/ 2147483647 h 90"/>
                <a:gd name="T16" fmla="*/ 2147483647 w 113"/>
                <a:gd name="T17" fmla="*/ 2147483647 h 90"/>
                <a:gd name="T18" fmla="*/ 2147483647 w 113"/>
                <a:gd name="T19" fmla="*/ 0 h 90"/>
                <a:gd name="T20" fmla="*/ 2147483647 w 113"/>
                <a:gd name="T21" fmla="*/ 2147483647 h 90"/>
                <a:gd name="T22" fmla="*/ 2147483647 w 113"/>
                <a:gd name="T23" fmla="*/ 2147483647 h 90"/>
                <a:gd name="T24" fmla="*/ 2147483647 w 113"/>
                <a:gd name="T25" fmla="*/ 2147483647 h 90"/>
                <a:gd name="T26" fmla="*/ 2147483647 w 113"/>
                <a:gd name="T27" fmla="*/ 2147483647 h 90"/>
                <a:gd name="T28" fmla="*/ 2147483647 w 113"/>
                <a:gd name="T29" fmla="*/ 2147483647 h 90"/>
                <a:gd name="T30" fmla="*/ 2147483647 w 113"/>
                <a:gd name="T31" fmla="*/ 2147483647 h 90"/>
                <a:gd name="T32" fmla="*/ 2147483647 w 113"/>
                <a:gd name="T33" fmla="*/ 2147483647 h 90"/>
                <a:gd name="T34" fmla="*/ 2147483647 w 113"/>
                <a:gd name="T35" fmla="*/ 2147483647 h 90"/>
                <a:gd name="T36" fmla="*/ 2147483647 w 113"/>
                <a:gd name="T37" fmla="*/ 2147483647 h 90"/>
                <a:gd name="T38" fmla="*/ 2147483647 w 113"/>
                <a:gd name="T39" fmla="*/ 2147483647 h 90"/>
                <a:gd name="T40" fmla="*/ 2147483647 w 113"/>
                <a:gd name="T41" fmla="*/ 2147483647 h 90"/>
                <a:gd name="T42" fmla="*/ 2147483647 w 113"/>
                <a:gd name="T43" fmla="*/ 2147483647 h 90"/>
                <a:gd name="T44" fmla="*/ 2147483647 w 113"/>
                <a:gd name="T45" fmla="*/ 2147483647 h 90"/>
                <a:gd name="T46" fmla="*/ 2147483647 w 113"/>
                <a:gd name="T47" fmla="*/ 2147483647 h 90"/>
                <a:gd name="T48" fmla="*/ 0 w 113"/>
                <a:gd name="T49" fmla="*/ 2147483647 h 90"/>
                <a:gd name="T50" fmla="*/ 2147483647 w 113"/>
                <a:gd name="T51" fmla="*/ 2147483647 h 90"/>
                <a:gd name="T52" fmla="*/ 2147483647 w 113"/>
                <a:gd name="T53" fmla="*/ 2147483647 h 90"/>
                <a:gd name="T54" fmla="*/ 2147483647 w 113"/>
                <a:gd name="T55" fmla="*/ 2147483647 h 90"/>
                <a:gd name="T56" fmla="*/ 2147483647 w 113"/>
                <a:gd name="T57" fmla="*/ 2147483647 h 90"/>
                <a:gd name="T58" fmla="*/ 2147483647 w 113"/>
                <a:gd name="T59" fmla="*/ 2147483647 h 90"/>
                <a:gd name="T60" fmla="*/ 2147483647 w 113"/>
                <a:gd name="T61" fmla="*/ 2147483647 h 90"/>
                <a:gd name="T62" fmla="*/ 2147483647 w 113"/>
                <a:gd name="T63" fmla="*/ 2147483647 h 90"/>
                <a:gd name="T64" fmla="*/ 2147483647 w 113"/>
                <a:gd name="T65" fmla="*/ 2147483647 h 90"/>
                <a:gd name="T66" fmla="*/ 2147483647 w 113"/>
                <a:gd name="T67" fmla="*/ 2147483647 h 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3"/>
                <a:gd name="T103" fmla="*/ 0 h 90"/>
                <a:gd name="T104" fmla="*/ 113 w 113"/>
                <a:gd name="T105" fmla="*/ 90 h 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3" h="90">
                  <a:moveTo>
                    <a:pt x="102" y="86"/>
                  </a:moveTo>
                  <a:lnTo>
                    <a:pt x="100" y="76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3"/>
                  </a:lnTo>
                  <a:lnTo>
                    <a:pt x="74" y="62"/>
                  </a:lnTo>
                  <a:lnTo>
                    <a:pt x="71" y="59"/>
                  </a:lnTo>
                  <a:lnTo>
                    <a:pt x="71" y="54"/>
                  </a:lnTo>
                  <a:lnTo>
                    <a:pt x="75" y="47"/>
                  </a:lnTo>
                  <a:lnTo>
                    <a:pt x="79" y="41"/>
                  </a:lnTo>
                  <a:lnTo>
                    <a:pt x="86" y="42"/>
                  </a:lnTo>
                  <a:lnTo>
                    <a:pt x="90" y="42"/>
                  </a:lnTo>
                  <a:lnTo>
                    <a:pt x="97" y="40"/>
                  </a:lnTo>
                  <a:lnTo>
                    <a:pt x="104" y="36"/>
                  </a:lnTo>
                  <a:lnTo>
                    <a:pt x="109" y="29"/>
                  </a:lnTo>
                  <a:lnTo>
                    <a:pt x="113" y="22"/>
                  </a:lnTo>
                  <a:lnTo>
                    <a:pt x="113" y="16"/>
                  </a:lnTo>
                  <a:lnTo>
                    <a:pt x="110" y="7"/>
                  </a:lnTo>
                  <a:lnTo>
                    <a:pt x="104" y="2"/>
                  </a:lnTo>
                  <a:lnTo>
                    <a:pt x="97" y="0"/>
                  </a:lnTo>
                  <a:lnTo>
                    <a:pt x="88" y="2"/>
                  </a:lnTo>
                  <a:lnTo>
                    <a:pt x="85" y="4"/>
                  </a:lnTo>
                  <a:lnTo>
                    <a:pt x="80" y="6"/>
                  </a:lnTo>
                  <a:lnTo>
                    <a:pt x="74" y="11"/>
                  </a:lnTo>
                  <a:lnTo>
                    <a:pt x="70" y="19"/>
                  </a:lnTo>
                  <a:lnTo>
                    <a:pt x="69" y="26"/>
                  </a:lnTo>
                  <a:lnTo>
                    <a:pt x="70" y="32"/>
                  </a:lnTo>
                  <a:lnTo>
                    <a:pt x="74" y="38"/>
                  </a:lnTo>
                  <a:lnTo>
                    <a:pt x="70" y="43"/>
                  </a:lnTo>
                  <a:lnTo>
                    <a:pt x="67" y="48"/>
                  </a:lnTo>
                  <a:lnTo>
                    <a:pt x="64" y="60"/>
                  </a:lnTo>
                  <a:lnTo>
                    <a:pt x="62" y="63"/>
                  </a:lnTo>
                  <a:lnTo>
                    <a:pt x="59" y="64"/>
                  </a:lnTo>
                  <a:lnTo>
                    <a:pt x="55" y="63"/>
                  </a:lnTo>
                  <a:lnTo>
                    <a:pt x="53" y="62"/>
                  </a:lnTo>
                  <a:lnTo>
                    <a:pt x="48" y="57"/>
                  </a:lnTo>
                  <a:lnTo>
                    <a:pt x="48" y="51"/>
                  </a:lnTo>
                  <a:lnTo>
                    <a:pt x="45" y="42"/>
                  </a:lnTo>
                  <a:lnTo>
                    <a:pt x="42" y="37"/>
                  </a:lnTo>
                  <a:lnTo>
                    <a:pt x="47" y="32"/>
                  </a:lnTo>
                  <a:lnTo>
                    <a:pt x="49" y="25"/>
                  </a:lnTo>
                  <a:lnTo>
                    <a:pt x="47" y="17"/>
                  </a:lnTo>
                  <a:lnTo>
                    <a:pt x="42" y="10"/>
                  </a:lnTo>
                  <a:lnTo>
                    <a:pt x="35" y="6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1" y="31"/>
                  </a:lnTo>
                  <a:lnTo>
                    <a:pt x="4" y="35"/>
                  </a:lnTo>
                  <a:lnTo>
                    <a:pt x="8" y="39"/>
                  </a:lnTo>
                  <a:lnTo>
                    <a:pt x="13" y="41"/>
                  </a:lnTo>
                  <a:lnTo>
                    <a:pt x="21" y="41"/>
                  </a:lnTo>
                  <a:lnTo>
                    <a:pt x="28" y="41"/>
                  </a:lnTo>
                  <a:lnTo>
                    <a:pt x="33" y="40"/>
                  </a:lnTo>
                  <a:lnTo>
                    <a:pt x="37" y="39"/>
                  </a:lnTo>
                  <a:lnTo>
                    <a:pt x="40" y="45"/>
                  </a:lnTo>
                  <a:lnTo>
                    <a:pt x="43" y="51"/>
                  </a:lnTo>
                  <a:lnTo>
                    <a:pt x="43" y="58"/>
                  </a:lnTo>
                  <a:lnTo>
                    <a:pt x="42" y="63"/>
                  </a:lnTo>
                  <a:lnTo>
                    <a:pt x="35" y="65"/>
                  </a:lnTo>
                  <a:lnTo>
                    <a:pt x="26" y="70"/>
                  </a:lnTo>
                  <a:lnTo>
                    <a:pt x="16" y="78"/>
                  </a:lnTo>
                  <a:lnTo>
                    <a:pt x="10" y="90"/>
                  </a:lnTo>
                  <a:lnTo>
                    <a:pt x="102" y="8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7" name="Freeform 308"/>
            <p:cNvSpPr>
              <a:spLocks/>
            </p:cNvSpPr>
            <p:nvPr/>
          </p:nvSpPr>
          <p:spPr bwMode="auto">
            <a:xfrm>
              <a:off x="1695451" y="2679701"/>
              <a:ext cx="182562" cy="107950"/>
            </a:xfrm>
            <a:custGeom>
              <a:avLst/>
              <a:gdLst>
                <a:gd name="T0" fmla="*/ 2147483647 w 115"/>
                <a:gd name="T1" fmla="*/ 2147483647 h 68"/>
                <a:gd name="T2" fmla="*/ 2147483647 w 115"/>
                <a:gd name="T3" fmla="*/ 2147483647 h 68"/>
                <a:gd name="T4" fmla="*/ 2147483647 w 115"/>
                <a:gd name="T5" fmla="*/ 2147483647 h 68"/>
                <a:gd name="T6" fmla="*/ 2147483647 w 115"/>
                <a:gd name="T7" fmla="*/ 2147483647 h 68"/>
                <a:gd name="T8" fmla="*/ 2147483647 w 115"/>
                <a:gd name="T9" fmla="*/ 2147483647 h 68"/>
                <a:gd name="T10" fmla="*/ 2147483647 w 115"/>
                <a:gd name="T11" fmla="*/ 2147483647 h 68"/>
                <a:gd name="T12" fmla="*/ 2147483647 w 115"/>
                <a:gd name="T13" fmla="*/ 2147483647 h 68"/>
                <a:gd name="T14" fmla="*/ 2147483647 w 115"/>
                <a:gd name="T15" fmla="*/ 2147483647 h 68"/>
                <a:gd name="T16" fmla="*/ 2147483647 w 115"/>
                <a:gd name="T17" fmla="*/ 2147483647 h 68"/>
                <a:gd name="T18" fmla="*/ 2147483647 w 115"/>
                <a:gd name="T19" fmla="*/ 2147483647 h 68"/>
                <a:gd name="T20" fmla="*/ 2147483647 w 115"/>
                <a:gd name="T21" fmla="*/ 2147483647 h 68"/>
                <a:gd name="T22" fmla="*/ 2147483647 w 115"/>
                <a:gd name="T23" fmla="*/ 2147483647 h 68"/>
                <a:gd name="T24" fmla="*/ 2147483647 w 115"/>
                <a:gd name="T25" fmla="*/ 2147483647 h 68"/>
                <a:gd name="T26" fmla="*/ 2147483647 w 115"/>
                <a:gd name="T27" fmla="*/ 2147483647 h 68"/>
                <a:gd name="T28" fmla="*/ 2147483647 w 115"/>
                <a:gd name="T29" fmla="*/ 2147483647 h 68"/>
                <a:gd name="T30" fmla="*/ 2147483647 w 115"/>
                <a:gd name="T31" fmla="*/ 2147483647 h 68"/>
                <a:gd name="T32" fmla="*/ 2147483647 w 115"/>
                <a:gd name="T33" fmla="*/ 2147483647 h 68"/>
                <a:gd name="T34" fmla="*/ 2147483647 w 115"/>
                <a:gd name="T35" fmla="*/ 0 h 68"/>
                <a:gd name="T36" fmla="*/ 2147483647 w 115"/>
                <a:gd name="T37" fmla="*/ 2147483647 h 68"/>
                <a:gd name="T38" fmla="*/ 2147483647 w 115"/>
                <a:gd name="T39" fmla="*/ 2147483647 h 68"/>
                <a:gd name="T40" fmla="*/ 2147483647 w 115"/>
                <a:gd name="T41" fmla="*/ 2147483647 h 68"/>
                <a:gd name="T42" fmla="*/ 2147483647 w 115"/>
                <a:gd name="T43" fmla="*/ 2147483647 h 68"/>
                <a:gd name="T44" fmla="*/ 2147483647 w 115"/>
                <a:gd name="T45" fmla="*/ 2147483647 h 68"/>
                <a:gd name="T46" fmla="*/ 2147483647 w 115"/>
                <a:gd name="T47" fmla="*/ 2147483647 h 68"/>
                <a:gd name="T48" fmla="*/ 2147483647 w 115"/>
                <a:gd name="T49" fmla="*/ 2147483647 h 68"/>
                <a:gd name="T50" fmla="*/ 2147483647 w 115"/>
                <a:gd name="T51" fmla="*/ 2147483647 h 68"/>
                <a:gd name="T52" fmla="*/ 2147483647 w 115"/>
                <a:gd name="T53" fmla="*/ 2147483647 h 68"/>
                <a:gd name="T54" fmla="*/ 2147483647 w 115"/>
                <a:gd name="T55" fmla="*/ 2147483647 h 68"/>
                <a:gd name="T56" fmla="*/ 2147483647 w 115"/>
                <a:gd name="T57" fmla="*/ 2147483647 h 68"/>
                <a:gd name="T58" fmla="*/ 2147483647 w 115"/>
                <a:gd name="T59" fmla="*/ 2147483647 h 68"/>
                <a:gd name="T60" fmla="*/ 2147483647 w 115"/>
                <a:gd name="T61" fmla="*/ 2147483647 h 68"/>
                <a:gd name="T62" fmla="*/ 2147483647 w 115"/>
                <a:gd name="T63" fmla="*/ 2147483647 h 68"/>
                <a:gd name="T64" fmla="*/ 2147483647 w 115"/>
                <a:gd name="T65" fmla="*/ 2147483647 h 68"/>
                <a:gd name="T66" fmla="*/ 0 w 115"/>
                <a:gd name="T67" fmla="*/ 2147483647 h 68"/>
                <a:gd name="T68" fmla="*/ 2147483647 w 115"/>
                <a:gd name="T69" fmla="*/ 2147483647 h 68"/>
                <a:gd name="T70" fmla="*/ 2147483647 w 115"/>
                <a:gd name="T71" fmla="*/ 2147483647 h 68"/>
                <a:gd name="T72" fmla="*/ 2147483647 w 115"/>
                <a:gd name="T73" fmla="*/ 2147483647 h 68"/>
                <a:gd name="T74" fmla="*/ 2147483647 w 115"/>
                <a:gd name="T75" fmla="*/ 2147483647 h 68"/>
                <a:gd name="T76" fmla="*/ 2147483647 w 115"/>
                <a:gd name="T77" fmla="*/ 2147483647 h 68"/>
                <a:gd name="T78" fmla="*/ 2147483647 w 115"/>
                <a:gd name="T79" fmla="*/ 2147483647 h 68"/>
                <a:gd name="T80" fmla="*/ 2147483647 w 115"/>
                <a:gd name="T81" fmla="*/ 2147483647 h 68"/>
                <a:gd name="T82" fmla="*/ 2147483647 w 115"/>
                <a:gd name="T83" fmla="*/ 2147483647 h 68"/>
                <a:gd name="T84" fmla="*/ 2147483647 w 115"/>
                <a:gd name="T85" fmla="*/ 2147483647 h 68"/>
                <a:gd name="T86" fmla="*/ 2147483647 w 115"/>
                <a:gd name="T87" fmla="*/ 2147483647 h 68"/>
                <a:gd name="T88" fmla="*/ 2147483647 w 115"/>
                <a:gd name="T89" fmla="*/ 2147483647 h 68"/>
                <a:gd name="T90" fmla="*/ 2147483647 w 115"/>
                <a:gd name="T91" fmla="*/ 2147483647 h 68"/>
                <a:gd name="T92" fmla="*/ 2147483647 w 115"/>
                <a:gd name="T93" fmla="*/ 2147483647 h 68"/>
                <a:gd name="T94" fmla="*/ 2147483647 w 115"/>
                <a:gd name="T95" fmla="*/ 2147483647 h 68"/>
                <a:gd name="T96" fmla="*/ 2147483647 w 115"/>
                <a:gd name="T97" fmla="*/ 2147483647 h 68"/>
                <a:gd name="T98" fmla="*/ 2147483647 w 115"/>
                <a:gd name="T99" fmla="*/ 2147483647 h 68"/>
                <a:gd name="T100" fmla="*/ 2147483647 w 115"/>
                <a:gd name="T101" fmla="*/ 2147483647 h 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5"/>
                <a:gd name="T154" fmla="*/ 0 h 68"/>
                <a:gd name="T155" fmla="*/ 115 w 115"/>
                <a:gd name="T156" fmla="*/ 68 h 6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5" h="68">
                  <a:moveTo>
                    <a:pt x="106" y="51"/>
                  </a:moveTo>
                  <a:lnTo>
                    <a:pt x="110" y="49"/>
                  </a:lnTo>
                  <a:lnTo>
                    <a:pt x="112" y="45"/>
                  </a:lnTo>
                  <a:lnTo>
                    <a:pt x="114" y="42"/>
                  </a:lnTo>
                  <a:lnTo>
                    <a:pt x="115" y="37"/>
                  </a:lnTo>
                  <a:lnTo>
                    <a:pt x="114" y="34"/>
                  </a:lnTo>
                  <a:lnTo>
                    <a:pt x="112" y="30"/>
                  </a:lnTo>
                  <a:lnTo>
                    <a:pt x="108" y="26"/>
                  </a:lnTo>
                  <a:lnTo>
                    <a:pt x="103" y="24"/>
                  </a:lnTo>
                  <a:lnTo>
                    <a:pt x="100" y="22"/>
                  </a:lnTo>
                  <a:lnTo>
                    <a:pt x="98" y="20"/>
                  </a:lnTo>
                  <a:lnTo>
                    <a:pt x="96" y="18"/>
                  </a:lnTo>
                  <a:lnTo>
                    <a:pt x="95" y="13"/>
                  </a:lnTo>
                  <a:lnTo>
                    <a:pt x="93" y="9"/>
                  </a:lnTo>
                  <a:lnTo>
                    <a:pt x="88" y="5"/>
                  </a:lnTo>
                  <a:lnTo>
                    <a:pt x="84" y="2"/>
                  </a:lnTo>
                  <a:lnTo>
                    <a:pt x="78" y="1"/>
                  </a:lnTo>
                  <a:lnTo>
                    <a:pt x="71" y="0"/>
                  </a:lnTo>
                  <a:lnTo>
                    <a:pt x="64" y="1"/>
                  </a:lnTo>
                  <a:lnTo>
                    <a:pt x="58" y="2"/>
                  </a:lnTo>
                  <a:lnTo>
                    <a:pt x="53" y="2"/>
                  </a:lnTo>
                  <a:lnTo>
                    <a:pt x="49" y="1"/>
                  </a:lnTo>
                  <a:lnTo>
                    <a:pt x="43" y="1"/>
                  </a:lnTo>
                  <a:lnTo>
                    <a:pt x="37" y="2"/>
                  </a:lnTo>
                  <a:lnTo>
                    <a:pt x="33" y="4"/>
                  </a:lnTo>
                  <a:lnTo>
                    <a:pt x="28" y="7"/>
                  </a:lnTo>
                  <a:lnTo>
                    <a:pt x="21" y="13"/>
                  </a:lnTo>
                  <a:lnTo>
                    <a:pt x="14" y="20"/>
                  </a:lnTo>
                  <a:lnTo>
                    <a:pt x="9" y="25"/>
                  </a:lnTo>
                  <a:lnTo>
                    <a:pt x="7" y="27"/>
                  </a:lnTo>
                  <a:lnTo>
                    <a:pt x="4" y="32"/>
                  </a:lnTo>
                  <a:lnTo>
                    <a:pt x="3" y="35"/>
                  </a:lnTo>
                  <a:lnTo>
                    <a:pt x="1" y="39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3" y="51"/>
                  </a:lnTo>
                  <a:lnTo>
                    <a:pt x="7" y="53"/>
                  </a:lnTo>
                  <a:lnTo>
                    <a:pt x="14" y="55"/>
                  </a:lnTo>
                  <a:lnTo>
                    <a:pt x="21" y="56"/>
                  </a:lnTo>
                  <a:lnTo>
                    <a:pt x="27" y="59"/>
                  </a:lnTo>
                  <a:lnTo>
                    <a:pt x="31" y="63"/>
                  </a:lnTo>
                  <a:lnTo>
                    <a:pt x="35" y="67"/>
                  </a:lnTo>
                  <a:lnTo>
                    <a:pt x="51" y="68"/>
                  </a:lnTo>
                  <a:lnTo>
                    <a:pt x="75" y="67"/>
                  </a:lnTo>
                  <a:lnTo>
                    <a:pt x="89" y="66"/>
                  </a:lnTo>
                  <a:lnTo>
                    <a:pt x="91" y="61"/>
                  </a:lnTo>
                  <a:lnTo>
                    <a:pt x="94" y="57"/>
                  </a:lnTo>
                  <a:lnTo>
                    <a:pt x="97" y="54"/>
                  </a:lnTo>
                  <a:lnTo>
                    <a:pt x="102" y="52"/>
                  </a:lnTo>
                  <a:lnTo>
                    <a:pt x="106" y="5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8" name="Freeform 309"/>
            <p:cNvSpPr>
              <a:spLocks/>
            </p:cNvSpPr>
            <p:nvPr/>
          </p:nvSpPr>
          <p:spPr bwMode="auto">
            <a:xfrm>
              <a:off x="1827213" y="2581276"/>
              <a:ext cx="42863" cy="42862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0 h 27"/>
                <a:gd name="T6" fmla="*/ 2147483647 w 27"/>
                <a:gd name="T7" fmla="*/ 2147483647 h 27"/>
                <a:gd name="T8" fmla="*/ 2147483647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0 w 27"/>
                <a:gd name="T17" fmla="*/ 2147483647 h 27"/>
                <a:gd name="T18" fmla="*/ 0 w 27"/>
                <a:gd name="T19" fmla="*/ 2147483647 h 27"/>
                <a:gd name="T20" fmla="*/ 2147483647 w 27"/>
                <a:gd name="T21" fmla="*/ 2147483647 h 27"/>
                <a:gd name="T22" fmla="*/ 2147483647 w 27"/>
                <a:gd name="T23" fmla="*/ 2147483647 h 27"/>
                <a:gd name="T24" fmla="*/ 2147483647 w 27"/>
                <a:gd name="T25" fmla="*/ 2147483647 h 27"/>
                <a:gd name="T26" fmla="*/ 2147483647 w 27"/>
                <a:gd name="T27" fmla="*/ 2147483647 h 27"/>
                <a:gd name="T28" fmla="*/ 2147483647 w 27"/>
                <a:gd name="T29" fmla="*/ 2147483647 h 27"/>
                <a:gd name="T30" fmla="*/ 2147483647 w 27"/>
                <a:gd name="T31" fmla="*/ 2147483647 h 27"/>
                <a:gd name="T32" fmla="*/ 2147483647 w 27"/>
                <a:gd name="T33" fmla="*/ 2147483647 h 27"/>
                <a:gd name="T34" fmla="*/ 2147483647 w 27"/>
                <a:gd name="T35" fmla="*/ 2147483647 h 27"/>
                <a:gd name="T36" fmla="*/ 2147483647 w 27"/>
                <a:gd name="T37" fmla="*/ 2147483647 h 27"/>
                <a:gd name="T38" fmla="*/ 2147483647 w 27"/>
                <a:gd name="T39" fmla="*/ 2147483647 h 27"/>
                <a:gd name="T40" fmla="*/ 2147483647 w 27"/>
                <a:gd name="T41" fmla="*/ 2147483647 h 27"/>
                <a:gd name="T42" fmla="*/ 2147483647 w 27"/>
                <a:gd name="T43" fmla="*/ 2147483647 h 27"/>
                <a:gd name="T44" fmla="*/ 2147483647 w 27"/>
                <a:gd name="T45" fmla="*/ 2147483647 h 27"/>
                <a:gd name="T46" fmla="*/ 2147483647 w 27"/>
                <a:gd name="T47" fmla="*/ 2147483647 h 27"/>
                <a:gd name="T48" fmla="*/ 2147483647 w 27"/>
                <a:gd name="T49" fmla="*/ 2147483647 h 2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27"/>
                <a:gd name="T77" fmla="*/ 27 w 27"/>
                <a:gd name="T78" fmla="*/ 27 h 2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27">
                  <a:moveTo>
                    <a:pt x="20" y="2"/>
                  </a:moveTo>
                  <a:lnTo>
                    <a:pt x="17" y="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5" y="24"/>
                  </a:lnTo>
                  <a:lnTo>
                    <a:pt x="8" y="26"/>
                  </a:lnTo>
                  <a:lnTo>
                    <a:pt x="12" y="27"/>
                  </a:lnTo>
                  <a:lnTo>
                    <a:pt x="16" y="27"/>
                  </a:lnTo>
                  <a:lnTo>
                    <a:pt x="20" y="26"/>
                  </a:lnTo>
                  <a:lnTo>
                    <a:pt x="23" y="25"/>
                  </a:lnTo>
                  <a:lnTo>
                    <a:pt x="25" y="23"/>
                  </a:lnTo>
                  <a:lnTo>
                    <a:pt x="27" y="20"/>
                  </a:lnTo>
                  <a:lnTo>
                    <a:pt x="27" y="15"/>
                  </a:lnTo>
                  <a:lnTo>
                    <a:pt x="27" y="12"/>
                  </a:lnTo>
                  <a:lnTo>
                    <a:pt x="26" y="7"/>
                  </a:lnTo>
                  <a:lnTo>
                    <a:pt x="23" y="5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FDFC9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9" name="Freeform 310"/>
            <p:cNvSpPr>
              <a:spLocks/>
            </p:cNvSpPr>
            <p:nvPr/>
          </p:nvSpPr>
          <p:spPr bwMode="auto">
            <a:xfrm>
              <a:off x="1846263" y="2589213"/>
              <a:ext cx="15875" cy="17463"/>
            </a:xfrm>
            <a:custGeom>
              <a:avLst/>
              <a:gdLst>
                <a:gd name="T0" fmla="*/ 2147483647 w 10"/>
                <a:gd name="T1" fmla="*/ 2147483647 h 11"/>
                <a:gd name="T2" fmla="*/ 2147483647 w 10"/>
                <a:gd name="T3" fmla="*/ 2147483647 h 11"/>
                <a:gd name="T4" fmla="*/ 0 w 10"/>
                <a:gd name="T5" fmla="*/ 2147483647 h 11"/>
                <a:gd name="T6" fmla="*/ 0 w 10"/>
                <a:gd name="T7" fmla="*/ 2147483647 h 11"/>
                <a:gd name="T8" fmla="*/ 2147483647 w 10"/>
                <a:gd name="T9" fmla="*/ 2147483647 h 11"/>
                <a:gd name="T10" fmla="*/ 2147483647 w 10"/>
                <a:gd name="T11" fmla="*/ 0 h 11"/>
                <a:gd name="T12" fmla="*/ 2147483647 w 10"/>
                <a:gd name="T13" fmla="*/ 0 h 11"/>
                <a:gd name="T14" fmla="*/ 2147483647 w 10"/>
                <a:gd name="T15" fmla="*/ 2147483647 h 11"/>
                <a:gd name="T16" fmla="*/ 2147483647 w 10"/>
                <a:gd name="T17" fmla="*/ 2147483647 h 11"/>
                <a:gd name="T18" fmla="*/ 2147483647 w 10"/>
                <a:gd name="T19" fmla="*/ 2147483647 h 11"/>
                <a:gd name="T20" fmla="*/ 2147483647 w 10"/>
                <a:gd name="T21" fmla="*/ 2147483647 h 11"/>
                <a:gd name="T22" fmla="*/ 2147483647 w 10"/>
                <a:gd name="T23" fmla="*/ 2147483647 h 11"/>
                <a:gd name="T24" fmla="*/ 2147483647 w 10"/>
                <a:gd name="T25" fmla="*/ 2147483647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11"/>
                <a:gd name="T41" fmla="*/ 10 w 10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11">
                  <a:moveTo>
                    <a:pt x="3" y="11"/>
                  </a:moveTo>
                  <a:lnTo>
                    <a:pt x="1" y="10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2"/>
                  </a:lnTo>
                  <a:lnTo>
                    <a:pt x="3" y="0"/>
                  </a:lnTo>
                  <a:lnTo>
                    <a:pt x="6" y="0"/>
                  </a:lnTo>
                  <a:lnTo>
                    <a:pt x="9" y="1"/>
                  </a:lnTo>
                  <a:lnTo>
                    <a:pt x="10" y="3"/>
                  </a:lnTo>
                  <a:lnTo>
                    <a:pt x="10" y="7"/>
                  </a:lnTo>
                  <a:lnTo>
                    <a:pt x="9" y="9"/>
                  </a:lnTo>
                  <a:lnTo>
                    <a:pt x="6" y="11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0" name="Freeform 311"/>
            <p:cNvSpPr>
              <a:spLocks/>
            </p:cNvSpPr>
            <p:nvPr/>
          </p:nvSpPr>
          <p:spPr bwMode="auto">
            <a:xfrm>
              <a:off x="1825626" y="2581276"/>
              <a:ext cx="44450" cy="41275"/>
            </a:xfrm>
            <a:custGeom>
              <a:avLst/>
              <a:gdLst>
                <a:gd name="T0" fmla="*/ 2147483647 w 28"/>
                <a:gd name="T1" fmla="*/ 2147483647 h 26"/>
                <a:gd name="T2" fmla="*/ 2147483647 w 28"/>
                <a:gd name="T3" fmla="*/ 0 h 26"/>
                <a:gd name="T4" fmla="*/ 2147483647 w 28"/>
                <a:gd name="T5" fmla="*/ 0 h 26"/>
                <a:gd name="T6" fmla="*/ 2147483647 w 28"/>
                <a:gd name="T7" fmla="*/ 0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2147483647 w 28"/>
                <a:gd name="T13" fmla="*/ 2147483647 h 26"/>
                <a:gd name="T14" fmla="*/ 2147483647 w 28"/>
                <a:gd name="T15" fmla="*/ 2147483647 h 26"/>
                <a:gd name="T16" fmla="*/ 0 w 28"/>
                <a:gd name="T17" fmla="*/ 2147483647 h 26"/>
                <a:gd name="T18" fmla="*/ 0 w 28"/>
                <a:gd name="T19" fmla="*/ 2147483647 h 26"/>
                <a:gd name="T20" fmla="*/ 2147483647 w 28"/>
                <a:gd name="T21" fmla="*/ 2147483647 h 26"/>
                <a:gd name="T22" fmla="*/ 2147483647 w 28"/>
                <a:gd name="T23" fmla="*/ 2147483647 h 26"/>
                <a:gd name="T24" fmla="*/ 2147483647 w 28"/>
                <a:gd name="T25" fmla="*/ 2147483647 h 26"/>
                <a:gd name="T26" fmla="*/ 2147483647 w 28"/>
                <a:gd name="T27" fmla="*/ 2147483647 h 26"/>
                <a:gd name="T28" fmla="*/ 2147483647 w 28"/>
                <a:gd name="T29" fmla="*/ 2147483647 h 26"/>
                <a:gd name="T30" fmla="*/ 2147483647 w 28"/>
                <a:gd name="T31" fmla="*/ 2147483647 h 26"/>
                <a:gd name="T32" fmla="*/ 2147483647 w 28"/>
                <a:gd name="T33" fmla="*/ 2147483647 h 26"/>
                <a:gd name="T34" fmla="*/ 2147483647 w 28"/>
                <a:gd name="T35" fmla="*/ 2147483647 h 26"/>
                <a:gd name="T36" fmla="*/ 2147483647 w 28"/>
                <a:gd name="T37" fmla="*/ 2147483647 h 26"/>
                <a:gd name="T38" fmla="*/ 2147483647 w 28"/>
                <a:gd name="T39" fmla="*/ 2147483647 h 26"/>
                <a:gd name="T40" fmla="*/ 2147483647 w 28"/>
                <a:gd name="T41" fmla="*/ 2147483647 h 26"/>
                <a:gd name="T42" fmla="*/ 2147483647 w 28"/>
                <a:gd name="T43" fmla="*/ 2147483647 h 26"/>
                <a:gd name="T44" fmla="*/ 2147483647 w 28"/>
                <a:gd name="T45" fmla="*/ 2147483647 h 26"/>
                <a:gd name="T46" fmla="*/ 2147483647 w 28"/>
                <a:gd name="T47" fmla="*/ 2147483647 h 26"/>
                <a:gd name="T48" fmla="*/ 2147483647 w 28"/>
                <a:gd name="T49" fmla="*/ 2147483647 h 26"/>
                <a:gd name="T50" fmla="*/ 2147483647 w 28"/>
                <a:gd name="T51" fmla="*/ 2147483647 h 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"/>
                <a:gd name="T79" fmla="*/ 0 h 26"/>
                <a:gd name="T80" fmla="*/ 28 w 28"/>
                <a:gd name="T81" fmla="*/ 26 h 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" h="26">
                  <a:moveTo>
                    <a:pt x="20" y="1"/>
                  </a:moveTo>
                  <a:lnTo>
                    <a:pt x="17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3"/>
                  </a:lnTo>
                  <a:lnTo>
                    <a:pt x="2" y="5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6" y="23"/>
                  </a:lnTo>
                  <a:lnTo>
                    <a:pt x="8" y="25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5"/>
                  </a:lnTo>
                  <a:lnTo>
                    <a:pt x="23" y="24"/>
                  </a:lnTo>
                  <a:lnTo>
                    <a:pt x="25" y="22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7" y="11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1" name="Freeform 312"/>
            <p:cNvSpPr>
              <a:spLocks/>
            </p:cNvSpPr>
            <p:nvPr/>
          </p:nvSpPr>
          <p:spPr bwMode="auto">
            <a:xfrm>
              <a:off x="1844676" y="2587626"/>
              <a:ext cx="15875" cy="17462"/>
            </a:xfrm>
            <a:custGeom>
              <a:avLst/>
              <a:gdLst>
                <a:gd name="T0" fmla="*/ 2147483647 w 10"/>
                <a:gd name="T1" fmla="*/ 2147483647 h 11"/>
                <a:gd name="T2" fmla="*/ 2147483647 w 10"/>
                <a:gd name="T3" fmla="*/ 2147483647 h 11"/>
                <a:gd name="T4" fmla="*/ 0 w 10"/>
                <a:gd name="T5" fmla="*/ 2147483647 h 11"/>
                <a:gd name="T6" fmla="*/ 0 w 10"/>
                <a:gd name="T7" fmla="*/ 2147483647 h 11"/>
                <a:gd name="T8" fmla="*/ 2147483647 w 10"/>
                <a:gd name="T9" fmla="*/ 2147483647 h 11"/>
                <a:gd name="T10" fmla="*/ 2147483647 w 10"/>
                <a:gd name="T11" fmla="*/ 0 h 11"/>
                <a:gd name="T12" fmla="*/ 2147483647 w 10"/>
                <a:gd name="T13" fmla="*/ 0 h 11"/>
                <a:gd name="T14" fmla="*/ 2147483647 w 10"/>
                <a:gd name="T15" fmla="*/ 2147483647 h 11"/>
                <a:gd name="T16" fmla="*/ 2147483647 w 10"/>
                <a:gd name="T17" fmla="*/ 2147483647 h 11"/>
                <a:gd name="T18" fmla="*/ 2147483647 w 10"/>
                <a:gd name="T19" fmla="*/ 2147483647 h 11"/>
                <a:gd name="T20" fmla="*/ 2147483647 w 10"/>
                <a:gd name="T21" fmla="*/ 2147483647 h 11"/>
                <a:gd name="T22" fmla="*/ 2147483647 w 10"/>
                <a:gd name="T23" fmla="*/ 2147483647 h 11"/>
                <a:gd name="T24" fmla="*/ 2147483647 w 10"/>
                <a:gd name="T25" fmla="*/ 2147483647 h 11"/>
                <a:gd name="T26" fmla="*/ 2147483647 w 10"/>
                <a:gd name="T27" fmla="*/ 2147483647 h 1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"/>
                <a:gd name="T43" fmla="*/ 0 h 11"/>
                <a:gd name="T44" fmla="*/ 10 w 10"/>
                <a:gd name="T45" fmla="*/ 11 h 1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" h="11">
                  <a:moveTo>
                    <a:pt x="3" y="11"/>
                  </a:moveTo>
                  <a:lnTo>
                    <a:pt x="1" y="10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2"/>
                  </a:lnTo>
                  <a:lnTo>
                    <a:pt x="3" y="0"/>
                  </a:lnTo>
                  <a:lnTo>
                    <a:pt x="6" y="0"/>
                  </a:lnTo>
                  <a:lnTo>
                    <a:pt x="9" y="1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6" y="11"/>
                  </a:lnTo>
                  <a:lnTo>
                    <a:pt x="3" y="1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2" name="Freeform 313"/>
            <p:cNvSpPr>
              <a:spLocks/>
            </p:cNvSpPr>
            <p:nvPr/>
          </p:nvSpPr>
          <p:spPr bwMode="auto">
            <a:xfrm>
              <a:off x="1698626" y="2592388"/>
              <a:ext cx="46037" cy="46038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2147483647 h 29"/>
                <a:gd name="T8" fmla="*/ 2147483647 w 29"/>
                <a:gd name="T9" fmla="*/ 0 h 29"/>
                <a:gd name="T10" fmla="*/ 2147483647 w 29"/>
                <a:gd name="T11" fmla="*/ 0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0 w 29"/>
                <a:gd name="T19" fmla="*/ 2147483647 h 29"/>
                <a:gd name="T20" fmla="*/ 2147483647 w 29"/>
                <a:gd name="T21" fmla="*/ 2147483647 h 29"/>
                <a:gd name="T22" fmla="*/ 2147483647 w 29"/>
                <a:gd name="T23" fmla="*/ 2147483647 h 29"/>
                <a:gd name="T24" fmla="*/ 2147483647 w 29"/>
                <a:gd name="T25" fmla="*/ 2147483647 h 29"/>
                <a:gd name="T26" fmla="*/ 2147483647 w 29"/>
                <a:gd name="T27" fmla="*/ 2147483647 h 29"/>
                <a:gd name="T28" fmla="*/ 2147483647 w 29"/>
                <a:gd name="T29" fmla="*/ 2147483647 h 29"/>
                <a:gd name="T30" fmla="*/ 2147483647 w 29"/>
                <a:gd name="T31" fmla="*/ 2147483647 h 29"/>
                <a:gd name="T32" fmla="*/ 2147483647 w 29"/>
                <a:gd name="T33" fmla="*/ 2147483647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"/>
                <a:gd name="T52" fmla="*/ 0 h 29"/>
                <a:gd name="T53" fmla="*/ 29 w 29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" h="29">
                  <a:moveTo>
                    <a:pt x="29" y="16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20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7" y="3"/>
                  </a:lnTo>
                  <a:lnTo>
                    <a:pt x="3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5"/>
                  </a:lnTo>
                  <a:lnTo>
                    <a:pt x="9" y="29"/>
                  </a:lnTo>
                  <a:lnTo>
                    <a:pt x="16" y="29"/>
                  </a:lnTo>
                  <a:lnTo>
                    <a:pt x="23" y="27"/>
                  </a:lnTo>
                  <a:lnTo>
                    <a:pt x="27" y="23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FDFC9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3" name="Freeform 314"/>
            <p:cNvSpPr>
              <a:spLocks/>
            </p:cNvSpPr>
            <p:nvPr/>
          </p:nvSpPr>
          <p:spPr bwMode="auto">
            <a:xfrm>
              <a:off x="1706563" y="2603501"/>
              <a:ext cx="14288" cy="15875"/>
            </a:xfrm>
            <a:custGeom>
              <a:avLst/>
              <a:gdLst>
                <a:gd name="T0" fmla="*/ 2147483647 w 9"/>
                <a:gd name="T1" fmla="*/ 2147483647 h 10"/>
                <a:gd name="T2" fmla="*/ 2147483647 w 9"/>
                <a:gd name="T3" fmla="*/ 2147483647 h 10"/>
                <a:gd name="T4" fmla="*/ 0 w 9"/>
                <a:gd name="T5" fmla="*/ 2147483647 h 10"/>
                <a:gd name="T6" fmla="*/ 0 w 9"/>
                <a:gd name="T7" fmla="*/ 2147483647 h 10"/>
                <a:gd name="T8" fmla="*/ 2147483647 w 9"/>
                <a:gd name="T9" fmla="*/ 2147483647 h 10"/>
                <a:gd name="T10" fmla="*/ 2147483647 w 9"/>
                <a:gd name="T11" fmla="*/ 0 h 10"/>
                <a:gd name="T12" fmla="*/ 2147483647 w 9"/>
                <a:gd name="T13" fmla="*/ 0 h 10"/>
                <a:gd name="T14" fmla="*/ 2147483647 w 9"/>
                <a:gd name="T15" fmla="*/ 2147483647 h 10"/>
                <a:gd name="T16" fmla="*/ 2147483647 w 9"/>
                <a:gd name="T17" fmla="*/ 2147483647 h 10"/>
                <a:gd name="T18" fmla="*/ 2147483647 w 9"/>
                <a:gd name="T19" fmla="*/ 2147483647 h 10"/>
                <a:gd name="T20" fmla="*/ 2147483647 w 9"/>
                <a:gd name="T21" fmla="*/ 2147483647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0"/>
                <a:gd name="T35" fmla="*/ 9 w 9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0">
                  <a:moveTo>
                    <a:pt x="4" y="10"/>
                  </a:move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9" y="6"/>
                  </a:lnTo>
                  <a:lnTo>
                    <a:pt x="7" y="8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4" name="Freeform 315"/>
            <p:cNvSpPr>
              <a:spLocks/>
            </p:cNvSpPr>
            <p:nvPr/>
          </p:nvSpPr>
          <p:spPr bwMode="auto">
            <a:xfrm>
              <a:off x="1697038" y="2590801"/>
              <a:ext cx="46038" cy="46037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2147483647 h 29"/>
                <a:gd name="T8" fmla="*/ 2147483647 w 29"/>
                <a:gd name="T9" fmla="*/ 0 h 29"/>
                <a:gd name="T10" fmla="*/ 2147483647 w 29"/>
                <a:gd name="T11" fmla="*/ 0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0 w 29"/>
                <a:gd name="T19" fmla="*/ 2147483647 h 29"/>
                <a:gd name="T20" fmla="*/ 2147483647 w 29"/>
                <a:gd name="T21" fmla="*/ 2147483647 h 29"/>
                <a:gd name="T22" fmla="*/ 2147483647 w 29"/>
                <a:gd name="T23" fmla="*/ 2147483647 h 29"/>
                <a:gd name="T24" fmla="*/ 2147483647 w 29"/>
                <a:gd name="T25" fmla="*/ 2147483647 h 29"/>
                <a:gd name="T26" fmla="*/ 2147483647 w 29"/>
                <a:gd name="T27" fmla="*/ 2147483647 h 29"/>
                <a:gd name="T28" fmla="*/ 2147483647 w 29"/>
                <a:gd name="T29" fmla="*/ 2147483647 h 29"/>
                <a:gd name="T30" fmla="*/ 2147483647 w 29"/>
                <a:gd name="T31" fmla="*/ 2147483647 h 29"/>
                <a:gd name="T32" fmla="*/ 2147483647 w 29"/>
                <a:gd name="T33" fmla="*/ 2147483647 h 29"/>
                <a:gd name="T34" fmla="*/ 2147483647 w 29"/>
                <a:gd name="T35" fmla="*/ 214748364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"/>
                <a:gd name="T55" fmla="*/ 0 h 29"/>
                <a:gd name="T56" fmla="*/ 29 w 29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" h="29">
                  <a:moveTo>
                    <a:pt x="29" y="16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20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7" y="3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5"/>
                  </a:lnTo>
                  <a:lnTo>
                    <a:pt x="9" y="29"/>
                  </a:lnTo>
                  <a:lnTo>
                    <a:pt x="16" y="29"/>
                  </a:lnTo>
                  <a:lnTo>
                    <a:pt x="23" y="27"/>
                  </a:lnTo>
                  <a:lnTo>
                    <a:pt x="27" y="23"/>
                  </a:lnTo>
                  <a:lnTo>
                    <a:pt x="29" y="1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5" name="Freeform 316"/>
            <p:cNvSpPr>
              <a:spLocks/>
            </p:cNvSpPr>
            <p:nvPr/>
          </p:nvSpPr>
          <p:spPr bwMode="auto">
            <a:xfrm>
              <a:off x="1706563" y="2601913"/>
              <a:ext cx="12700" cy="15875"/>
            </a:xfrm>
            <a:custGeom>
              <a:avLst/>
              <a:gdLst>
                <a:gd name="T0" fmla="*/ 2147483647 w 8"/>
                <a:gd name="T1" fmla="*/ 2147483647 h 10"/>
                <a:gd name="T2" fmla="*/ 2147483647 w 8"/>
                <a:gd name="T3" fmla="*/ 2147483647 h 10"/>
                <a:gd name="T4" fmla="*/ 0 w 8"/>
                <a:gd name="T5" fmla="*/ 2147483647 h 10"/>
                <a:gd name="T6" fmla="*/ 0 w 8"/>
                <a:gd name="T7" fmla="*/ 2147483647 h 10"/>
                <a:gd name="T8" fmla="*/ 0 w 8"/>
                <a:gd name="T9" fmla="*/ 2147483647 h 10"/>
                <a:gd name="T10" fmla="*/ 2147483647 w 8"/>
                <a:gd name="T11" fmla="*/ 0 h 10"/>
                <a:gd name="T12" fmla="*/ 2147483647 w 8"/>
                <a:gd name="T13" fmla="*/ 0 h 10"/>
                <a:gd name="T14" fmla="*/ 2147483647 w 8"/>
                <a:gd name="T15" fmla="*/ 2147483647 h 10"/>
                <a:gd name="T16" fmla="*/ 2147483647 w 8"/>
                <a:gd name="T17" fmla="*/ 2147483647 h 10"/>
                <a:gd name="T18" fmla="*/ 2147483647 w 8"/>
                <a:gd name="T19" fmla="*/ 2147483647 h 10"/>
                <a:gd name="T20" fmla="*/ 2147483647 w 8"/>
                <a:gd name="T21" fmla="*/ 2147483647 h 10"/>
                <a:gd name="T22" fmla="*/ 2147483647 w 8"/>
                <a:gd name="T23" fmla="*/ 2147483647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10"/>
                <a:gd name="T38" fmla="*/ 8 w 8"/>
                <a:gd name="T39" fmla="*/ 10 h 1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10">
                  <a:moveTo>
                    <a:pt x="3" y="10"/>
                  </a:moveTo>
                  <a:lnTo>
                    <a:pt x="1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2"/>
                  </a:lnTo>
                  <a:lnTo>
                    <a:pt x="8" y="6"/>
                  </a:lnTo>
                  <a:lnTo>
                    <a:pt x="6" y="8"/>
                  </a:lnTo>
                  <a:lnTo>
                    <a:pt x="3" y="1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6" name="Freeform 317"/>
            <p:cNvSpPr>
              <a:spLocks/>
            </p:cNvSpPr>
            <p:nvPr/>
          </p:nvSpPr>
          <p:spPr bwMode="auto">
            <a:xfrm>
              <a:off x="1725613" y="2587626"/>
              <a:ext cx="38100" cy="49212"/>
            </a:xfrm>
            <a:custGeom>
              <a:avLst/>
              <a:gdLst>
                <a:gd name="T0" fmla="*/ 2147483647 w 24"/>
                <a:gd name="T1" fmla="*/ 2147483647 h 31"/>
                <a:gd name="T2" fmla="*/ 2147483647 w 24"/>
                <a:gd name="T3" fmla="*/ 2147483647 h 31"/>
                <a:gd name="T4" fmla="*/ 2147483647 w 24"/>
                <a:gd name="T5" fmla="*/ 2147483647 h 31"/>
                <a:gd name="T6" fmla="*/ 2147483647 w 24"/>
                <a:gd name="T7" fmla="*/ 2147483647 h 31"/>
                <a:gd name="T8" fmla="*/ 2147483647 w 24"/>
                <a:gd name="T9" fmla="*/ 2147483647 h 31"/>
                <a:gd name="T10" fmla="*/ 2147483647 w 24"/>
                <a:gd name="T11" fmla="*/ 0 h 31"/>
                <a:gd name="T12" fmla="*/ 0 w 24"/>
                <a:gd name="T13" fmla="*/ 0 h 31"/>
                <a:gd name="T14" fmla="*/ 2147483647 w 24"/>
                <a:gd name="T15" fmla="*/ 2147483647 h 31"/>
                <a:gd name="T16" fmla="*/ 2147483647 w 24"/>
                <a:gd name="T17" fmla="*/ 2147483647 h 31"/>
                <a:gd name="T18" fmla="*/ 2147483647 w 24"/>
                <a:gd name="T19" fmla="*/ 2147483647 h 31"/>
                <a:gd name="T20" fmla="*/ 2147483647 w 24"/>
                <a:gd name="T21" fmla="*/ 2147483647 h 31"/>
                <a:gd name="T22" fmla="*/ 2147483647 w 24"/>
                <a:gd name="T23" fmla="*/ 2147483647 h 31"/>
                <a:gd name="T24" fmla="*/ 2147483647 w 24"/>
                <a:gd name="T25" fmla="*/ 2147483647 h 31"/>
                <a:gd name="T26" fmla="*/ 2147483647 w 24"/>
                <a:gd name="T27" fmla="*/ 2147483647 h 31"/>
                <a:gd name="T28" fmla="*/ 2147483647 w 24"/>
                <a:gd name="T29" fmla="*/ 2147483647 h 31"/>
                <a:gd name="T30" fmla="*/ 2147483647 w 24"/>
                <a:gd name="T31" fmla="*/ 2147483647 h 31"/>
                <a:gd name="T32" fmla="*/ 2147483647 w 24"/>
                <a:gd name="T33" fmla="*/ 2147483647 h 31"/>
                <a:gd name="T34" fmla="*/ 2147483647 w 24"/>
                <a:gd name="T35" fmla="*/ 2147483647 h 31"/>
                <a:gd name="T36" fmla="*/ 2147483647 w 24"/>
                <a:gd name="T37" fmla="*/ 2147483647 h 31"/>
                <a:gd name="T38" fmla="*/ 2147483647 w 24"/>
                <a:gd name="T39" fmla="*/ 2147483647 h 31"/>
                <a:gd name="T40" fmla="*/ 2147483647 w 24"/>
                <a:gd name="T41" fmla="*/ 2147483647 h 31"/>
                <a:gd name="T42" fmla="*/ 2147483647 w 24"/>
                <a:gd name="T43" fmla="*/ 2147483647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31"/>
                <a:gd name="T68" fmla="*/ 24 w 24"/>
                <a:gd name="T69" fmla="*/ 31 h 3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31">
                  <a:moveTo>
                    <a:pt x="23" y="14"/>
                  </a:moveTo>
                  <a:lnTo>
                    <a:pt x="22" y="10"/>
                  </a:lnTo>
                  <a:lnTo>
                    <a:pt x="20" y="6"/>
                  </a:lnTo>
                  <a:lnTo>
                    <a:pt x="16" y="3"/>
                  </a:lnTo>
                  <a:lnTo>
                    <a:pt x="10" y="1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2"/>
                  </a:lnTo>
                  <a:lnTo>
                    <a:pt x="8" y="4"/>
                  </a:lnTo>
                  <a:lnTo>
                    <a:pt x="11" y="7"/>
                  </a:lnTo>
                  <a:lnTo>
                    <a:pt x="13" y="10"/>
                  </a:lnTo>
                  <a:lnTo>
                    <a:pt x="14" y="13"/>
                  </a:lnTo>
                  <a:lnTo>
                    <a:pt x="14" y="18"/>
                  </a:lnTo>
                  <a:lnTo>
                    <a:pt x="14" y="23"/>
                  </a:lnTo>
                  <a:lnTo>
                    <a:pt x="13" y="27"/>
                  </a:lnTo>
                  <a:lnTo>
                    <a:pt x="9" y="31"/>
                  </a:lnTo>
                  <a:lnTo>
                    <a:pt x="13" y="30"/>
                  </a:lnTo>
                  <a:lnTo>
                    <a:pt x="17" y="28"/>
                  </a:lnTo>
                  <a:lnTo>
                    <a:pt x="21" y="25"/>
                  </a:lnTo>
                  <a:lnTo>
                    <a:pt x="23" y="22"/>
                  </a:lnTo>
                  <a:lnTo>
                    <a:pt x="24" y="1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7" name="Freeform 318"/>
            <p:cNvSpPr>
              <a:spLocks/>
            </p:cNvSpPr>
            <p:nvPr/>
          </p:nvSpPr>
          <p:spPr bwMode="auto">
            <a:xfrm>
              <a:off x="1808163" y="2587626"/>
              <a:ext cx="55563" cy="50800"/>
            </a:xfrm>
            <a:custGeom>
              <a:avLst/>
              <a:gdLst>
                <a:gd name="T0" fmla="*/ 2147483647 w 35"/>
                <a:gd name="T1" fmla="*/ 2147483647 h 32"/>
                <a:gd name="T2" fmla="*/ 2147483647 w 35"/>
                <a:gd name="T3" fmla="*/ 2147483647 h 32"/>
                <a:gd name="T4" fmla="*/ 2147483647 w 35"/>
                <a:gd name="T5" fmla="*/ 2147483647 h 32"/>
                <a:gd name="T6" fmla="*/ 2147483647 w 35"/>
                <a:gd name="T7" fmla="*/ 2147483647 h 32"/>
                <a:gd name="T8" fmla="*/ 2147483647 w 35"/>
                <a:gd name="T9" fmla="*/ 2147483647 h 32"/>
                <a:gd name="T10" fmla="*/ 2147483647 w 35"/>
                <a:gd name="T11" fmla="*/ 2147483647 h 32"/>
                <a:gd name="T12" fmla="*/ 2147483647 w 35"/>
                <a:gd name="T13" fmla="*/ 2147483647 h 32"/>
                <a:gd name="T14" fmla="*/ 2147483647 w 35"/>
                <a:gd name="T15" fmla="*/ 2147483647 h 32"/>
                <a:gd name="T16" fmla="*/ 2147483647 w 35"/>
                <a:gd name="T17" fmla="*/ 2147483647 h 32"/>
                <a:gd name="T18" fmla="*/ 2147483647 w 35"/>
                <a:gd name="T19" fmla="*/ 2147483647 h 32"/>
                <a:gd name="T20" fmla="*/ 2147483647 w 35"/>
                <a:gd name="T21" fmla="*/ 2147483647 h 32"/>
                <a:gd name="T22" fmla="*/ 2147483647 w 35"/>
                <a:gd name="T23" fmla="*/ 2147483647 h 32"/>
                <a:gd name="T24" fmla="*/ 2147483647 w 35"/>
                <a:gd name="T25" fmla="*/ 2147483647 h 32"/>
                <a:gd name="T26" fmla="*/ 2147483647 w 35"/>
                <a:gd name="T27" fmla="*/ 2147483647 h 32"/>
                <a:gd name="T28" fmla="*/ 2147483647 w 35"/>
                <a:gd name="T29" fmla="*/ 2147483647 h 32"/>
                <a:gd name="T30" fmla="*/ 2147483647 w 35"/>
                <a:gd name="T31" fmla="*/ 2147483647 h 32"/>
                <a:gd name="T32" fmla="*/ 0 w 35"/>
                <a:gd name="T33" fmla="*/ 2147483647 h 32"/>
                <a:gd name="T34" fmla="*/ 2147483647 w 35"/>
                <a:gd name="T35" fmla="*/ 2147483647 h 32"/>
                <a:gd name="T36" fmla="*/ 2147483647 w 35"/>
                <a:gd name="T37" fmla="*/ 2147483647 h 32"/>
                <a:gd name="T38" fmla="*/ 2147483647 w 35"/>
                <a:gd name="T39" fmla="*/ 2147483647 h 32"/>
                <a:gd name="T40" fmla="*/ 2147483647 w 35"/>
                <a:gd name="T41" fmla="*/ 2147483647 h 32"/>
                <a:gd name="T42" fmla="*/ 2147483647 w 35"/>
                <a:gd name="T43" fmla="*/ 0 h 32"/>
                <a:gd name="T44" fmla="*/ 2147483647 w 35"/>
                <a:gd name="T45" fmla="*/ 2147483647 h 32"/>
                <a:gd name="T46" fmla="*/ 2147483647 w 35"/>
                <a:gd name="T47" fmla="*/ 2147483647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"/>
                <a:gd name="T73" fmla="*/ 0 h 32"/>
                <a:gd name="T74" fmla="*/ 35 w 35"/>
                <a:gd name="T75" fmla="*/ 32 h 3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" h="32">
                  <a:moveTo>
                    <a:pt x="11" y="3"/>
                  </a:moveTo>
                  <a:lnTo>
                    <a:pt x="10" y="7"/>
                  </a:lnTo>
                  <a:lnTo>
                    <a:pt x="10" y="12"/>
                  </a:lnTo>
                  <a:lnTo>
                    <a:pt x="12" y="17"/>
                  </a:lnTo>
                  <a:lnTo>
                    <a:pt x="15" y="21"/>
                  </a:lnTo>
                  <a:lnTo>
                    <a:pt x="19" y="23"/>
                  </a:lnTo>
                  <a:lnTo>
                    <a:pt x="25" y="24"/>
                  </a:lnTo>
                  <a:lnTo>
                    <a:pt x="30" y="24"/>
                  </a:lnTo>
                  <a:lnTo>
                    <a:pt x="35" y="23"/>
                  </a:lnTo>
                  <a:lnTo>
                    <a:pt x="31" y="27"/>
                  </a:lnTo>
                  <a:lnTo>
                    <a:pt x="24" y="30"/>
                  </a:lnTo>
                  <a:lnTo>
                    <a:pt x="16" y="32"/>
                  </a:lnTo>
                  <a:lnTo>
                    <a:pt x="11" y="32"/>
                  </a:lnTo>
                  <a:lnTo>
                    <a:pt x="6" y="31"/>
                  </a:lnTo>
                  <a:lnTo>
                    <a:pt x="3" y="28"/>
                  </a:lnTo>
                  <a:lnTo>
                    <a:pt x="1" y="24"/>
                  </a:ln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8" name="Freeform 319"/>
            <p:cNvSpPr>
              <a:spLocks/>
            </p:cNvSpPr>
            <p:nvPr/>
          </p:nvSpPr>
          <p:spPr bwMode="auto">
            <a:xfrm>
              <a:off x="1724026" y="2586038"/>
              <a:ext cx="38100" cy="49213"/>
            </a:xfrm>
            <a:custGeom>
              <a:avLst/>
              <a:gdLst>
                <a:gd name="T0" fmla="*/ 2147483647 w 24"/>
                <a:gd name="T1" fmla="*/ 2147483647 h 31"/>
                <a:gd name="T2" fmla="*/ 2147483647 w 24"/>
                <a:gd name="T3" fmla="*/ 2147483647 h 31"/>
                <a:gd name="T4" fmla="*/ 2147483647 w 24"/>
                <a:gd name="T5" fmla="*/ 2147483647 h 31"/>
                <a:gd name="T6" fmla="*/ 2147483647 w 24"/>
                <a:gd name="T7" fmla="*/ 2147483647 h 31"/>
                <a:gd name="T8" fmla="*/ 2147483647 w 24"/>
                <a:gd name="T9" fmla="*/ 2147483647 h 31"/>
                <a:gd name="T10" fmla="*/ 2147483647 w 24"/>
                <a:gd name="T11" fmla="*/ 0 h 31"/>
                <a:gd name="T12" fmla="*/ 0 w 24"/>
                <a:gd name="T13" fmla="*/ 2147483647 h 31"/>
                <a:gd name="T14" fmla="*/ 2147483647 w 24"/>
                <a:gd name="T15" fmla="*/ 2147483647 h 31"/>
                <a:gd name="T16" fmla="*/ 2147483647 w 24"/>
                <a:gd name="T17" fmla="*/ 2147483647 h 31"/>
                <a:gd name="T18" fmla="*/ 2147483647 w 24"/>
                <a:gd name="T19" fmla="*/ 2147483647 h 31"/>
                <a:gd name="T20" fmla="*/ 2147483647 w 24"/>
                <a:gd name="T21" fmla="*/ 2147483647 h 31"/>
                <a:gd name="T22" fmla="*/ 2147483647 w 24"/>
                <a:gd name="T23" fmla="*/ 2147483647 h 31"/>
                <a:gd name="T24" fmla="*/ 2147483647 w 24"/>
                <a:gd name="T25" fmla="*/ 2147483647 h 31"/>
                <a:gd name="T26" fmla="*/ 2147483647 w 24"/>
                <a:gd name="T27" fmla="*/ 2147483647 h 31"/>
                <a:gd name="T28" fmla="*/ 2147483647 w 24"/>
                <a:gd name="T29" fmla="*/ 2147483647 h 31"/>
                <a:gd name="T30" fmla="*/ 2147483647 w 24"/>
                <a:gd name="T31" fmla="*/ 2147483647 h 31"/>
                <a:gd name="T32" fmla="*/ 2147483647 w 24"/>
                <a:gd name="T33" fmla="*/ 2147483647 h 31"/>
                <a:gd name="T34" fmla="*/ 2147483647 w 24"/>
                <a:gd name="T35" fmla="*/ 2147483647 h 31"/>
                <a:gd name="T36" fmla="*/ 2147483647 w 24"/>
                <a:gd name="T37" fmla="*/ 2147483647 h 31"/>
                <a:gd name="T38" fmla="*/ 2147483647 w 24"/>
                <a:gd name="T39" fmla="*/ 2147483647 h 31"/>
                <a:gd name="T40" fmla="*/ 2147483647 w 24"/>
                <a:gd name="T41" fmla="*/ 2147483647 h 31"/>
                <a:gd name="T42" fmla="*/ 2147483647 w 24"/>
                <a:gd name="T43" fmla="*/ 2147483647 h 31"/>
                <a:gd name="T44" fmla="*/ 2147483647 w 24"/>
                <a:gd name="T45" fmla="*/ 2147483647 h 3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"/>
                <a:gd name="T70" fmla="*/ 0 h 31"/>
                <a:gd name="T71" fmla="*/ 24 w 24"/>
                <a:gd name="T72" fmla="*/ 31 h 3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" h="31">
                  <a:moveTo>
                    <a:pt x="23" y="14"/>
                  </a:moveTo>
                  <a:lnTo>
                    <a:pt x="22" y="10"/>
                  </a:lnTo>
                  <a:lnTo>
                    <a:pt x="20" y="7"/>
                  </a:lnTo>
                  <a:lnTo>
                    <a:pt x="16" y="3"/>
                  </a:lnTo>
                  <a:lnTo>
                    <a:pt x="10" y="1"/>
                  </a:lnTo>
                  <a:lnTo>
                    <a:pt x="5" y="0"/>
                  </a:lnTo>
                  <a:lnTo>
                    <a:pt x="0" y="1"/>
                  </a:lnTo>
                  <a:lnTo>
                    <a:pt x="5" y="2"/>
                  </a:lnTo>
                  <a:lnTo>
                    <a:pt x="8" y="4"/>
                  </a:lnTo>
                  <a:lnTo>
                    <a:pt x="11" y="7"/>
                  </a:lnTo>
                  <a:lnTo>
                    <a:pt x="13" y="10"/>
                  </a:lnTo>
                  <a:lnTo>
                    <a:pt x="14" y="13"/>
                  </a:lnTo>
                  <a:lnTo>
                    <a:pt x="14" y="18"/>
                  </a:lnTo>
                  <a:lnTo>
                    <a:pt x="14" y="23"/>
                  </a:lnTo>
                  <a:lnTo>
                    <a:pt x="13" y="27"/>
                  </a:lnTo>
                  <a:lnTo>
                    <a:pt x="9" y="31"/>
                  </a:lnTo>
                  <a:lnTo>
                    <a:pt x="13" y="30"/>
                  </a:lnTo>
                  <a:lnTo>
                    <a:pt x="17" y="28"/>
                  </a:lnTo>
                  <a:lnTo>
                    <a:pt x="21" y="25"/>
                  </a:lnTo>
                  <a:lnTo>
                    <a:pt x="23" y="22"/>
                  </a:lnTo>
                  <a:lnTo>
                    <a:pt x="24" y="18"/>
                  </a:lnTo>
                  <a:lnTo>
                    <a:pt x="23" y="14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9" name="Freeform 320"/>
            <p:cNvSpPr>
              <a:spLocks/>
            </p:cNvSpPr>
            <p:nvPr/>
          </p:nvSpPr>
          <p:spPr bwMode="auto">
            <a:xfrm>
              <a:off x="1806576" y="2586038"/>
              <a:ext cx="55562" cy="50800"/>
            </a:xfrm>
            <a:custGeom>
              <a:avLst/>
              <a:gdLst>
                <a:gd name="T0" fmla="*/ 2147483647 w 35"/>
                <a:gd name="T1" fmla="*/ 2147483647 h 32"/>
                <a:gd name="T2" fmla="*/ 2147483647 w 35"/>
                <a:gd name="T3" fmla="*/ 2147483647 h 32"/>
                <a:gd name="T4" fmla="*/ 2147483647 w 35"/>
                <a:gd name="T5" fmla="*/ 2147483647 h 32"/>
                <a:gd name="T6" fmla="*/ 2147483647 w 35"/>
                <a:gd name="T7" fmla="*/ 2147483647 h 32"/>
                <a:gd name="T8" fmla="*/ 2147483647 w 35"/>
                <a:gd name="T9" fmla="*/ 2147483647 h 32"/>
                <a:gd name="T10" fmla="*/ 2147483647 w 35"/>
                <a:gd name="T11" fmla="*/ 2147483647 h 32"/>
                <a:gd name="T12" fmla="*/ 2147483647 w 35"/>
                <a:gd name="T13" fmla="*/ 2147483647 h 32"/>
                <a:gd name="T14" fmla="*/ 2147483647 w 35"/>
                <a:gd name="T15" fmla="*/ 2147483647 h 32"/>
                <a:gd name="T16" fmla="*/ 2147483647 w 35"/>
                <a:gd name="T17" fmla="*/ 2147483647 h 32"/>
                <a:gd name="T18" fmla="*/ 2147483647 w 35"/>
                <a:gd name="T19" fmla="*/ 2147483647 h 32"/>
                <a:gd name="T20" fmla="*/ 2147483647 w 35"/>
                <a:gd name="T21" fmla="*/ 2147483647 h 32"/>
                <a:gd name="T22" fmla="*/ 2147483647 w 35"/>
                <a:gd name="T23" fmla="*/ 2147483647 h 32"/>
                <a:gd name="T24" fmla="*/ 2147483647 w 35"/>
                <a:gd name="T25" fmla="*/ 2147483647 h 32"/>
                <a:gd name="T26" fmla="*/ 2147483647 w 35"/>
                <a:gd name="T27" fmla="*/ 2147483647 h 32"/>
                <a:gd name="T28" fmla="*/ 2147483647 w 35"/>
                <a:gd name="T29" fmla="*/ 2147483647 h 32"/>
                <a:gd name="T30" fmla="*/ 2147483647 w 35"/>
                <a:gd name="T31" fmla="*/ 2147483647 h 32"/>
                <a:gd name="T32" fmla="*/ 0 w 35"/>
                <a:gd name="T33" fmla="*/ 2147483647 h 32"/>
                <a:gd name="T34" fmla="*/ 2147483647 w 35"/>
                <a:gd name="T35" fmla="*/ 2147483647 h 32"/>
                <a:gd name="T36" fmla="*/ 2147483647 w 35"/>
                <a:gd name="T37" fmla="*/ 2147483647 h 32"/>
                <a:gd name="T38" fmla="*/ 2147483647 w 35"/>
                <a:gd name="T39" fmla="*/ 2147483647 h 32"/>
                <a:gd name="T40" fmla="*/ 2147483647 w 35"/>
                <a:gd name="T41" fmla="*/ 2147483647 h 32"/>
                <a:gd name="T42" fmla="*/ 2147483647 w 35"/>
                <a:gd name="T43" fmla="*/ 0 h 32"/>
                <a:gd name="T44" fmla="*/ 2147483647 w 35"/>
                <a:gd name="T45" fmla="*/ 2147483647 h 32"/>
                <a:gd name="T46" fmla="*/ 2147483647 w 35"/>
                <a:gd name="T47" fmla="*/ 2147483647 h 32"/>
                <a:gd name="T48" fmla="*/ 2147483647 w 35"/>
                <a:gd name="T49" fmla="*/ 2147483647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"/>
                <a:gd name="T76" fmla="*/ 0 h 32"/>
                <a:gd name="T77" fmla="*/ 35 w 35"/>
                <a:gd name="T78" fmla="*/ 32 h 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" h="32">
                  <a:moveTo>
                    <a:pt x="11" y="3"/>
                  </a:moveTo>
                  <a:lnTo>
                    <a:pt x="10" y="7"/>
                  </a:lnTo>
                  <a:lnTo>
                    <a:pt x="10" y="12"/>
                  </a:lnTo>
                  <a:lnTo>
                    <a:pt x="12" y="17"/>
                  </a:lnTo>
                  <a:lnTo>
                    <a:pt x="15" y="21"/>
                  </a:lnTo>
                  <a:lnTo>
                    <a:pt x="19" y="23"/>
                  </a:lnTo>
                  <a:lnTo>
                    <a:pt x="25" y="25"/>
                  </a:lnTo>
                  <a:lnTo>
                    <a:pt x="30" y="25"/>
                  </a:lnTo>
                  <a:lnTo>
                    <a:pt x="35" y="23"/>
                  </a:lnTo>
                  <a:lnTo>
                    <a:pt x="31" y="27"/>
                  </a:lnTo>
                  <a:lnTo>
                    <a:pt x="24" y="31"/>
                  </a:lnTo>
                  <a:lnTo>
                    <a:pt x="16" y="32"/>
                  </a:lnTo>
                  <a:lnTo>
                    <a:pt x="11" y="32"/>
                  </a:lnTo>
                  <a:lnTo>
                    <a:pt x="6" y="31"/>
                  </a:lnTo>
                  <a:lnTo>
                    <a:pt x="3" y="28"/>
                  </a:lnTo>
                  <a:lnTo>
                    <a:pt x="1" y="24"/>
                  </a:lnTo>
                  <a:lnTo>
                    <a:pt x="0" y="19"/>
                  </a:lnTo>
                  <a:lnTo>
                    <a:pt x="1" y="14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1" y="3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0" name="Freeform 321"/>
            <p:cNvSpPr>
              <a:spLocks/>
            </p:cNvSpPr>
            <p:nvPr/>
          </p:nvSpPr>
          <p:spPr bwMode="auto">
            <a:xfrm>
              <a:off x="1716088" y="2720976"/>
              <a:ext cx="134938" cy="53975"/>
            </a:xfrm>
            <a:custGeom>
              <a:avLst/>
              <a:gdLst>
                <a:gd name="T0" fmla="*/ 2147483647 w 85"/>
                <a:gd name="T1" fmla="*/ 2147483647 h 34"/>
                <a:gd name="T2" fmla="*/ 2147483647 w 85"/>
                <a:gd name="T3" fmla="*/ 2147483647 h 34"/>
                <a:gd name="T4" fmla="*/ 2147483647 w 85"/>
                <a:gd name="T5" fmla="*/ 2147483647 h 34"/>
                <a:gd name="T6" fmla="*/ 2147483647 w 85"/>
                <a:gd name="T7" fmla="*/ 2147483647 h 34"/>
                <a:gd name="T8" fmla="*/ 2147483647 w 85"/>
                <a:gd name="T9" fmla="*/ 2147483647 h 34"/>
                <a:gd name="T10" fmla="*/ 2147483647 w 85"/>
                <a:gd name="T11" fmla="*/ 2147483647 h 34"/>
                <a:gd name="T12" fmla="*/ 2147483647 w 85"/>
                <a:gd name="T13" fmla="*/ 2147483647 h 34"/>
                <a:gd name="T14" fmla="*/ 2147483647 w 85"/>
                <a:gd name="T15" fmla="*/ 2147483647 h 34"/>
                <a:gd name="T16" fmla="*/ 2147483647 w 85"/>
                <a:gd name="T17" fmla="*/ 2147483647 h 34"/>
                <a:gd name="T18" fmla="*/ 2147483647 w 85"/>
                <a:gd name="T19" fmla="*/ 2147483647 h 34"/>
                <a:gd name="T20" fmla="*/ 2147483647 w 85"/>
                <a:gd name="T21" fmla="*/ 2147483647 h 34"/>
                <a:gd name="T22" fmla="*/ 2147483647 w 85"/>
                <a:gd name="T23" fmla="*/ 2147483647 h 34"/>
                <a:gd name="T24" fmla="*/ 2147483647 w 85"/>
                <a:gd name="T25" fmla="*/ 2147483647 h 34"/>
                <a:gd name="T26" fmla="*/ 2147483647 w 85"/>
                <a:gd name="T27" fmla="*/ 2147483647 h 34"/>
                <a:gd name="T28" fmla="*/ 2147483647 w 85"/>
                <a:gd name="T29" fmla="*/ 2147483647 h 34"/>
                <a:gd name="T30" fmla="*/ 2147483647 w 85"/>
                <a:gd name="T31" fmla="*/ 2147483647 h 34"/>
                <a:gd name="T32" fmla="*/ 2147483647 w 85"/>
                <a:gd name="T33" fmla="*/ 2147483647 h 34"/>
                <a:gd name="T34" fmla="*/ 2147483647 w 85"/>
                <a:gd name="T35" fmla="*/ 2147483647 h 34"/>
                <a:gd name="T36" fmla="*/ 2147483647 w 85"/>
                <a:gd name="T37" fmla="*/ 2147483647 h 34"/>
                <a:gd name="T38" fmla="*/ 2147483647 w 85"/>
                <a:gd name="T39" fmla="*/ 2147483647 h 34"/>
                <a:gd name="T40" fmla="*/ 2147483647 w 85"/>
                <a:gd name="T41" fmla="*/ 2147483647 h 34"/>
                <a:gd name="T42" fmla="*/ 2147483647 w 85"/>
                <a:gd name="T43" fmla="*/ 2147483647 h 34"/>
                <a:gd name="T44" fmla="*/ 2147483647 w 85"/>
                <a:gd name="T45" fmla="*/ 2147483647 h 34"/>
                <a:gd name="T46" fmla="*/ 2147483647 w 85"/>
                <a:gd name="T47" fmla="*/ 2147483647 h 34"/>
                <a:gd name="T48" fmla="*/ 2147483647 w 85"/>
                <a:gd name="T49" fmla="*/ 2147483647 h 34"/>
                <a:gd name="T50" fmla="*/ 2147483647 w 85"/>
                <a:gd name="T51" fmla="*/ 2147483647 h 34"/>
                <a:gd name="T52" fmla="*/ 2147483647 w 85"/>
                <a:gd name="T53" fmla="*/ 2147483647 h 34"/>
                <a:gd name="T54" fmla="*/ 2147483647 w 85"/>
                <a:gd name="T55" fmla="*/ 2147483647 h 34"/>
                <a:gd name="T56" fmla="*/ 2147483647 w 85"/>
                <a:gd name="T57" fmla="*/ 2147483647 h 34"/>
                <a:gd name="T58" fmla="*/ 2147483647 w 85"/>
                <a:gd name="T59" fmla="*/ 2147483647 h 34"/>
                <a:gd name="T60" fmla="*/ 2147483647 w 85"/>
                <a:gd name="T61" fmla="*/ 2147483647 h 34"/>
                <a:gd name="T62" fmla="*/ 2147483647 w 85"/>
                <a:gd name="T63" fmla="*/ 2147483647 h 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5"/>
                <a:gd name="T97" fmla="*/ 0 h 34"/>
                <a:gd name="T98" fmla="*/ 85 w 85"/>
                <a:gd name="T99" fmla="*/ 34 h 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5" h="34">
                  <a:moveTo>
                    <a:pt x="0" y="21"/>
                  </a:moveTo>
                  <a:lnTo>
                    <a:pt x="7" y="21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21" y="12"/>
                  </a:lnTo>
                  <a:lnTo>
                    <a:pt x="25" y="8"/>
                  </a:lnTo>
                  <a:lnTo>
                    <a:pt x="27" y="5"/>
                  </a:lnTo>
                  <a:lnTo>
                    <a:pt x="29" y="2"/>
                  </a:lnTo>
                  <a:lnTo>
                    <a:pt x="28" y="7"/>
                  </a:lnTo>
                  <a:lnTo>
                    <a:pt x="26" y="11"/>
                  </a:lnTo>
                  <a:lnTo>
                    <a:pt x="25" y="14"/>
                  </a:lnTo>
                  <a:lnTo>
                    <a:pt x="23" y="16"/>
                  </a:lnTo>
                  <a:lnTo>
                    <a:pt x="24" y="19"/>
                  </a:lnTo>
                  <a:lnTo>
                    <a:pt x="26" y="20"/>
                  </a:lnTo>
                  <a:lnTo>
                    <a:pt x="27" y="22"/>
                  </a:lnTo>
                  <a:lnTo>
                    <a:pt x="29" y="26"/>
                  </a:lnTo>
                  <a:lnTo>
                    <a:pt x="31" y="28"/>
                  </a:lnTo>
                  <a:lnTo>
                    <a:pt x="35" y="29"/>
                  </a:lnTo>
                  <a:lnTo>
                    <a:pt x="43" y="30"/>
                  </a:lnTo>
                  <a:lnTo>
                    <a:pt x="53" y="27"/>
                  </a:lnTo>
                  <a:lnTo>
                    <a:pt x="58" y="24"/>
                  </a:lnTo>
                  <a:lnTo>
                    <a:pt x="61" y="19"/>
                  </a:lnTo>
                  <a:lnTo>
                    <a:pt x="63" y="10"/>
                  </a:lnTo>
                  <a:lnTo>
                    <a:pt x="62" y="5"/>
                  </a:lnTo>
                  <a:lnTo>
                    <a:pt x="60" y="0"/>
                  </a:lnTo>
                  <a:lnTo>
                    <a:pt x="64" y="7"/>
                  </a:lnTo>
                  <a:lnTo>
                    <a:pt x="68" y="11"/>
                  </a:lnTo>
                  <a:lnTo>
                    <a:pt x="73" y="13"/>
                  </a:lnTo>
                  <a:lnTo>
                    <a:pt x="77" y="13"/>
                  </a:lnTo>
                  <a:lnTo>
                    <a:pt x="81" y="12"/>
                  </a:lnTo>
                  <a:lnTo>
                    <a:pt x="84" y="11"/>
                  </a:lnTo>
                  <a:lnTo>
                    <a:pt x="85" y="9"/>
                  </a:lnTo>
                  <a:lnTo>
                    <a:pt x="84" y="13"/>
                  </a:lnTo>
                  <a:lnTo>
                    <a:pt x="82" y="17"/>
                  </a:lnTo>
                  <a:lnTo>
                    <a:pt x="79" y="18"/>
                  </a:lnTo>
                  <a:lnTo>
                    <a:pt x="74" y="18"/>
                  </a:lnTo>
                  <a:lnTo>
                    <a:pt x="69" y="16"/>
                  </a:lnTo>
                  <a:lnTo>
                    <a:pt x="66" y="13"/>
                  </a:lnTo>
                  <a:lnTo>
                    <a:pt x="65" y="12"/>
                  </a:lnTo>
                  <a:lnTo>
                    <a:pt x="64" y="10"/>
                  </a:lnTo>
                  <a:lnTo>
                    <a:pt x="63" y="15"/>
                  </a:lnTo>
                  <a:lnTo>
                    <a:pt x="63" y="18"/>
                  </a:lnTo>
                  <a:lnTo>
                    <a:pt x="63" y="21"/>
                  </a:lnTo>
                  <a:lnTo>
                    <a:pt x="64" y="26"/>
                  </a:lnTo>
                  <a:lnTo>
                    <a:pt x="64" y="29"/>
                  </a:lnTo>
                  <a:lnTo>
                    <a:pt x="63" y="32"/>
                  </a:lnTo>
                  <a:lnTo>
                    <a:pt x="61" y="34"/>
                  </a:lnTo>
                  <a:lnTo>
                    <a:pt x="58" y="34"/>
                  </a:lnTo>
                  <a:lnTo>
                    <a:pt x="55" y="34"/>
                  </a:lnTo>
                  <a:lnTo>
                    <a:pt x="51" y="32"/>
                  </a:lnTo>
                  <a:lnTo>
                    <a:pt x="48" y="31"/>
                  </a:lnTo>
                  <a:lnTo>
                    <a:pt x="45" y="31"/>
                  </a:lnTo>
                  <a:lnTo>
                    <a:pt x="40" y="31"/>
                  </a:lnTo>
                  <a:lnTo>
                    <a:pt x="35" y="32"/>
                  </a:lnTo>
                  <a:lnTo>
                    <a:pt x="31" y="31"/>
                  </a:lnTo>
                  <a:lnTo>
                    <a:pt x="27" y="29"/>
                  </a:lnTo>
                  <a:lnTo>
                    <a:pt x="26" y="27"/>
                  </a:lnTo>
                  <a:lnTo>
                    <a:pt x="24" y="23"/>
                  </a:lnTo>
                  <a:lnTo>
                    <a:pt x="23" y="20"/>
                  </a:lnTo>
                  <a:lnTo>
                    <a:pt x="21" y="18"/>
                  </a:lnTo>
                  <a:lnTo>
                    <a:pt x="19" y="19"/>
                  </a:lnTo>
                  <a:lnTo>
                    <a:pt x="15" y="20"/>
                  </a:lnTo>
                  <a:lnTo>
                    <a:pt x="8" y="22"/>
                  </a:lnTo>
                  <a:lnTo>
                    <a:pt x="2" y="2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1" name="Freeform 322"/>
            <p:cNvSpPr>
              <a:spLocks/>
            </p:cNvSpPr>
            <p:nvPr/>
          </p:nvSpPr>
          <p:spPr bwMode="auto">
            <a:xfrm>
              <a:off x="1809751" y="2687638"/>
              <a:ext cx="34925" cy="28575"/>
            </a:xfrm>
            <a:custGeom>
              <a:avLst/>
              <a:gdLst>
                <a:gd name="T0" fmla="*/ 0 w 22"/>
                <a:gd name="T1" fmla="*/ 0 h 18"/>
                <a:gd name="T2" fmla="*/ 2147483647 w 22"/>
                <a:gd name="T3" fmla="*/ 2147483647 h 18"/>
                <a:gd name="T4" fmla="*/ 2147483647 w 22"/>
                <a:gd name="T5" fmla="*/ 2147483647 h 18"/>
                <a:gd name="T6" fmla="*/ 2147483647 w 22"/>
                <a:gd name="T7" fmla="*/ 2147483647 h 18"/>
                <a:gd name="T8" fmla="*/ 2147483647 w 22"/>
                <a:gd name="T9" fmla="*/ 2147483647 h 18"/>
                <a:gd name="T10" fmla="*/ 2147483647 w 22"/>
                <a:gd name="T11" fmla="*/ 2147483647 h 18"/>
                <a:gd name="T12" fmla="*/ 2147483647 w 22"/>
                <a:gd name="T13" fmla="*/ 2147483647 h 18"/>
                <a:gd name="T14" fmla="*/ 2147483647 w 22"/>
                <a:gd name="T15" fmla="*/ 2147483647 h 18"/>
                <a:gd name="T16" fmla="*/ 2147483647 w 22"/>
                <a:gd name="T17" fmla="*/ 2147483647 h 18"/>
                <a:gd name="T18" fmla="*/ 2147483647 w 22"/>
                <a:gd name="T19" fmla="*/ 2147483647 h 18"/>
                <a:gd name="T20" fmla="*/ 0 w 22"/>
                <a:gd name="T21" fmla="*/ 0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18"/>
                <a:gd name="T35" fmla="*/ 22 w 22"/>
                <a:gd name="T36" fmla="*/ 18 h 1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18">
                  <a:moveTo>
                    <a:pt x="0" y="0"/>
                  </a:moveTo>
                  <a:lnTo>
                    <a:pt x="6" y="1"/>
                  </a:lnTo>
                  <a:lnTo>
                    <a:pt x="12" y="4"/>
                  </a:lnTo>
                  <a:lnTo>
                    <a:pt x="16" y="11"/>
                  </a:lnTo>
                  <a:lnTo>
                    <a:pt x="18" y="15"/>
                  </a:lnTo>
                  <a:lnTo>
                    <a:pt x="22" y="18"/>
                  </a:lnTo>
                  <a:lnTo>
                    <a:pt x="15" y="17"/>
                  </a:lnTo>
                  <a:lnTo>
                    <a:pt x="11" y="11"/>
                  </a:lnTo>
                  <a:lnTo>
                    <a:pt x="9" y="7"/>
                  </a:lnTo>
                  <a:lnTo>
                    <a:pt x="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2" name="Freeform 323"/>
            <p:cNvSpPr>
              <a:spLocks/>
            </p:cNvSpPr>
            <p:nvPr/>
          </p:nvSpPr>
          <p:spPr bwMode="auto">
            <a:xfrm>
              <a:off x="1857376" y="2725738"/>
              <a:ext cx="12700" cy="17463"/>
            </a:xfrm>
            <a:custGeom>
              <a:avLst/>
              <a:gdLst>
                <a:gd name="T0" fmla="*/ 0 w 8"/>
                <a:gd name="T1" fmla="*/ 0 h 11"/>
                <a:gd name="T2" fmla="*/ 2147483647 w 8"/>
                <a:gd name="T3" fmla="*/ 2147483647 h 11"/>
                <a:gd name="T4" fmla="*/ 2147483647 w 8"/>
                <a:gd name="T5" fmla="*/ 2147483647 h 11"/>
                <a:gd name="T6" fmla="*/ 2147483647 w 8"/>
                <a:gd name="T7" fmla="*/ 2147483647 h 11"/>
                <a:gd name="T8" fmla="*/ 2147483647 w 8"/>
                <a:gd name="T9" fmla="*/ 2147483647 h 11"/>
                <a:gd name="T10" fmla="*/ 2147483647 w 8"/>
                <a:gd name="T11" fmla="*/ 2147483647 h 11"/>
                <a:gd name="T12" fmla="*/ 2147483647 w 8"/>
                <a:gd name="T13" fmla="*/ 2147483647 h 11"/>
                <a:gd name="T14" fmla="*/ 2147483647 w 8"/>
                <a:gd name="T15" fmla="*/ 2147483647 h 11"/>
                <a:gd name="T16" fmla="*/ 2147483647 w 8"/>
                <a:gd name="T17" fmla="*/ 2147483647 h 11"/>
                <a:gd name="T18" fmla="*/ 0 w 8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11"/>
                <a:gd name="T32" fmla="*/ 8 w 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11">
                  <a:moveTo>
                    <a:pt x="0" y="0"/>
                  </a:moveTo>
                  <a:lnTo>
                    <a:pt x="6" y="3"/>
                  </a:lnTo>
                  <a:lnTo>
                    <a:pt x="8" y="7"/>
                  </a:lnTo>
                  <a:lnTo>
                    <a:pt x="8" y="9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3" name="Freeform 324"/>
            <p:cNvSpPr>
              <a:spLocks/>
            </p:cNvSpPr>
            <p:nvPr/>
          </p:nvSpPr>
          <p:spPr bwMode="auto">
            <a:xfrm>
              <a:off x="1792288" y="2724151"/>
              <a:ext cx="14288" cy="30162"/>
            </a:xfrm>
            <a:custGeom>
              <a:avLst/>
              <a:gdLst>
                <a:gd name="T0" fmla="*/ 2147483647 w 9"/>
                <a:gd name="T1" fmla="*/ 0 h 19"/>
                <a:gd name="T2" fmla="*/ 2147483647 w 9"/>
                <a:gd name="T3" fmla="*/ 2147483647 h 19"/>
                <a:gd name="T4" fmla="*/ 2147483647 w 9"/>
                <a:gd name="T5" fmla="*/ 2147483647 h 19"/>
                <a:gd name="T6" fmla="*/ 2147483647 w 9"/>
                <a:gd name="T7" fmla="*/ 2147483647 h 19"/>
                <a:gd name="T8" fmla="*/ 2147483647 w 9"/>
                <a:gd name="T9" fmla="*/ 2147483647 h 19"/>
                <a:gd name="T10" fmla="*/ 0 w 9"/>
                <a:gd name="T11" fmla="*/ 2147483647 h 19"/>
                <a:gd name="T12" fmla="*/ 2147483647 w 9"/>
                <a:gd name="T13" fmla="*/ 2147483647 h 19"/>
                <a:gd name="T14" fmla="*/ 2147483647 w 9"/>
                <a:gd name="T15" fmla="*/ 2147483647 h 19"/>
                <a:gd name="T16" fmla="*/ 2147483647 w 9"/>
                <a:gd name="T17" fmla="*/ 2147483647 h 19"/>
                <a:gd name="T18" fmla="*/ 2147483647 w 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19"/>
                <a:gd name="T32" fmla="*/ 9 w 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19">
                  <a:moveTo>
                    <a:pt x="7" y="0"/>
                  </a:moveTo>
                  <a:lnTo>
                    <a:pt x="9" y="6"/>
                  </a:lnTo>
                  <a:lnTo>
                    <a:pt x="8" y="12"/>
                  </a:lnTo>
                  <a:lnTo>
                    <a:pt x="6" y="15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5" y="15"/>
                  </a:lnTo>
                  <a:lnTo>
                    <a:pt x="8" y="9"/>
                  </a:lnTo>
                  <a:lnTo>
                    <a:pt x="7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4" name="Freeform 325"/>
            <p:cNvSpPr>
              <a:spLocks/>
            </p:cNvSpPr>
            <p:nvPr/>
          </p:nvSpPr>
          <p:spPr bwMode="auto">
            <a:xfrm>
              <a:off x="1746251" y="2595563"/>
              <a:ext cx="14287" cy="15875"/>
            </a:xfrm>
            <a:custGeom>
              <a:avLst/>
              <a:gdLst>
                <a:gd name="T0" fmla="*/ 0 w 9"/>
                <a:gd name="T1" fmla="*/ 0 h 10"/>
                <a:gd name="T2" fmla="*/ 2147483647 w 9"/>
                <a:gd name="T3" fmla="*/ 2147483647 h 10"/>
                <a:gd name="T4" fmla="*/ 2147483647 w 9"/>
                <a:gd name="T5" fmla="*/ 2147483647 h 10"/>
                <a:gd name="T6" fmla="*/ 2147483647 w 9"/>
                <a:gd name="T7" fmla="*/ 2147483647 h 10"/>
                <a:gd name="T8" fmla="*/ 2147483647 w 9"/>
                <a:gd name="T9" fmla="*/ 2147483647 h 10"/>
                <a:gd name="T10" fmla="*/ 2147483647 w 9"/>
                <a:gd name="T11" fmla="*/ 2147483647 h 10"/>
                <a:gd name="T12" fmla="*/ 2147483647 w 9"/>
                <a:gd name="T13" fmla="*/ 2147483647 h 10"/>
                <a:gd name="T14" fmla="*/ 0 w 9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10"/>
                <a:gd name="T26" fmla="*/ 9 w 9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10">
                  <a:moveTo>
                    <a:pt x="0" y="0"/>
                  </a:moveTo>
                  <a:lnTo>
                    <a:pt x="5" y="2"/>
                  </a:lnTo>
                  <a:lnTo>
                    <a:pt x="8" y="7"/>
                  </a:lnTo>
                  <a:lnTo>
                    <a:pt x="9" y="10"/>
                  </a:lnTo>
                  <a:lnTo>
                    <a:pt x="5" y="9"/>
                  </a:lnTo>
                  <a:lnTo>
                    <a:pt x="4" y="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5" name="Freeform 326"/>
            <p:cNvSpPr>
              <a:spLocks/>
            </p:cNvSpPr>
            <p:nvPr/>
          </p:nvSpPr>
          <p:spPr bwMode="auto">
            <a:xfrm>
              <a:off x="1739901" y="2765426"/>
              <a:ext cx="20637" cy="20637"/>
            </a:xfrm>
            <a:custGeom>
              <a:avLst/>
              <a:gdLst>
                <a:gd name="T0" fmla="*/ 0 w 13"/>
                <a:gd name="T1" fmla="*/ 2147483647 h 13"/>
                <a:gd name="T2" fmla="*/ 2147483647 w 13"/>
                <a:gd name="T3" fmla="*/ 2147483647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2147483647 w 13"/>
                <a:gd name="T9" fmla="*/ 2147483647 h 13"/>
                <a:gd name="T10" fmla="*/ 2147483647 w 13"/>
                <a:gd name="T11" fmla="*/ 2147483647 h 13"/>
                <a:gd name="T12" fmla="*/ 2147483647 w 13"/>
                <a:gd name="T13" fmla="*/ 2147483647 h 13"/>
                <a:gd name="T14" fmla="*/ 2147483647 w 13"/>
                <a:gd name="T15" fmla="*/ 0 h 13"/>
                <a:gd name="T16" fmla="*/ 0 w 13"/>
                <a:gd name="T17" fmla="*/ 214748364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3"/>
                <a:gd name="T29" fmla="*/ 13 w 13"/>
                <a:gd name="T30" fmla="*/ 13 h 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3">
                  <a:moveTo>
                    <a:pt x="0" y="2"/>
                  </a:moveTo>
                  <a:lnTo>
                    <a:pt x="6" y="6"/>
                  </a:lnTo>
                  <a:lnTo>
                    <a:pt x="10" y="12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9" y="4"/>
                  </a:lnTo>
                  <a:lnTo>
                    <a:pt x="7" y="1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6" name="Freeform 327"/>
            <p:cNvSpPr>
              <a:spLocks/>
            </p:cNvSpPr>
            <p:nvPr/>
          </p:nvSpPr>
          <p:spPr bwMode="auto">
            <a:xfrm>
              <a:off x="1770063" y="2776538"/>
              <a:ext cx="28575" cy="4763"/>
            </a:xfrm>
            <a:custGeom>
              <a:avLst/>
              <a:gdLst>
                <a:gd name="T0" fmla="*/ 0 w 18"/>
                <a:gd name="T1" fmla="*/ 2147483647 h 3"/>
                <a:gd name="T2" fmla="*/ 2147483647 w 18"/>
                <a:gd name="T3" fmla="*/ 0 h 3"/>
                <a:gd name="T4" fmla="*/ 2147483647 w 18"/>
                <a:gd name="T5" fmla="*/ 2147483647 h 3"/>
                <a:gd name="T6" fmla="*/ 2147483647 w 18"/>
                <a:gd name="T7" fmla="*/ 2147483647 h 3"/>
                <a:gd name="T8" fmla="*/ 2147483647 w 18"/>
                <a:gd name="T9" fmla="*/ 2147483647 h 3"/>
                <a:gd name="T10" fmla="*/ 2147483647 w 18"/>
                <a:gd name="T11" fmla="*/ 2147483647 h 3"/>
                <a:gd name="T12" fmla="*/ 2147483647 w 18"/>
                <a:gd name="T13" fmla="*/ 2147483647 h 3"/>
                <a:gd name="T14" fmla="*/ 0 w 18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3"/>
                <a:gd name="T26" fmla="*/ 18 w 18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3">
                  <a:moveTo>
                    <a:pt x="0" y="1"/>
                  </a:moveTo>
                  <a:lnTo>
                    <a:pt x="6" y="0"/>
                  </a:lnTo>
                  <a:lnTo>
                    <a:pt x="9" y="1"/>
                  </a:lnTo>
                  <a:lnTo>
                    <a:pt x="18" y="3"/>
                  </a:lnTo>
                  <a:lnTo>
                    <a:pt x="13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7" name="Freeform 328"/>
            <p:cNvSpPr>
              <a:spLocks/>
            </p:cNvSpPr>
            <p:nvPr/>
          </p:nvSpPr>
          <p:spPr bwMode="auto">
            <a:xfrm>
              <a:off x="1701801" y="2693988"/>
              <a:ext cx="46037" cy="65088"/>
            </a:xfrm>
            <a:custGeom>
              <a:avLst/>
              <a:gdLst>
                <a:gd name="T0" fmla="*/ 2147483647 w 29"/>
                <a:gd name="T1" fmla="*/ 0 h 41"/>
                <a:gd name="T2" fmla="*/ 2147483647 w 29"/>
                <a:gd name="T3" fmla="*/ 2147483647 h 41"/>
                <a:gd name="T4" fmla="*/ 2147483647 w 29"/>
                <a:gd name="T5" fmla="*/ 2147483647 h 41"/>
                <a:gd name="T6" fmla="*/ 2147483647 w 29"/>
                <a:gd name="T7" fmla="*/ 2147483647 h 41"/>
                <a:gd name="T8" fmla="*/ 2147483647 w 29"/>
                <a:gd name="T9" fmla="*/ 2147483647 h 41"/>
                <a:gd name="T10" fmla="*/ 0 w 29"/>
                <a:gd name="T11" fmla="*/ 2147483647 h 41"/>
                <a:gd name="T12" fmla="*/ 2147483647 w 29"/>
                <a:gd name="T13" fmla="*/ 2147483647 h 41"/>
                <a:gd name="T14" fmla="*/ 2147483647 w 29"/>
                <a:gd name="T15" fmla="*/ 2147483647 h 41"/>
                <a:gd name="T16" fmla="*/ 2147483647 w 29"/>
                <a:gd name="T17" fmla="*/ 2147483647 h 41"/>
                <a:gd name="T18" fmla="*/ 2147483647 w 29"/>
                <a:gd name="T19" fmla="*/ 2147483647 h 41"/>
                <a:gd name="T20" fmla="*/ 2147483647 w 29"/>
                <a:gd name="T21" fmla="*/ 2147483647 h 41"/>
                <a:gd name="T22" fmla="*/ 2147483647 w 29"/>
                <a:gd name="T23" fmla="*/ 2147483647 h 41"/>
                <a:gd name="T24" fmla="*/ 2147483647 w 29"/>
                <a:gd name="T25" fmla="*/ 2147483647 h 41"/>
                <a:gd name="T26" fmla="*/ 2147483647 w 29"/>
                <a:gd name="T27" fmla="*/ 2147483647 h 41"/>
                <a:gd name="T28" fmla="*/ 2147483647 w 29"/>
                <a:gd name="T29" fmla="*/ 2147483647 h 41"/>
                <a:gd name="T30" fmla="*/ 2147483647 w 29"/>
                <a:gd name="T31" fmla="*/ 2147483647 h 41"/>
                <a:gd name="T32" fmla="*/ 2147483647 w 29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"/>
                <a:gd name="T52" fmla="*/ 0 h 41"/>
                <a:gd name="T53" fmla="*/ 29 w 29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" h="41">
                  <a:moveTo>
                    <a:pt x="29" y="0"/>
                  </a:moveTo>
                  <a:lnTo>
                    <a:pt x="22" y="7"/>
                  </a:lnTo>
                  <a:lnTo>
                    <a:pt x="13" y="14"/>
                  </a:lnTo>
                  <a:lnTo>
                    <a:pt x="5" y="22"/>
                  </a:lnTo>
                  <a:lnTo>
                    <a:pt x="1" y="29"/>
                  </a:lnTo>
                  <a:lnTo>
                    <a:pt x="0" y="35"/>
                  </a:lnTo>
                  <a:lnTo>
                    <a:pt x="1" y="38"/>
                  </a:lnTo>
                  <a:lnTo>
                    <a:pt x="5" y="41"/>
                  </a:lnTo>
                  <a:lnTo>
                    <a:pt x="7" y="41"/>
                  </a:lnTo>
                  <a:lnTo>
                    <a:pt x="8" y="39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3" y="32"/>
                  </a:lnTo>
                  <a:lnTo>
                    <a:pt x="5" y="25"/>
                  </a:lnTo>
                  <a:lnTo>
                    <a:pt x="10" y="19"/>
                  </a:lnTo>
                  <a:lnTo>
                    <a:pt x="17" y="1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8" name="Freeform 329"/>
            <p:cNvSpPr>
              <a:spLocks/>
            </p:cNvSpPr>
            <p:nvPr/>
          </p:nvSpPr>
          <p:spPr bwMode="auto">
            <a:xfrm>
              <a:off x="1824038" y="2630488"/>
              <a:ext cx="22225" cy="4763"/>
            </a:xfrm>
            <a:custGeom>
              <a:avLst/>
              <a:gdLst>
                <a:gd name="T0" fmla="*/ 2147483647 w 14"/>
                <a:gd name="T1" fmla="*/ 0 h 3"/>
                <a:gd name="T2" fmla="*/ 2147483647 w 14"/>
                <a:gd name="T3" fmla="*/ 2147483647 h 3"/>
                <a:gd name="T4" fmla="*/ 0 w 14"/>
                <a:gd name="T5" fmla="*/ 2147483647 h 3"/>
                <a:gd name="T6" fmla="*/ 2147483647 w 14"/>
                <a:gd name="T7" fmla="*/ 2147483647 h 3"/>
                <a:gd name="T8" fmla="*/ 2147483647 w 14"/>
                <a:gd name="T9" fmla="*/ 2147483647 h 3"/>
                <a:gd name="T10" fmla="*/ 2147483647 w 14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3"/>
                <a:gd name="T20" fmla="*/ 14 w 14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3">
                  <a:moveTo>
                    <a:pt x="14" y="0"/>
                  </a:moveTo>
                  <a:lnTo>
                    <a:pt x="7" y="2"/>
                  </a:lnTo>
                  <a:lnTo>
                    <a:pt x="0" y="1"/>
                  </a:lnTo>
                  <a:lnTo>
                    <a:pt x="5" y="3"/>
                  </a:lnTo>
                  <a:lnTo>
                    <a:pt x="11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9" name="Freeform 330"/>
            <p:cNvSpPr>
              <a:spLocks/>
            </p:cNvSpPr>
            <p:nvPr/>
          </p:nvSpPr>
          <p:spPr bwMode="auto">
            <a:xfrm>
              <a:off x="1747838" y="2620963"/>
              <a:ext cx="9525" cy="9525"/>
            </a:xfrm>
            <a:custGeom>
              <a:avLst/>
              <a:gdLst>
                <a:gd name="T0" fmla="*/ 2147483647 w 6"/>
                <a:gd name="T1" fmla="*/ 0 h 6"/>
                <a:gd name="T2" fmla="*/ 2147483647 w 6"/>
                <a:gd name="T3" fmla="*/ 2147483647 h 6"/>
                <a:gd name="T4" fmla="*/ 0 w 6"/>
                <a:gd name="T5" fmla="*/ 2147483647 h 6"/>
                <a:gd name="T6" fmla="*/ 2147483647 w 6"/>
                <a:gd name="T7" fmla="*/ 2147483647 h 6"/>
                <a:gd name="T8" fmla="*/ 2147483647 w 6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6"/>
                <a:gd name="T17" fmla="*/ 6 w 6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6">
                  <a:moveTo>
                    <a:pt x="6" y="0"/>
                  </a:moveTo>
                  <a:lnTo>
                    <a:pt x="4" y="4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0" name="Freeform 331"/>
            <p:cNvSpPr>
              <a:spLocks/>
            </p:cNvSpPr>
            <p:nvPr/>
          </p:nvSpPr>
          <p:spPr bwMode="auto">
            <a:xfrm>
              <a:off x="1936751" y="2374901"/>
              <a:ext cx="160337" cy="177800"/>
            </a:xfrm>
            <a:custGeom>
              <a:avLst/>
              <a:gdLst>
                <a:gd name="T0" fmla="*/ 2147483647 w 101"/>
                <a:gd name="T1" fmla="*/ 2147483647 h 112"/>
                <a:gd name="T2" fmla="*/ 2147483647 w 101"/>
                <a:gd name="T3" fmla="*/ 2147483647 h 112"/>
                <a:gd name="T4" fmla="*/ 2147483647 w 101"/>
                <a:gd name="T5" fmla="*/ 2147483647 h 112"/>
                <a:gd name="T6" fmla="*/ 2147483647 w 101"/>
                <a:gd name="T7" fmla="*/ 2147483647 h 112"/>
                <a:gd name="T8" fmla="*/ 2147483647 w 101"/>
                <a:gd name="T9" fmla="*/ 2147483647 h 112"/>
                <a:gd name="T10" fmla="*/ 2147483647 w 101"/>
                <a:gd name="T11" fmla="*/ 2147483647 h 112"/>
                <a:gd name="T12" fmla="*/ 2147483647 w 101"/>
                <a:gd name="T13" fmla="*/ 2147483647 h 112"/>
                <a:gd name="T14" fmla="*/ 2147483647 w 101"/>
                <a:gd name="T15" fmla="*/ 0 h 112"/>
                <a:gd name="T16" fmla="*/ 2147483647 w 101"/>
                <a:gd name="T17" fmla="*/ 2147483647 h 112"/>
                <a:gd name="T18" fmla="*/ 0 w 101"/>
                <a:gd name="T19" fmla="*/ 2147483647 h 112"/>
                <a:gd name="T20" fmla="*/ 2147483647 w 101"/>
                <a:gd name="T21" fmla="*/ 2147483647 h 112"/>
                <a:gd name="T22" fmla="*/ 2147483647 w 101"/>
                <a:gd name="T23" fmla="*/ 2147483647 h 112"/>
                <a:gd name="T24" fmla="*/ 2147483647 w 101"/>
                <a:gd name="T25" fmla="*/ 2147483647 h 112"/>
                <a:gd name="T26" fmla="*/ 2147483647 w 101"/>
                <a:gd name="T27" fmla="*/ 2147483647 h 112"/>
                <a:gd name="T28" fmla="*/ 2147483647 w 101"/>
                <a:gd name="T29" fmla="*/ 2147483647 h 112"/>
                <a:gd name="T30" fmla="*/ 2147483647 w 101"/>
                <a:gd name="T31" fmla="*/ 2147483647 h 112"/>
                <a:gd name="T32" fmla="*/ 2147483647 w 101"/>
                <a:gd name="T33" fmla="*/ 2147483647 h 112"/>
                <a:gd name="T34" fmla="*/ 2147483647 w 101"/>
                <a:gd name="T35" fmla="*/ 2147483647 h 112"/>
                <a:gd name="T36" fmla="*/ 2147483647 w 101"/>
                <a:gd name="T37" fmla="*/ 2147483647 h 112"/>
                <a:gd name="T38" fmla="*/ 2147483647 w 101"/>
                <a:gd name="T39" fmla="*/ 2147483647 h 112"/>
                <a:gd name="T40" fmla="*/ 2147483647 w 101"/>
                <a:gd name="T41" fmla="*/ 2147483647 h 112"/>
                <a:gd name="T42" fmla="*/ 2147483647 w 101"/>
                <a:gd name="T43" fmla="*/ 2147483647 h 112"/>
                <a:gd name="T44" fmla="*/ 2147483647 w 101"/>
                <a:gd name="T45" fmla="*/ 2147483647 h 112"/>
                <a:gd name="T46" fmla="*/ 2147483647 w 101"/>
                <a:gd name="T47" fmla="*/ 2147483647 h 112"/>
                <a:gd name="T48" fmla="*/ 2147483647 w 101"/>
                <a:gd name="T49" fmla="*/ 2147483647 h 112"/>
                <a:gd name="T50" fmla="*/ 2147483647 w 101"/>
                <a:gd name="T51" fmla="*/ 2147483647 h 112"/>
                <a:gd name="T52" fmla="*/ 2147483647 w 101"/>
                <a:gd name="T53" fmla="*/ 2147483647 h 112"/>
                <a:gd name="T54" fmla="*/ 2147483647 w 101"/>
                <a:gd name="T55" fmla="*/ 2147483647 h 112"/>
                <a:gd name="T56" fmla="*/ 2147483647 w 101"/>
                <a:gd name="T57" fmla="*/ 2147483647 h 112"/>
                <a:gd name="T58" fmla="*/ 2147483647 w 101"/>
                <a:gd name="T59" fmla="*/ 2147483647 h 112"/>
                <a:gd name="T60" fmla="*/ 2147483647 w 101"/>
                <a:gd name="T61" fmla="*/ 2147483647 h 112"/>
                <a:gd name="T62" fmla="*/ 2147483647 w 101"/>
                <a:gd name="T63" fmla="*/ 2147483647 h 112"/>
                <a:gd name="T64" fmla="*/ 2147483647 w 101"/>
                <a:gd name="T65" fmla="*/ 2147483647 h 112"/>
                <a:gd name="T66" fmla="*/ 2147483647 w 101"/>
                <a:gd name="T67" fmla="*/ 2147483647 h 1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1"/>
                <a:gd name="T103" fmla="*/ 0 h 112"/>
                <a:gd name="T104" fmla="*/ 101 w 101"/>
                <a:gd name="T105" fmla="*/ 112 h 1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1" h="112">
                  <a:moveTo>
                    <a:pt x="84" y="1"/>
                  </a:moveTo>
                  <a:lnTo>
                    <a:pt x="74" y="5"/>
                  </a:lnTo>
                  <a:lnTo>
                    <a:pt x="69" y="11"/>
                  </a:lnTo>
                  <a:lnTo>
                    <a:pt x="66" y="18"/>
                  </a:lnTo>
                  <a:lnTo>
                    <a:pt x="64" y="26"/>
                  </a:lnTo>
                  <a:lnTo>
                    <a:pt x="64" y="32"/>
                  </a:lnTo>
                  <a:lnTo>
                    <a:pt x="62" y="36"/>
                  </a:lnTo>
                  <a:lnTo>
                    <a:pt x="56" y="36"/>
                  </a:lnTo>
                  <a:lnTo>
                    <a:pt x="49" y="33"/>
                  </a:lnTo>
                  <a:lnTo>
                    <a:pt x="43" y="30"/>
                  </a:lnTo>
                  <a:lnTo>
                    <a:pt x="42" y="23"/>
                  </a:lnTo>
                  <a:lnTo>
                    <a:pt x="41" y="19"/>
                  </a:lnTo>
                  <a:lnTo>
                    <a:pt x="39" y="13"/>
                  </a:lnTo>
                  <a:lnTo>
                    <a:pt x="34" y="7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3" y="1"/>
                  </a:lnTo>
                  <a:lnTo>
                    <a:pt x="5" y="5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27"/>
                  </a:lnTo>
                  <a:lnTo>
                    <a:pt x="5" y="31"/>
                  </a:lnTo>
                  <a:lnTo>
                    <a:pt x="8" y="35"/>
                  </a:lnTo>
                  <a:lnTo>
                    <a:pt x="14" y="40"/>
                  </a:lnTo>
                  <a:lnTo>
                    <a:pt x="23" y="43"/>
                  </a:lnTo>
                  <a:lnTo>
                    <a:pt x="29" y="43"/>
                  </a:lnTo>
                  <a:lnTo>
                    <a:pt x="35" y="41"/>
                  </a:lnTo>
                  <a:lnTo>
                    <a:pt x="41" y="36"/>
                  </a:lnTo>
                  <a:lnTo>
                    <a:pt x="46" y="39"/>
                  </a:lnTo>
                  <a:lnTo>
                    <a:pt x="51" y="42"/>
                  </a:lnTo>
                  <a:lnTo>
                    <a:pt x="64" y="43"/>
                  </a:lnTo>
                  <a:lnTo>
                    <a:pt x="67" y="44"/>
                  </a:lnTo>
                  <a:lnTo>
                    <a:pt x="68" y="47"/>
                  </a:lnTo>
                  <a:lnTo>
                    <a:pt x="68" y="51"/>
                  </a:lnTo>
                  <a:lnTo>
                    <a:pt x="67" y="53"/>
                  </a:lnTo>
                  <a:lnTo>
                    <a:pt x="63" y="59"/>
                  </a:lnTo>
                  <a:lnTo>
                    <a:pt x="57" y="60"/>
                  </a:lnTo>
                  <a:lnTo>
                    <a:pt x="49" y="64"/>
                  </a:lnTo>
                  <a:lnTo>
                    <a:pt x="44" y="68"/>
                  </a:lnTo>
                  <a:lnTo>
                    <a:pt x="38" y="64"/>
                  </a:lnTo>
                  <a:lnTo>
                    <a:pt x="31" y="63"/>
                  </a:lnTo>
                  <a:lnTo>
                    <a:pt x="23" y="66"/>
                  </a:lnTo>
                  <a:lnTo>
                    <a:pt x="18" y="72"/>
                  </a:lnTo>
                  <a:lnTo>
                    <a:pt x="14" y="80"/>
                  </a:lnTo>
                  <a:lnTo>
                    <a:pt x="13" y="88"/>
                  </a:lnTo>
                  <a:lnTo>
                    <a:pt x="15" y="97"/>
                  </a:lnTo>
                  <a:lnTo>
                    <a:pt x="18" y="103"/>
                  </a:lnTo>
                  <a:lnTo>
                    <a:pt x="22" y="106"/>
                  </a:lnTo>
                  <a:lnTo>
                    <a:pt x="26" y="109"/>
                  </a:lnTo>
                  <a:lnTo>
                    <a:pt x="32" y="112"/>
                  </a:lnTo>
                  <a:lnTo>
                    <a:pt x="39" y="111"/>
                  </a:lnTo>
                  <a:lnTo>
                    <a:pt x="44" y="109"/>
                  </a:lnTo>
                  <a:lnTo>
                    <a:pt x="48" y="105"/>
                  </a:lnTo>
                  <a:lnTo>
                    <a:pt x="51" y="101"/>
                  </a:lnTo>
                  <a:lnTo>
                    <a:pt x="52" y="96"/>
                  </a:lnTo>
                  <a:lnTo>
                    <a:pt x="51" y="89"/>
                  </a:lnTo>
                  <a:lnTo>
                    <a:pt x="50" y="82"/>
                  </a:lnTo>
                  <a:lnTo>
                    <a:pt x="49" y="76"/>
                  </a:lnTo>
                  <a:lnTo>
                    <a:pt x="47" y="73"/>
                  </a:lnTo>
                  <a:lnTo>
                    <a:pt x="52" y="68"/>
                  </a:lnTo>
                  <a:lnTo>
                    <a:pt x="58" y="65"/>
                  </a:lnTo>
                  <a:lnTo>
                    <a:pt x="64" y="64"/>
                  </a:lnTo>
                  <a:lnTo>
                    <a:pt x="70" y="65"/>
                  </a:lnTo>
                  <a:lnTo>
                    <a:pt x="73" y="71"/>
                  </a:lnTo>
                  <a:lnTo>
                    <a:pt x="79" y="79"/>
                  </a:lnTo>
                  <a:lnTo>
                    <a:pt x="88" y="87"/>
                  </a:lnTo>
                  <a:lnTo>
                    <a:pt x="101" y="92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BBB2D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1" name="Freeform 332"/>
            <p:cNvSpPr>
              <a:spLocks/>
            </p:cNvSpPr>
            <p:nvPr/>
          </p:nvSpPr>
          <p:spPr bwMode="auto">
            <a:xfrm>
              <a:off x="1716088" y="2719388"/>
              <a:ext cx="134938" cy="53975"/>
            </a:xfrm>
            <a:custGeom>
              <a:avLst/>
              <a:gdLst>
                <a:gd name="T0" fmla="*/ 2147483647 w 85"/>
                <a:gd name="T1" fmla="*/ 2147483647 h 34"/>
                <a:gd name="T2" fmla="*/ 2147483647 w 85"/>
                <a:gd name="T3" fmla="*/ 2147483647 h 34"/>
                <a:gd name="T4" fmla="*/ 2147483647 w 85"/>
                <a:gd name="T5" fmla="*/ 2147483647 h 34"/>
                <a:gd name="T6" fmla="*/ 2147483647 w 85"/>
                <a:gd name="T7" fmla="*/ 2147483647 h 34"/>
                <a:gd name="T8" fmla="*/ 2147483647 w 85"/>
                <a:gd name="T9" fmla="*/ 2147483647 h 34"/>
                <a:gd name="T10" fmla="*/ 2147483647 w 85"/>
                <a:gd name="T11" fmla="*/ 2147483647 h 34"/>
                <a:gd name="T12" fmla="*/ 2147483647 w 85"/>
                <a:gd name="T13" fmla="*/ 2147483647 h 34"/>
                <a:gd name="T14" fmla="*/ 2147483647 w 85"/>
                <a:gd name="T15" fmla="*/ 2147483647 h 34"/>
                <a:gd name="T16" fmla="*/ 2147483647 w 85"/>
                <a:gd name="T17" fmla="*/ 2147483647 h 34"/>
                <a:gd name="T18" fmla="*/ 2147483647 w 85"/>
                <a:gd name="T19" fmla="*/ 2147483647 h 34"/>
                <a:gd name="T20" fmla="*/ 2147483647 w 85"/>
                <a:gd name="T21" fmla="*/ 2147483647 h 34"/>
                <a:gd name="T22" fmla="*/ 2147483647 w 85"/>
                <a:gd name="T23" fmla="*/ 2147483647 h 34"/>
                <a:gd name="T24" fmla="*/ 2147483647 w 85"/>
                <a:gd name="T25" fmla="*/ 2147483647 h 34"/>
                <a:gd name="T26" fmla="*/ 2147483647 w 85"/>
                <a:gd name="T27" fmla="*/ 2147483647 h 34"/>
                <a:gd name="T28" fmla="*/ 2147483647 w 85"/>
                <a:gd name="T29" fmla="*/ 2147483647 h 34"/>
                <a:gd name="T30" fmla="*/ 2147483647 w 85"/>
                <a:gd name="T31" fmla="*/ 2147483647 h 34"/>
                <a:gd name="T32" fmla="*/ 2147483647 w 85"/>
                <a:gd name="T33" fmla="*/ 2147483647 h 34"/>
                <a:gd name="T34" fmla="*/ 2147483647 w 85"/>
                <a:gd name="T35" fmla="*/ 2147483647 h 34"/>
                <a:gd name="T36" fmla="*/ 2147483647 w 85"/>
                <a:gd name="T37" fmla="*/ 2147483647 h 34"/>
                <a:gd name="T38" fmla="*/ 2147483647 w 85"/>
                <a:gd name="T39" fmla="*/ 2147483647 h 34"/>
                <a:gd name="T40" fmla="*/ 2147483647 w 85"/>
                <a:gd name="T41" fmla="*/ 2147483647 h 34"/>
                <a:gd name="T42" fmla="*/ 2147483647 w 85"/>
                <a:gd name="T43" fmla="*/ 2147483647 h 34"/>
                <a:gd name="T44" fmla="*/ 2147483647 w 85"/>
                <a:gd name="T45" fmla="*/ 2147483647 h 34"/>
                <a:gd name="T46" fmla="*/ 2147483647 w 85"/>
                <a:gd name="T47" fmla="*/ 2147483647 h 34"/>
                <a:gd name="T48" fmla="*/ 2147483647 w 85"/>
                <a:gd name="T49" fmla="*/ 2147483647 h 34"/>
                <a:gd name="T50" fmla="*/ 2147483647 w 85"/>
                <a:gd name="T51" fmla="*/ 2147483647 h 34"/>
                <a:gd name="T52" fmla="*/ 2147483647 w 85"/>
                <a:gd name="T53" fmla="*/ 2147483647 h 34"/>
                <a:gd name="T54" fmla="*/ 2147483647 w 85"/>
                <a:gd name="T55" fmla="*/ 2147483647 h 34"/>
                <a:gd name="T56" fmla="*/ 2147483647 w 85"/>
                <a:gd name="T57" fmla="*/ 2147483647 h 34"/>
                <a:gd name="T58" fmla="*/ 2147483647 w 85"/>
                <a:gd name="T59" fmla="*/ 2147483647 h 34"/>
                <a:gd name="T60" fmla="*/ 2147483647 w 85"/>
                <a:gd name="T61" fmla="*/ 2147483647 h 34"/>
                <a:gd name="T62" fmla="*/ 2147483647 w 85"/>
                <a:gd name="T63" fmla="*/ 2147483647 h 34"/>
                <a:gd name="T64" fmla="*/ 0 w 85"/>
                <a:gd name="T65" fmla="*/ 2147483647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34"/>
                <a:gd name="T101" fmla="*/ 85 w 85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34">
                  <a:moveTo>
                    <a:pt x="0" y="22"/>
                  </a:moveTo>
                  <a:lnTo>
                    <a:pt x="6" y="21"/>
                  </a:lnTo>
                  <a:lnTo>
                    <a:pt x="12" y="19"/>
                  </a:lnTo>
                  <a:lnTo>
                    <a:pt x="16" y="16"/>
                  </a:lnTo>
                  <a:lnTo>
                    <a:pt x="20" y="12"/>
                  </a:lnTo>
                  <a:lnTo>
                    <a:pt x="24" y="8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27" y="7"/>
                  </a:lnTo>
                  <a:lnTo>
                    <a:pt x="25" y="11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3" y="19"/>
                  </a:lnTo>
                  <a:lnTo>
                    <a:pt x="25" y="20"/>
                  </a:lnTo>
                  <a:lnTo>
                    <a:pt x="26" y="22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4" y="29"/>
                  </a:lnTo>
                  <a:lnTo>
                    <a:pt x="42" y="30"/>
                  </a:lnTo>
                  <a:lnTo>
                    <a:pt x="52" y="28"/>
                  </a:lnTo>
                  <a:lnTo>
                    <a:pt x="57" y="24"/>
                  </a:lnTo>
                  <a:lnTo>
                    <a:pt x="60" y="19"/>
                  </a:lnTo>
                  <a:lnTo>
                    <a:pt x="62" y="10"/>
                  </a:lnTo>
                  <a:lnTo>
                    <a:pt x="61" y="6"/>
                  </a:lnTo>
                  <a:lnTo>
                    <a:pt x="59" y="0"/>
                  </a:lnTo>
                  <a:lnTo>
                    <a:pt x="63" y="7"/>
                  </a:lnTo>
                  <a:lnTo>
                    <a:pt x="67" y="11"/>
                  </a:lnTo>
                  <a:lnTo>
                    <a:pt x="72" y="13"/>
                  </a:lnTo>
                  <a:lnTo>
                    <a:pt x="76" y="13"/>
                  </a:lnTo>
                  <a:lnTo>
                    <a:pt x="80" y="12"/>
                  </a:lnTo>
                  <a:lnTo>
                    <a:pt x="83" y="11"/>
                  </a:lnTo>
                  <a:lnTo>
                    <a:pt x="85" y="9"/>
                  </a:lnTo>
                  <a:lnTo>
                    <a:pt x="83" y="14"/>
                  </a:lnTo>
                  <a:lnTo>
                    <a:pt x="81" y="17"/>
                  </a:lnTo>
                  <a:lnTo>
                    <a:pt x="78" y="18"/>
                  </a:lnTo>
                  <a:lnTo>
                    <a:pt x="73" y="18"/>
                  </a:lnTo>
                  <a:lnTo>
                    <a:pt x="69" y="16"/>
                  </a:lnTo>
                  <a:lnTo>
                    <a:pt x="65" y="14"/>
                  </a:lnTo>
                  <a:lnTo>
                    <a:pt x="64" y="12"/>
                  </a:lnTo>
                  <a:lnTo>
                    <a:pt x="63" y="10"/>
                  </a:lnTo>
                  <a:lnTo>
                    <a:pt x="63" y="15"/>
                  </a:lnTo>
                  <a:lnTo>
                    <a:pt x="63" y="18"/>
                  </a:lnTo>
                  <a:lnTo>
                    <a:pt x="62" y="21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2" y="32"/>
                  </a:lnTo>
                  <a:lnTo>
                    <a:pt x="60" y="34"/>
                  </a:lnTo>
                  <a:lnTo>
                    <a:pt x="57" y="34"/>
                  </a:lnTo>
                  <a:lnTo>
                    <a:pt x="54" y="34"/>
                  </a:lnTo>
                  <a:lnTo>
                    <a:pt x="50" y="32"/>
                  </a:lnTo>
                  <a:lnTo>
                    <a:pt x="47" y="31"/>
                  </a:lnTo>
                  <a:lnTo>
                    <a:pt x="44" y="31"/>
                  </a:lnTo>
                  <a:lnTo>
                    <a:pt x="39" y="31"/>
                  </a:lnTo>
                  <a:lnTo>
                    <a:pt x="34" y="32"/>
                  </a:lnTo>
                  <a:lnTo>
                    <a:pt x="30" y="31"/>
                  </a:lnTo>
                  <a:lnTo>
                    <a:pt x="26" y="30"/>
                  </a:lnTo>
                  <a:lnTo>
                    <a:pt x="25" y="27"/>
                  </a:lnTo>
                  <a:lnTo>
                    <a:pt x="23" y="24"/>
                  </a:lnTo>
                  <a:lnTo>
                    <a:pt x="22" y="20"/>
                  </a:lnTo>
                  <a:lnTo>
                    <a:pt x="20" y="18"/>
                  </a:lnTo>
                  <a:lnTo>
                    <a:pt x="18" y="19"/>
                  </a:lnTo>
                  <a:lnTo>
                    <a:pt x="14" y="20"/>
                  </a:lnTo>
                  <a:lnTo>
                    <a:pt x="7" y="22"/>
                  </a:lnTo>
                  <a:lnTo>
                    <a:pt x="1" y="22"/>
                  </a:lnTo>
                  <a:lnTo>
                    <a:pt x="0" y="2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2" name="Freeform 333"/>
            <p:cNvSpPr>
              <a:spLocks/>
            </p:cNvSpPr>
            <p:nvPr/>
          </p:nvSpPr>
          <p:spPr bwMode="auto">
            <a:xfrm>
              <a:off x="1935163" y="2373313"/>
              <a:ext cx="160338" cy="177800"/>
            </a:xfrm>
            <a:custGeom>
              <a:avLst/>
              <a:gdLst>
                <a:gd name="T0" fmla="*/ 2147483647 w 101"/>
                <a:gd name="T1" fmla="*/ 2147483647 h 112"/>
                <a:gd name="T2" fmla="*/ 2147483647 w 101"/>
                <a:gd name="T3" fmla="*/ 2147483647 h 112"/>
                <a:gd name="T4" fmla="*/ 2147483647 w 101"/>
                <a:gd name="T5" fmla="*/ 2147483647 h 112"/>
                <a:gd name="T6" fmla="*/ 2147483647 w 101"/>
                <a:gd name="T7" fmla="*/ 2147483647 h 112"/>
                <a:gd name="T8" fmla="*/ 2147483647 w 101"/>
                <a:gd name="T9" fmla="*/ 2147483647 h 112"/>
                <a:gd name="T10" fmla="*/ 2147483647 w 101"/>
                <a:gd name="T11" fmla="*/ 2147483647 h 112"/>
                <a:gd name="T12" fmla="*/ 2147483647 w 101"/>
                <a:gd name="T13" fmla="*/ 2147483647 h 112"/>
                <a:gd name="T14" fmla="*/ 2147483647 w 101"/>
                <a:gd name="T15" fmla="*/ 0 h 112"/>
                <a:gd name="T16" fmla="*/ 2147483647 w 101"/>
                <a:gd name="T17" fmla="*/ 2147483647 h 112"/>
                <a:gd name="T18" fmla="*/ 0 w 101"/>
                <a:gd name="T19" fmla="*/ 2147483647 h 112"/>
                <a:gd name="T20" fmla="*/ 2147483647 w 101"/>
                <a:gd name="T21" fmla="*/ 2147483647 h 112"/>
                <a:gd name="T22" fmla="*/ 2147483647 w 101"/>
                <a:gd name="T23" fmla="*/ 2147483647 h 112"/>
                <a:gd name="T24" fmla="*/ 2147483647 w 101"/>
                <a:gd name="T25" fmla="*/ 2147483647 h 112"/>
                <a:gd name="T26" fmla="*/ 2147483647 w 101"/>
                <a:gd name="T27" fmla="*/ 2147483647 h 112"/>
                <a:gd name="T28" fmla="*/ 2147483647 w 101"/>
                <a:gd name="T29" fmla="*/ 2147483647 h 112"/>
                <a:gd name="T30" fmla="*/ 2147483647 w 101"/>
                <a:gd name="T31" fmla="*/ 2147483647 h 112"/>
                <a:gd name="T32" fmla="*/ 2147483647 w 101"/>
                <a:gd name="T33" fmla="*/ 2147483647 h 112"/>
                <a:gd name="T34" fmla="*/ 2147483647 w 101"/>
                <a:gd name="T35" fmla="*/ 2147483647 h 112"/>
                <a:gd name="T36" fmla="*/ 2147483647 w 101"/>
                <a:gd name="T37" fmla="*/ 2147483647 h 112"/>
                <a:gd name="T38" fmla="*/ 2147483647 w 101"/>
                <a:gd name="T39" fmla="*/ 2147483647 h 112"/>
                <a:gd name="T40" fmla="*/ 2147483647 w 101"/>
                <a:gd name="T41" fmla="*/ 2147483647 h 112"/>
                <a:gd name="T42" fmla="*/ 2147483647 w 101"/>
                <a:gd name="T43" fmla="*/ 2147483647 h 112"/>
                <a:gd name="T44" fmla="*/ 2147483647 w 101"/>
                <a:gd name="T45" fmla="*/ 2147483647 h 112"/>
                <a:gd name="T46" fmla="*/ 2147483647 w 101"/>
                <a:gd name="T47" fmla="*/ 2147483647 h 112"/>
                <a:gd name="T48" fmla="*/ 2147483647 w 101"/>
                <a:gd name="T49" fmla="*/ 2147483647 h 112"/>
                <a:gd name="T50" fmla="*/ 2147483647 w 101"/>
                <a:gd name="T51" fmla="*/ 2147483647 h 112"/>
                <a:gd name="T52" fmla="*/ 2147483647 w 101"/>
                <a:gd name="T53" fmla="*/ 2147483647 h 112"/>
                <a:gd name="T54" fmla="*/ 2147483647 w 101"/>
                <a:gd name="T55" fmla="*/ 2147483647 h 112"/>
                <a:gd name="T56" fmla="*/ 2147483647 w 101"/>
                <a:gd name="T57" fmla="*/ 2147483647 h 112"/>
                <a:gd name="T58" fmla="*/ 2147483647 w 101"/>
                <a:gd name="T59" fmla="*/ 2147483647 h 112"/>
                <a:gd name="T60" fmla="*/ 2147483647 w 101"/>
                <a:gd name="T61" fmla="*/ 2147483647 h 112"/>
                <a:gd name="T62" fmla="*/ 2147483647 w 101"/>
                <a:gd name="T63" fmla="*/ 2147483647 h 112"/>
                <a:gd name="T64" fmla="*/ 2147483647 w 101"/>
                <a:gd name="T65" fmla="*/ 2147483647 h 112"/>
                <a:gd name="T66" fmla="*/ 2147483647 w 101"/>
                <a:gd name="T67" fmla="*/ 2147483647 h 1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1"/>
                <a:gd name="T103" fmla="*/ 0 h 112"/>
                <a:gd name="T104" fmla="*/ 101 w 101"/>
                <a:gd name="T105" fmla="*/ 112 h 1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1" h="112">
                  <a:moveTo>
                    <a:pt x="84" y="1"/>
                  </a:moveTo>
                  <a:lnTo>
                    <a:pt x="74" y="5"/>
                  </a:lnTo>
                  <a:lnTo>
                    <a:pt x="69" y="11"/>
                  </a:lnTo>
                  <a:lnTo>
                    <a:pt x="66" y="18"/>
                  </a:lnTo>
                  <a:lnTo>
                    <a:pt x="64" y="26"/>
                  </a:lnTo>
                  <a:lnTo>
                    <a:pt x="64" y="32"/>
                  </a:lnTo>
                  <a:lnTo>
                    <a:pt x="62" y="36"/>
                  </a:lnTo>
                  <a:lnTo>
                    <a:pt x="56" y="36"/>
                  </a:lnTo>
                  <a:lnTo>
                    <a:pt x="49" y="34"/>
                  </a:lnTo>
                  <a:lnTo>
                    <a:pt x="43" y="30"/>
                  </a:lnTo>
                  <a:lnTo>
                    <a:pt x="42" y="23"/>
                  </a:lnTo>
                  <a:lnTo>
                    <a:pt x="42" y="20"/>
                  </a:lnTo>
                  <a:lnTo>
                    <a:pt x="39" y="13"/>
                  </a:lnTo>
                  <a:lnTo>
                    <a:pt x="34" y="7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3" y="1"/>
                  </a:lnTo>
                  <a:lnTo>
                    <a:pt x="5" y="6"/>
                  </a:lnTo>
                  <a:lnTo>
                    <a:pt x="1" y="12"/>
                  </a:lnTo>
                  <a:lnTo>
                    <a:pt x="0" y="19"/>
                  </a:lnTo>
                  <a:lnTo>
                    <a:pt x="3" y="27"/>
                  </a:lnTo>
                  <a:lnTo>
                    <a:pt x="5" y="31"/>
                  </a:lnTo>
                  <a:lnTo>
                    <a:pt x="8" y="35"/>
                  </a:lnTo>
                  <a:lnTo>
                    <a:pt x="14" y="40"/>
                  </a:lnTo>
                  <a:lnTo>
                    <a:pt x="23" y="43"/>
                  </a:lnTo>
                  <a:lnTo>
                    <a:pt x="29" y="43"/>
                  </a:lnTo>
                  <a:lnTo>
                    <a:pt x="36" y="41"/>
                  </a:lnTo>
                  <a:lnTo>
                    <a:pt x="41" y="36"/>
                  </a:lnTo>
                  <a:lnTo>
                    <a:pt x="46" y="39"/>
                  </a:lnTo>
                  <a:lnTo>
                    <a:pt x="52" y="42"/>
                  </a:lnTo>
                  <a:lnTo>
                    <a:pt x="64" y="43"/>
                  </a:lnTo>
                  <a:lnTo>
                    <a:pt x="67" y="44"/>
                  </a:lnTo>
                  <a:lnTo>
                    <a:pt x="68" y="47"/>
                  </a:lnTo>
                  <a:lnTo>
                    <a:pt x="68" y="51"/>
                  </a:lnTo>
                  <a:lnTo>
                    <a:pt x="68" y="54"/>
                  </a:lnTo>
                  <a:lnTo>
                    <a:pt x="63" y="59"/>
                  </a:lnTo>
                  <a:lnTo>
                    <a:pt x="58" y="60"/>
                  </a:lnTo>
                  <a:lnTo>
                    <a:pt x="49" y="64"/>
                  </a:lnTo>
                  <a:lnTo>
                    <a:pt x="44" y="68"/>
                  </a:lnTo>
                  <a:lnTo>
                    <a:pt x="38" y="64"/>
                  </a:lnTo>
                  <a:lnTo>
                    <a:pt x="31" y="63"/>
                  </a:lnTo>
                  <a:lnTo>
                    <a:pt x="24" y="66"/>
                  </a:lnTo>
                  <a:lnTo>
                    <a:pt x="18" y="72"/>
                  </a:lnTo>
                  <a:lnTo>
                    <a:pt x="14" y="80"/>
                  </a:lnTo>
                  <a:lnTo>
                    <a:pt x="13" y="88"/>
                  </a:lnTo>
                  <a:lnTo>
                    <a:pt x="15" y="97"/>
                  </a:lnTo>
                  <a:lnTo>
                    <a:pt x="18" y="103"/>
                  </a:lnTo>
                  <a:lnTo>
                    <a:pt x="22" y="107"/>
                  </a:lnTo>
                  <a:lnTo>
                    <a:pt x="26" y="109"/>
                  </a:lnTo>
                  <a:lnTo>
                    <a:pt x="32" y="112"/>
                  </a:lnTo>
                  <a:lnTo>
                    <a:pt x="40" y="111"/>
                  </a:lnTo>
                  <a:lnTo>
                    <a:pt x="44" y="109"/>
                  </a:lnTo>
                  <a:lnTo>
                    <a:pt x="48" y="105"/>
                  </a:lnTo>
                  <a:lnTo>
                    <a:pt x="51" y="101"/>
                  </a:lnTo>
                  <a:lnTo>
                    <a:pt x="52" y="96"/>
                  </a:lnTo>
                  <a:lnTo>
                    <a:pt x="52" y="89"/>
                  </a:lnTo>
                  <a:lnTo>
                    <a:pt x="50" y="82"/>
                  </a:lnTo>
                  <a:lnTo>
                    <a:pt x="49" y="76"/>
                  </a:lnTo>
                  <a:lnTo>
                    <a:pt x="47" y="73"/>
                  </a:lnTo>
                  <a:lnTo>
                    <a:pt x="52" y="68"/>
                  </a:lnTo>
                  <a:lnTo>
                    <a:pt x="58" y="65"/>
                  </a:lnTo>
                  <a:lnTo>
                    <a:pt x="64" y="64"/>
                  </a:lnTo>
                  <a:lnTo>
                    <a:pt x="70" y="65"/>
                  </a:lnTo>
                  <a:lnTo>
                    <a:pt x="73" y="71"/>
                  </a:lnTo>
                  <a:lnTo>
                    <a:pt x="79" y="79"/>
                  </a:lnTo>
                  <a:lnTo>
                    <a:pt x="88" y="88"/>
                  </a:lnTo>
                  <a:lnTo>
                    <a:pt x="101" y="92"/>
                  </a:lnTo>
                  <a:lnTo>
                    <a:pt x="84" y="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3" name="Freeform 334"/>
            <p:cNvSpPr>
              <a:spLocks/>
            </p:cNvSpPr>
            <p:nvPr/>
          </p:nvSpPr>
          <p:spPr bwMode="auto">
            <a:xfrm>
              <a:off x="2041526" y="2351088"/>
              <a:ext cx="114300" cy="179388"/>
            </a:xfrm>
            <a:custGeom>
              <a:avLst/>
              <a:gdLst>
                <a:gd name="T0" fmla="*/ 2147483647 w 72"/>
                <a:gd name="T1" fmla="*/ 2147483647 h 113"/>
                <a:gd name="T2" fmla="*/ 2147483647 w 72"/>
                <a:gd name="T3" fmla="*/ 2147483647 h 113"/>
                <a:gd name="T4" fmla="*/ 2147483647 w 72"/>
                <a:gd name="T5" fmla="*/ 2147483647 h 113"/>
                <a:gd name="T6" fmla="*/ 2147483647 w 72"/>
                <a:gd name="T7" fmla="*/ 0 h 113"/>
                <a:gd name="T8" fmla="*/ 2147483647 w 72"/>
                <a:gd name="T9" fmla="*/ 0 h 113"/>
                <a:gd name="T10" fmla="*/ 2147483647 w 72"/>
                <a:gd name="T11" fmla="*/ 2147483647 h 113"/>
                <a:gd name="T12" fmla="*/ 2147483647 w 72"/>
                <a:gd name="T13" fmla="*/ 2147483647 h 113"/>
                <a:gd name="T14" fmla="*/ 2147483647 w 72"/>
                <a:gd name="T15" fmla="*/ 2147483647 h 113"/>
                <a:gd name="T16" fmla="*/ 2147483647 w 72"/>
                <a:gd name="T17" fmla="*/ 2147483647 h 113"/>
                <a:gd name="T18" fmla="*/ 2147483647 w 72"/>
                <a:gd name="T19" fmla="*/ 2147483647 h 113"/>
                <a:gd name="T20" fmla="*/ 2147483647 w 72"/>
                <a:gd name="T21" fmla="*/ 2147483647 h 113"/>
                <a:gd name="T22" fmla="*/ 2147483647 w 72"/>
                <a:gd name="T23" fmla="*/ 2147483647 h 113"/>
                <a:gd name="T24" fmla="*/ 2147483647 w 72"/>
                <a:gd name="T25" fmla="*/ 2147483647 h 113"/>
                <a:gd name="T26" fmla="*/ 2147483647 w 72"/>
                <a:gd name="T27" fmla="*/ 2147483647 h 113"/>
                <a:gd name="T28" fmla="*/ 2147483647 w 72"/>
                <a:gd name="T29" fmla="*/ 2147483647 h 113"/>
                <a:gd name="T30" fmla="*/ 2147483647 w 72"/>
                <a:gd name="T31" fmla="*/ 2147483647 h 113"/>
                <a:gd name="T32" fmla="*/ 0 w 72"/>
                <a:gd name="T33" fmla="*/ 2147483647 h 113"/>
                <a:gd name="T34" fmla="*/ 2147483647 w 72"/>
                <a:gd name="T35" fmla="*/ 2147483647 h 113"/>
                <a:gd name="T36" fmla="*/ 2147483647 w 72"/>
                <a:gd name="T37" fmla="*/ 2147483647 h 113"/>
                <a:gd name="T38" fmla="*/ 2147483647 w 72"/>
                <a:gd name="T39" fmla="*/ 2147483647 h 113"/>
                <a:gd name="T40" fmla="*/ 2147483647 w 72"/>
                <a:gd name="T41" fmla="*/ 2147483647 h 113"/>
                <a:gd name="T42" fmla="*/ 2147483647 w 72"/>
                <a:gd name="T43" fmla="*/ 2147483647 h 113"/>
                <a:gd name="T44" fmla="*/ 2147483647 w 72"/>
                <a:gd name="T45" fmla="*/ 2147483647 h 113"/>
                <a:gd name="T46" fmla="*/ 2147483647 w 72"/>
                <a:gd name="T47" fmla="*/ 2147483647 h 113"/>
                <a:gd name="T48" fmla="*/ 2147483647 w 72"/>
                <a:gd name="T49" fmla="*/ 2147483647 h 113"/>
                <a:gd name="T50" fmla="*/ 2147483647 w 72"/>
                <a:gd name="T51" fmla="*/ 2147483647 h 113"/>
                <a:gd name="T52" fmla="*/ 2147483647 w 72"/>
                <a:gd name="T53" fmla="*/ 2147483647 h 113"/>
                <a:gd name="T54" fmla="*/ 2147483647 w 72"/>
                <a:gd name="T55" fmla="*/ 2147483647 h 113"/>
                <a:gd name="T56" fmla="*/ 2147483647 w 72"/>
                <a:gd name="T57" fmla="*/ 2147483647 h 113"/>
                <a:gd name="T58" fmla="*/ 2147483647 w 72"/>
                <a:gd name="T59" fmla="*/ 2147483647 h 113"/>
                <a:gd name="T60" fmla="*/ 2147483647 w 72"/>
                <a:gd name="T61" fmla="*/ 2147483647 h 113"/>
                <a:gd name="T62" fmla="*/ 2147483647 w 72"/>
                <a:gd name="T63" fmla="*/ 2147483647 h 113"/>
                <a:gd name="T64" fmla="*/ 2147483647 w 72"/>
                <a:gd name="T65" fmla="*/ 2147483647 h 113"/>
                <a:gd name="T66" fmla="*/ 2147483647 w 72"/>
                <a:gd name="T67" fmla="*/ 2147483647 h 113"/>
                <a:gd name="T68" fmla="*/ 2147483647 w 72"/>
                <a:gd name="T69" fmla="*/ 2147483647 h 113"/>
                <a:gd name="T70" fmla="*/ 2147483647 w 72"/>
                <a:gd name="T71" fmla="*/ 2147483647 h 113"/>
                <a:gd name="T72" fmla="*/ 2147483647 w 72"/>
                <a:gd name="T73" fmla="*/ 2147483647 h 113"/>
                <a:gd name="T74" fmla="*/ 2147483647 w 72"/>
                <a:gd name="T75" fmla="*/ 2147483647 h 113"/>
                <a:gd name="T76" fmla="*/ 2147483647 w 72"/>
                <a:gd name="T77" fmla="*/ 2147483647 h 113"/>
                <a:gd name="T78" fmla="*/ 2147483647 w 72"/>
                <a:gd name="T79" fmla="*/ 2147483647 h 113"/>
                <a:gd name="T80" fmla="*/ 2147483647 w 72"/>
                <a:gd name="T81" fmla="*/ 2147483647 h 113"/>
                <a:gd name="T82" fmla="*/ 2147483647 w 72"/>
                <a:gd name="T83" fmla="*/ 2147483647 h 113"/>
                <a:gd name="T84" fmla="*/ 2147483647 w 72"/>
                <a:gd name="T85" fmla="*/ 2147483647 h 113"/>
                <a:gd name="T86" fmla="*/ 2147483647 w 72"/>
                <a:gd name="T87" fmla="*/ 2147483647 h 113"/>
                <a:gd name="T88" fmla="*/ 2147483647 w 72"/>
                <a:gd name="T89" fmla="*/ 2147483647 h 113"/>
                <a:gd name="T90" fmla="*/ 2147483647 w 72"/>
                <a:gd name="T91" fmla="*/ 2147483647 h 113"/>
                <a:gd name="T92" fmla="*/ 2147483647 w 72"/>
                <a:gd name="T93" fmla="*/ 2147483647 h 113"/>
                <a:gd name="T94" fmla="*/ 2147483647 w 72"/>
                <a:gd name="T95" fmla="*/ 2147483647 h 113"/>
                <a:gd name="T96" fmla="*/ 2147483647 w 72"/>
                <a:gd name="T97" fmla="*/ 2147483647 h 113"/>
                <a:gd name="T98" fmla="*/ 2147483647 w 72"/>
                <a:gd name="T99" fmla="*/ 2147483647 h 1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2"/>
                <a:gd name="T151" fmla="*/ 0 h 113"/>
                <a:gd name="T152" fmla="*/ 72 w 72"/>
                <a:gd name="T153" fmla="*/ 113 h 1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2" h="113">
                  <a:moveTo>
                    <a:pt x="45" y="6"/>
                  </a:moveTo>
                  <a:lnTo>
                    <a:pt x="43" y="4"/>
                  </a:lnTo>
                  <a:lnTo>
                    <a:pt x="39" y="2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4" y="4"/>
                  </a:lnTo>
                  <a:lnTo>
                    <a:pt x="21" y="9"/>
                  </a:lnTo>
                  <a:lnTo>
                    <a:pt x="19" y="14"/>
                  </a:lnTo>
                  <a:lnTo>
                    <a:pt x="18" y="17"/>
                  </a:lnTo>
                  <a:lnTo>
                    <a:pt x="16" y="19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6" y="26"/>
                  </a:lnTo>
                  <a:lnTo>
                    <a:pt x="3" y="32"/>
                  </a:lnTo>
                  <a:lnTo>
                    <a:pt x="1" y="36"/>
                  </a:lnTo>
                  <a:lnTo>
                    <a:pt x="0" y="42"/>
                  </a:lnTo>
                  <a:lnTo>
                    <a:pt x="1" y="49"/>
                  </a:lnTo>
                  <a:lnTo>
                    <a:pt x="2" y="56"/>
                  </a:lnTo>
                  <a:lnTo>
                    <a:pt x="4" y="62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5" y="77"/>
                  </a:lnTo>
                  <a:lnTo>
                    <a:pt x="8" y="82"/>
                  </a:lnTo>
                  <a:lnTo>
                    <a:pt x="10" y="86"/>
                  </a:lnTo>
                  <a:lnTo>
                    <a:pt x="13" y="90"/>
                  </a:lnTo>
                  <a:lnTo>
                    <a:pt x="21" y="96"/>
                  </a:lnTo>
                  <a:lnTo>
                    <a:pt x="29" y="102"/>
                  </a:lnTo>
                  <a:lnTo>
                    <a:pt x="34" y="106"/>
                  </a:lnTo>
                  <a:lnTo>
                    <a:pt x="37" y="109"/>
                  </a:lnTo>
                  <a:lnTo>
                    <a:pt x="42" y="111"/>
                  </a:lnTo>
                  <a:lnTo>
                    <a:pt x="46" y="112"/>
                  </a:lnTo>
                  <a:lnTo>
                    <a:pt x="50" y="113"/>
                  </a:lnTo>
                  <a:lnTo>
                    <a:pt x="54" y="113"/>
                  </a:lnTo>
                  <a:lnTo>
                    <a:pt x="57" y="112"/>
                  </a:lnTo>
                  <a:lnTo>
                    <a:pt x="61" y="109"/>
                  </a:lnTo>
                  <a:lnTo>
                    <a:pt x="63" y="104"/>
                  </a:lnTo>
                  <a:lnTo>
                    <a:pt x="63" y="97"/>
                  </a:lnTo>
                  <a:lnTo>
                    <a:pt x="63" y="90"/>
                  </a:lnTo>
                  <a:lnTo>
                    <a:pt x="65" y="84"/>
                  </a:lnTo>
                  <a:lnTo>
                    <a:pt x="69" y="80"/>
                  </a:lnTo>
                  <a:lnTo>
                    <a:pt x="72" y="75"/>
                  </a:lnTo>
                  <a:lnTo>
                    <a:pt x="70" y="59"/>
                  </a:lnTo>
                  <a:lnTo>
                    <a:pt x="66" y="36"/>
                  </a:lnTo>
                  <a:lnTo>
                    <a:pt x="63" y="22"/>
                  </a:lnTo>
                  <a:lnTo>
                    <a:pt x="58" y="21"/>
                  </a:lnTo>
                  <a:lnTo>
                    <a:pt x="54" y="18"/>
                  </a:lnTo>
                  <a:lnTo>
                    <a:pt x="50" y="15"/>
                  </a:lnTo>
                  <a:lnTo>
                    <a:pt x="47" y="10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4" name="Freeform 335"/>
            <p:cNvSpPr>
              <a:spLocks/>
            </p:cNvSpPr>
            <p:nvPr/>
          </p:nvSpPr>
          <p:spPr bwMode="auto">
            <a:xfrm>
              <a:off x="1938338" y="2379663"/>
              <a:ext cx="41275" cy="44450"/>
            </a:xfrm>
            <a:custGeom>
              <a:avLst/>
              <a:gdLst>
                <a:gd name="T0" fmla="*/ 2147483647 w 26"/>
                <a:gd name="T1" fmla="*/ 2147483647 h 28"/>
                <a:gd name="T2" fmla="*/ 0 w 26"/>
                <a:gd name="T3" fmla="*/ 2147483647 h 28"/>
                <a:gd name="T4" fmla="*/ 0 w 26"/>
                <a:gd name="T5" fmla="*/ 2147483647 h 28"/>
                <a:gd name="T6" fmla="*/ 2147483647 w 26"/>
                <a:gd name="T7" fmla="*/ 2147483647 h 28"/>
                <a:gd name="T8" fmla="*/ 2147483647 w 26"/>
                <a:gd name="T9" fmla="*/ 2147483647 h 28"/>
                <a:gd name="T10" fmla="*/ 2147483647 w 26"/>
                <a:gd name="T11" fmla="*/ 2147483647 h 28"/>
                <a:gd name="T12" fmla="*/ 2147483647 w 26"/>
                <a:gd name="T13" fmla="*/ 2147483647 h 28"/>
                <a:gd name="T14" fmla="*/ 2147483647 w 26"/>
                <a:gd name="T15" fmla="*/ 2147483647 h 28"/>
                <a:gd name="T16" fmla="*/ 2147483647 w 26"/>
                <a:gd name="T17" fmla="*/ 2147483647 h 28"/>
                <a:gd name="T18" fmla="*/ 2147483647 w 26"/>
                <a:gd name="T19" fmla="*/ 2147483647 h 28"/>
                <a:gd name="T20" fmla="*/ 2147483647 w 26"/>
                <a:gd name="T21" fmla="*/ 2147483647 h 28"/>
                <a:gd name="T22" fmla="*/ 2147483647 w 26"/>
                <a:gd name="T23" fmla="*/ 2147483647 h 28"/>
                <a:gd name="T24" fmla="*/ 2147483647 w 26"/>
                <a:gd name="T25" fmla="*/ 2147483647 h 28"/>
                <a:gd name="T26" fmla="*/ 2147483647 w 26"/>
                <a:gd name="T27" fmla="*/ 2147483647 h 28"/>
                <a:gd name="T28" fmla="*/ 2147483647 w 26"/>
                <a:gd name="T29" fmla="*/ 2147483647 h 28"/>
                <a:gd name="T30" fmla="*/ 2147483647 w 26"/>
                <a:gd name="T31" fmla="*/ 2147483647 h 28"/>
                <a:gd name="T32" fmla="*/ 2147483647 w 26"/>
                <a:gd name="T33" fmla="*/ 2147483647 h 28"/>
                <a:gd name="T34" fmla="*/ 2147483647 w 26"/>
                <a:gd name="T35" fmla="*/ 2147483647 h 28"/>
                <a:gd name="T36" fmla="*/ 2147483647 w 26"/>
                <a:gd name="T37" fmla="*/ 2147483647 h 28"/>
                <a:gd name="T38" fmla="*/ 2147483647 w 26"/>
                <a:gd name="T39" fmla="*/ 0 h 28"/>
                <a:gd name="T40" fmla="*/ 2147483647 w 26"/>
                <a:gd name="T41" fmla="*/ 0 h 28"/>
                <a:gd name="T42" fmla="*/ 2147483647 w 26"/>
                <a:gd name="T43" fmla="*/ 2147483647 h 28"/>
                <a:gd name="T44" fmla="*/ 2147483647 w 26"/>
                <a:gd name="T45" fmla="*/ 2147483647 h 28"/>
                <a:gd name="T46" fmla="*/ 2147483647 w 26"/>
                <a:gd name="T47" fmla="*/ 2147483647 h 28"/>
                <a:gd name="T48" fmla="*/ 2147483647 w 26"/>
                <a:gd name="T49" fmla="*/ 2147483647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28"/>
                <a:gd name="T77" fmla="*/ 26 w 26"/>
                <a:gd name="T78" fmla="*/ 28 h 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28">
                  <a:moveTo>
                    <a:pt x="1" y="9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10" y="27"/>
                  </a:lnTo>
                  <a:lnTo>
                    <a:pt x="13" y="28"/>
                  </a:lnTo>
                  <a:lnTo>
                    <a:pt x="16" y="27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5" y="20"/>
                  </a:lnTo>
                  <a:lnTo>
                    <a:pt x="26" y="18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4" y="6"/>
                  </a:lnTo>
                  <a:lnTo>
                    <a:pt x="23" y="3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3" y="6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FDFC9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5" name="Freeform 336"/>
            <p:cNvSpPr>
              <a:spLocks/>
            </p:cNvSpPr>
            <p:nvPr/>
          </p:nvSpPr>
          <p:spPr bwMode="auto">
            <a:xfrm>
              <a:off x="2039938" y="2349501"/>
              <a:ext cx="114300" cy="179387"/>
            </a:xfrm>
            <a:custGeom>
              <a:avLst/>
              <a:gdLst>
                <a:gd name="T0" fmla="*/ 2147483647 w 72"/>
                <a:gd name="T1" fmla="*/ 2147483647 h 113"/>
                <a:gd name="T2" fmla="*/ 2147483647 w 72"/>
                <a:gd name="T3" fmla="*/ 2147483647 h 113"/>
                <a:gd name="T4" fmla="*/ 2147483647 w 72"/>
                <a:gd name="T5" fmla="*/ 2147483647 h 113"/>
                <a:gd name="T6" fmla="*/ 2147483647 w 72"/>
                <a:gd name="T7" fmla="*/ 0 h 113"/>
                <a:gd name="T8" fmla="*/ 2147483647 w 72"/>
                <a:gd name="T9" fmla="*/ 0 h 113"/>
                <a:gd name="T10" fmla="*/ 2147483647 w 72"/>
                <a:gd name="T11" fmla="*/ 2147483647 h 113"/>
                <a:gd name="T12" fmla="*/ 2147483647 w 72"/>
                <a:gd name="T13" fmla="*/ 2147483647 h 113"/>
                <a:gd name="T14" fmla="*/ 2147483647 w 72"/>
                <a:gd name="T15" fmla="*/ 2147483647 h 113"/>
                <a:gd name="T16" fmla="*/ 2147483647 w 72"/>
                <a:gd name="T17" fmla="*/ 2147483647 h 113"/>
                <a:gd name="T18" fmla="*/ 2147483647 w 72"/>
                <a:gd name="T19" fmla="*/ 2147483647 h 113"/>
                <a:gd name="T20" fmla="*/ 2147483647 w 72"/>
                <a:gd name="T21" fmla="*/ 2147483647 h 113"/>
                <a:gd name="T22" fmla="*/ 2147483647 w 72"/>
                <a:gd name="T23" fmla="*/ 2147483647 h 113"/>
                <a:gd name="T24" fmla="*/ 2147483647 w 72"/>
                <a:gd name="T25" fmla="*/ 2147483647 h 113"/>
                <a:gd name="T26" fmla="*/ 2147483647 w 72"/>
                <a:gd name="T27" fmla="*/ 2147483647 h 113"/>
                <a:gd name="T28" fmla="*/ 2147483647 w 72"/>
                <a:gd name="T29" fmla="*/ 2147483647 h 113"/>
                <a:gd name="T30" fmla="*/ 2147483647 w 72"/>
                <a:gd name="T31" fmla="*/ 2147483647 h 113"/>
                <a:gd name="T32" fmla="*/ 0 w 72"/>
                <a:gd name="T33" fmla="*/ 2147483647 h 113"/>
                <a:gd name="T34" fmla="*/ 2147483647 w 72"/>
                <a:gd name="T35" fmla="*/ 2147483647 h 113"/>
                <a:gd name="T36" fmla="*/ 2147483647 w 72"/>
                <a:gd name="T37" fmla="*/ 2147483647 h 113"/>
                <a:gd name="T38" fmla="*/ 2147483647 w 72"/>
                <a:gd name="T39" fmla="*/ 2147483647 h 113"/>
                <a:gd name="T40" fmla="*/ 2147483647 w 72"/>
                <a:gd name="T41" fmla="*/ 2147483647 h 113"/>
                <a:gd name="T42" fmla="*/ 2147483647 w 72"/>
                <a:gd name="T43" fmla="*/ 2147483647 h 113"/>
                <a:gd name="T44" fmla="*/ 2147483647 w 72"/>
                <a:gd name="T45" fmla="*/ 2147483647 h 113"/>
                <a:gd name="T46" fmla="*/ 2147483647 w 72"/>
                <a:gd name="T47" fmla="*/ 2147483647 h 113"/>
                <a:gd name="T48" fmla="*/ 2147483647 w 72"/>
                <a:gd name="T49" fmla="*/ 2147483647 h 113"/>
                <a:gd name="T50" fmla="*/ 2147483647 w 72"/>
                <a:gd name="T51" fmla="*/ 2147483647 h 113"/>
                <a:gd name="T52" fmla="*/ 2147483647 w 72"/>
                <a:gd name="T53" fmla="*/ 2147483647 h 113"/>
                <a:gd name="T54" fmla="*/ 2147483647 w 72"/>
                <a:gd name="T55" fmla="*/ 2147483647 h 113"/>
                <a:gd name="T56" fmla="*/ 2147483647 w 72"/>
                <a:gd name="T57" fmla="*/ 2147483647 h 113"/>
                <a:gd name="T58" fmla="*/ 2147483647 w 72"/>
                <a:gd name="T59" fmla="*/ 2147483647 h 113"/>
                <a:gd name="T60" fmla="*/ 2147483647 w 72"/>
                <a:gd name="T61" fmla="*/ 2147483647 h 113"/>
                <a:gd name="T62" fmla="*/ 2147483647 w 72"/>
                <a:gd name="T63" fmla="*/ 2147483647 h 113"/>
                <a:gd name="T64" fmla="*/ 2147483647 w 72"/>
                <a:gd name="T65" fmla="*/ 2147483647 h 113"/>
                <a:gd name="T66" fmla="*/ 2147483647 w 72"/>
                <a:gd name="T67" fmla="*/ 2147483647 h 113"/>
                <a:gd name="T68" fmla="*/ 2147483647 w 72"/>
                <a:gd name="T69" fmla="*/ 2147483647 h 113"/>
                <a:gd name="T70" fmla="*/ 2147483647 w 72"/>
                <a:gd name="T71" fmla="*/ 2147483647 h 113"/>
                <a:gd name="T72" fmla="*/ 2147483647 w 72"/>
                <a:gd name="T73" fmla="*/ 2147483647 h 113"/>
                <a:gd name="T74" fmla="*/ 2147483647 w 72"/>
                <a:gd name="T75" fmla="*/ 2147483647 h 113"/>
                <a:gd name="T76" fmla="*/ 2147483647 w 72"/>
                <a:gd name="T77" fmla="*/ 2147483647 h 113"/>
                <a:gd name="T78" fmla="*/ 2147483647 w 72"/>
                <a:gd name="T79" fmla="*/ 2147483647 h 113"/>
                <a:gd name="T80" fmla="*/ 2147483647 w 72"/>
                <a:gd name="T81" fmla="*/ 2147483647 h 113"/>
                <a:gd name="T82" fmla="*/ 2147483647 w 72"/>
                <a:gd name="T83" fmla="*/ 2147483647 h 113"/>
                <a:gd name="T84" fmla="*/ 2147483647 w 72"/>
                <a:gd name="T85" fmla="*/ 2147483647 h 113"/>
                <a:gd name="T86" fmla="*/ 2147483647 w 72"/>
                <a:gd name="T87" fmla="*/ 2147483647 h 113"/>
                <a:gd name="T88" fmla="*/ 2147483647 w 72"/>
                <a:gd name="T89" fmla="*/ 2147483647 h 113"/>
                <a:gd name="T90" fmla="*/ 2147483647 w 72"/>
                <a:gd name="T91" fmla="*/ 2147483647 h 113"/>
                <a:gd name="T92" fmla="*/ 2147483647 w 72"/>
                <a:gd name="T93" fmla="*/ 2147483647 h 113"/>
                <a:gd name="T94" fmla="*/ 2147483647 w 72"/>
                <a:gd name="T95" fmla="*/ 2147483647 h 113"/>
                <a:gd name="T96" fmla="*/ 2147483647 w 72"/>
                <a:gd name="T97" fmla="*/ 2147483647 h 113"/>
                <a:gd name="T98" fmla="*/ 2147483647 w 72"/>
                <a:gd name="T99" fmla="*/ 2147483647 h 113"/>
                <a:gd name="T100" fmla="*/ 2147483647 w 72"/>
                <a:gd name="T101" fmla="*/ 2147483647 h 1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2"/>
                <a:gd name="T154" fmla="*/ 0 h 113"/>
                <a:gd name="T155" fmla="*/ 72 w 72"/>
                <a:gd name="T156" fmla="*/ 113 h 1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2" h="113">
                  <a:moveTo>
                    <a:pt x="45" y="7"/>
                  </a:moveTo>
                  <a:lnTo>
                    <a:pt x="43" y="4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8" y="2"/>
                  </a:lnTo>
                  <a:lnTo>
                    <a:pt x="24" y="4"/>
                  </a:lnTo>
                  <a:lnTo>
                    <a:pt x="21" y="9"/>
                  </a:lnTo>
                  <a:lnTo>
                    <a:pt x="19" y="14"/>
                  </a:lnTo>
                  <a:lnTo>
                    <a:pt x="18" y="17"/>
                  </a:lnTo>
                  <a:lnTo>
                    <a:pt x="16" y="19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6" y="26"/>
                  </a:lnTo>
                  <a:lnTo>
                    <a:pt x="3" y="32"/>
                  </a:lnTo>
                  <a:lnTo>
                    <a:pt x="1" y="37"/>
                  </a:lnTo>
                  <a:lnTo>
                    <a:pt x="0" y="42"/>
                  </a:lnTo>
                  <a:lnTo>
                    <a:pt x="1" y="49"/>
                  </a:lnTo>
                  <a:lnTo>
                    <a:pt x="2" y="56"/>
                  </a:lnTo>
                  <a:lnTo>
                    <a:pt x="4" y="62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6" y="77"/>
                  </a:lnTo>
                  <a:lnTo>
                    <a:pt x="8" y="82"/>
                  </a:lnTo>
                  <a:lnTo>
                    <a:pt x="10" y="87"/>
                  </a:lnTo>
                  <a:lnTo>
                    <a:pt x="14" y="91"/>
                  </a:lnTo>
                  <a:lnTo>
                    <a:pt x="21" y="97"/>
                  </a:lnTo>
                  <a:lnTo>
                    <a:pt x="29" y="103"/>
                  </a:lnTo>
                  <a:lnTo>
                    <a:pt x="34" y="107"/>
                  </a:lnTo>
                  <a:lnTo>
                    <a:pt x="37" y="109"/>
                  </a:lnTo>
                  <a:lnTo>
                    <a:pt x="42" y="111"/>
                  </a:lnTo>
                  <a:lnTo>
                    <a:pt x="46" y="112"/>
                  </a:lnTo>
                  <a:lnTo>
                    <a:pt x="50" y="113"/>
                  </a:lnTo>
                  <a:lnTo>
                    <a:pt x="54" y="113"/>
                  </a:lnTo>
                  <a:lnTo>
                    <a:pt x="57" y="112"/>
                  </a:lnTo>
                  <a:lnTo>
                    <a:pt x="61" y="109"/>
                  </a:lnTo>
                  <a:lnTo>
                    <a:pt x="63" y="104"/>
                  </a:lnTo>
                  <a:lnTo>
                    <a:pt x="63" y="97"/>
                  </a:lnTo>
                  <a:lnTo>
                    <a:pt x="63" y="90"/>
                  </a:lnTo>
                  <a:lnTo>
                    <a:pt x="65" y="85"/>
                  </a:lnTo>
                  <a:lnTo>
                    <a:pt x="69" y="80"/>
                  </a:lnTo>
                  <a:lnTo>
                    <a:pt x="72" y="75"/>
                  </a:lnTo>
                  <a:lnTo>
                    <a:pt x="71" y="59"/>
                  </a:lnTo>
                  <a:lnTo>
                    <a:pt x="66" y="36"/>
                  </a:lnTo>
                  <a:lnTo>
                    <a:pt x="63" y="22"/>
                  </a:lnTo>
                  <a:lnTo>
                    <a:pt x="58" y="21"/>
                  </a:lnTo>
                  <a:lnTo>
                    <a:pt x="54" y="18"/>
                  </a:lnTo>
                  <a:lnTo>
                    <a:pt x="50" y="15"/>
                  </a:lnTo>
                  <a:lnTo>
                    <a:pt x="48" y="11"/>
                  </a:lnTo>
                  <a:lnTo>
                    <a:pt x="45" y="7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6" name="Freeform 337"/>
            <p:cNvSpPr>
              <a:spLocks/>
            </p:cNvSpPr>
            <p:nvPr/>
          </p:nvSpPr>
          <p:spPr bwMode="auto">
            <a:xfrm>
              <a:off x="1936751" y="2378076"/>
              <a:ext cx="41275" cy="44450"/>
            </a:xfrm>
            <a:custGeom>
              <a:avLst/>
              <a:gdLst>
                <a:gd name="T0" fmla="*/ 2147483647 w 26"/>
                <a:gd name="T1" fmla="*/ 2147483647 h 28"/>
                <a:gd name="T2" fmla="*/ 0 w 26"/>
                <a:gd name="T3" fmla="*/ 2147483647 h 28"/>
                <a:gd name="T4" fmla="*/ 0 w 26"/>
                <a:gd name="T5" fmla="*/ 2147483647 h 28"/>
                <a:gd name="T6" fmla="*/ 2147483647 w 26"/>
                <a:gd name="T7" fmla="*/ 2147483647 h 28"/>
                <a:gd name="T8" fmla="*/ 2147483647 w 26"/>
                <a:gd name="T9" fmla="*/ 2147483647 h 28"/>
                <a:gd name="T10" fmla="*/ 2147483647 w 26"/>
                <a:gd name="T11" fmla="*/ 2147483647 h 28"/>
                <a:gd name="T12" fmla="*/ 2147483647 w 26"/>
                <a:gd name="T13" fmla="*/ 2147483647 h 28"/>
                <a:gd name="T14" fmla="*/ 2147483647 w 26"/>
                <a:gd name="T15" fmla="*/ 2147483647 h 28"/>
                <a:gd name="T16" fmla="*/ 2147483647 w 26"/>
                <a:gd name="T17" fmla="*/ 2147483647 h 28"/>
                <a:gd name="T18" fmla="*/ 2147483647 w 26"/>
                <a:gd name="T19" fmla="*/ 2147483647 h 28"/>
                <a:gd name="T20" fmla="*/ 2147483647 w 26"/>
                <a:gd name="T21" fmla="*/ 2147483647 h 28"/>
                <a:gd name="T22" fmla="*/ 2147483647 w 26"/>
                <a:gd name="T23" fmla="*/ 2147483647 h 28"/>
                <a:gd name="T24" fmla="*/ 2147483647 w 26"/>
                <a:gd name="T25" fmla="*/ 2147483647 h 28"/>
                <a:gd name="T26" fmla="*/ 2147483647 w 26"/>
                <a:gd name="T27" fmla="*/ 2147483647 h 28"/>
                <a:gd name="T28" fmla="*/ 2147483647 w 26"/>
                <a:gd name="T29" fmla="*/ 2147483647 h 28"/>
                <a:gd name="T30" fmla="*/ 2147483647 w 26"/>
                <a:gd name="T31" fmla="*/ 2147483647 h 28"/>
                <a:gd name="T32" fmla="*/ 2147483647 w 26"/>
                <a:gd name="T33" fmla="*/ 2147483647 h 28"/>
                <a:gd name="T34" fmla="*/ 2147483647 w 26"/>
                <a:gd name="T35" fmla="*/ 2147483647 h 28"/>
                <a:gd name="T36" fmla="*/ 2147483647 w 26"/>
                <a:gd name="T37" fmla="*/ 2147483647 h 28"/>
                <a:gd name="T38" fmla="*/ 2147483647 w 26"/>
                <a:gd name="T39" fmla="*/ 0 h 28"/>
                <a:gd name="T40" fmla="*/ 2147483647 w 26"/>
                <a:gd name="T41" fmla="*/ 0 h 28"/>
                <a:gd name="T42" fmla="*/ 2147483647 w 26"/>
                <a:gd name="T43" fmla="*/ 2147483647 h 28"/>
                <a:gd name="T44" fmla="*/ 2147483647 w 26"/>
                <a:gd name="T45" fmla="*/ 2147483647 h 28"/>
                <a:gd name="T46" fmla="*/ 2147483647 w 26"/>
                <a:gd name="T47" fmla="*/ 2147483647 h 28"/>
                <a:gd name="T48" fmla="*/ 2147483647 w 26"/>
                <a:gd name="T49" fmla="*/ 2147483647 h 28"/>
                <a:gd name="T50" fmla="*/ 2147483647 w 26"/>
                <a:gd name="T51" fmla="*/ 2147483647 h 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"/>
                <a:gd name="T79" fmla="*/ 0 h 28"/>
                <a:gd name="T80" fmla="*/ 26 w 26"/>
                <a:gd name="T81" fmla="*/ 28 h 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" h="28">
                  <a:moveTo>
                    <a:pt x="1" y="9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10" y="27"/>
                  </a:lnTo>
                  <a:lnTo>
                    <a:pt x="13" y="28"/>
                  </a:lnTo>
                  <a:lnTo>
                    <a:pt x="16" y="27"/>
                  </a:lnTo>
                  <a:lnTo>
                    <a:pt x="20" y="26"/>
                  </a:lnTo>
                  <a:lnTo>
                    <a:pt x="23" y="24"/>
                  </a:lnTo>
                  <a:lnTo>
                    <a:pt x="25" y="21"/>
                  </a:lnTo>
                  <a:lnTo>
                    <a:pt x="26" y="18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5" y="6"/>
                  </a:lnTo>
                  <a:lnTo>
                    <a:pt x="23" y="3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3" y="6"/>
                  </a:lnTo>
                  <a:lnTo>
                    <a:pt x="1" y="9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7" name="Freeform 338"/>
            <p:cNvSpPr>
              <a:spLocks/>
            </p:cNvSpPr>
            <p:nvPr/>
          </p:nvSpPr>
          <p:spPr bwMode="auto">
            <a:xfrm>
              <a:off x="1944688" y="2389188"/>
              <a:ext cx="17463" cy="15875"/>
            </a:xfrm>
            <a:custGeom>
              <a:avLst/>
              <a:gdLst>
                <a:gd name="T0" fmla="*/ 2147483647 w 11"/>
                <a:gd name="T1" fmla="*/ 2147483647 h 10"/>
                <a:gd name="T2" fmla="*/ 2147483647 w 11"/>
                <a:gd name="T3" fmla="*/ 2147483647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2147483647 w 11"/>
                <a:gd name="T11" fmla="*/ 2147483647 h 10"/>
                <a:gd name="T12" fmla="*/ 0 w 11"/>
                <a:gd name="T13" fmla="*/ 2147483647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2147483647 w 11"/>
                <a:gd name="T19" fmla="*/ 0 h 10"/>
                <a:gd name="T20" fmla="*/ 2147483647 w 11"/>
                <a:gd name="T21" fmla="*/ 2147483647 h 10"/>
                <a:gd name="T22" fmla="*/ 2147483647 w 11"/>
                <a:gd name="T23" fmla="*/ 2147483647 h 10"/>
                <a:gd name="T24" fmla="*/ 2147483647 w 11"/>
                <a:gd name="T25" fmla="*/ 2147483647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"/>
                <a:gd name="T40" fmla="*/ 0 h 10"/>
                <a:gd name="T41" fmla="*/ 11 w 11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" h="10">
                  <a:moveTo>
                    <a:pt x="11" y="6"/>
                  </a:moveTo>
                  <a:lnTo>
                    <a:pt x="11" y="8"/>
                  </a:lnTo>
                  <a:lnTo>
                    <a:pt x="9" y="10"/>
                  </a:lnTo>
                  <a:lnTo>
                    <a:pt x="6" y="10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10" y="3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8" name="Freeform 339"/>
            <p:cNvSpPr>
              <a:spLocks/>
            </p:cNvSpPr>
            <p:nvPr/>
          </p:nvSpPr>
          <p:spPr bwMode="auto">
            <a:xfrm>
              <a:off x="1966913" y="2503488"/>
              <a:ext cx="46038" cy="46038"/>
            </a:xfrm>
            <a:custGeom>
              <a:avLst/>
              <a:gdLst>
                <a:gd name="T0" fmla="*/ 2147483647 w 29"/>
                <a:gd name="T1" fmla="*/ 0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0 w 29"/>
                <a:gd name="T7" fmla="*/ 2147483647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2147483647 w 29"/>
                <a:gd name="T21" fmla="*/ 2147483647 h 29"/>
                <a:gd name="T22" fmla="*/ 2147483647 w 29"/>
                <a:gd name="T23" fmla="*/ 2147483647 h 29"/>
                <a:gd name="T24" fmla="*/ 2147483647 w 29"/>
                <a:gd name="T25" fmla="*/ 2147483647 h 29"/>
                <a:gd name="T26" fmla="*/ 2147483647 w 29"/>
                <a:gd name="T27" fmla="*/ 2147483647 h 29"/>
                <a:gd name="T28" fmla="*/ 2147483647 w 29"/>
                <a:gd name="T29" fmla="*/ 2147483647 h 29"/>
                <a:gd name="T30" fmla="*/ 2147483647 w 29"/>
                <a:gd name="T31" fmla="*/ 2147483647 h 29"/>
                <a:gd name="T32" fmla="*/ 2147483647 w 29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"/>
                <a:gd name="T52" fmla="*/ 0 h 29"/>
                <a:gd name="T53" fmla="*/ 29 w 29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" h="29">
                  <a:moveTo>
                    <a:pt x="14" y="0"/>
                  </a:moveTo>
                  <a:lnTo>
                    <a:pt x="6" y="1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4" y="23"/>
                  </a:lnTo>
                  <a:lnTo>
                    <a:pt x="7" y="26"/>
                  </a:lnTo>
                  <a:lnTo>
                    <a:pt x="12" y="29"/>
                  </a:lnTo>
                  <a:lnTo>
                    <a:pt x="17" y="28"/>
                  </a:lnTo>
                  <a:lnTo>
                    <a:pt x="23" y="27"/>
                  </a:lnTo>
                  <a:lnTo>
                    <a:pt x="27" y="23"/>
                  </a:lnTo>
                  <a:lnTo>
                    <a:pt x="29" y="17"/>
                  </a:lnTo>
                  <a:lnTo>
                    <a:pt x="28" y="10"/>
                  </a:lnTo>
                  <a:lnTo>
                    <a:pt x="26" y="4"/>
                  </a:lnTo>
                  <a:lnTo>
                    <a:pt x="21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DFC9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9" name="Freeform 340"/>
            <p:cNvSpPr>
              <a:spLocks/>
            </p:cNvSpPr>
            <p:nvPr/>
          </p:nvSpPr>
          <p:spPr bwMode="auto">
            <a:xfrm>
              <a:off x="1943101" y="2387601"/>
              <a:ext cx="17462" cy="15875"/>
            </a:xfrm>
            <a:custGeom>
              <a:avLst/>
              <a:gdLst>
                <a:gd name="T0" fmla="*/ 2147483647 w 11"/>
                <a:gd name="T1" fmla="*/ 2147483647 h 10"/>
                <a:gd name="T2" fmla="*/ 2147483647 w 11"/>
                <a:gd name="T3" fmla="*/ 2147483647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2147483647 w 11"/>
                <a:gd name="T11" fmla="*/ 2147483647 h 10"/>
                <a:gd name="T12" fmla="*/ 0 w 11"/>
                <a:gd name="T13" fmla="*/ 2147483647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2147483647 w 11"/>
                <a:gd name="T19" fmla="*/ 0 h 10"/>
                <a:gd name="T20" fmla="*/ 2147483647 w 11"/>
                <a:gd name="T21" fmla="*/ 2147483647 h 10"/>
                <a:gd name="T22" fmla="*/ 2147483647 w 11"/>
                <a:gd name="T23" fmla="*/ 2147483647 h 10"/>
                <a:gd name="T24" fmla="*/ 2147483647 w 11"/>
                <a:gd name="T25" fmla="*/ 2147483647 h 10"/>
                <a:gd name="T26" fmla="*/ 2147483647 w 11"/>
                <a:gd name="T27" fmla="*/ 2147483647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10"/>
                <a:gd name="T44" fmla="*/ 11 w 11"/>
                <a:gd name="T45" fmla="*/ 10 h 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10">
                  <a:moveTo>
                    <a:pt x="11" y="6"/>
                  </a:move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0" name="Freeform 341"/>
            <p:cNvSpPr>
              <a:spLocks/>
            </p:cNvSpPr>
            <p:nvPr/>
          </p:nvSpPr>
          <p:spPr bwMode="auto">
            <a:xfrm>
              <a:off x="1965326" y="2501901"/>
              <a:ext cx="46037" cy="46037"/>
            </a:xfrm>
            <a:custGeom>
              <a:avLst/>
              <a:gdLst>
                <a:gd name="T0" fmla="*/ 2147483647 w 29"/>
                <a:gd name="T1" fmla="*/ 0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0 w 29"/>
                <a:gd name="T7" fmla="*/ 2147483647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2147483647 w 29"/>
                <a:gd name="T21" fmla="*/ 2147483647 h 29"/>
                <a:gd name="T22" fmla="*/ 2147483647 w 29"/>
                <a:gd name="T23" fmla="*/ 2147483647 h 29"/>
                <a:gd name="T24" fmla="*/ 2147483647 w 29"/>
                <a:gd name="T25" fmla="*/ 2147483647 h 29"/>
                <a:gd name="T26" fmla="*/ 2147483647 w 29"/>
                <a:gd name="T27" fmla="*/ 2147483647 h 29"/>
                <a:gd name="T28" fmla="*/ 2147483647 w 29"/>
                <a:gd name="T29" fmla="*/ 2147483647 h 29"/>
                <a:gd name="T30" fmla="*/ 2147483647 w 29"/>
                <a:gd name="T31" fmla="*/ 2147483647 h 29"/>
                <a:gd name="T32" fmla="*/ 2147483647 w 29"/>
                <a:gd name="T33" fmla="*/ 0 h 29"/>
                <a:gd name="T34" fmla="*/ 2147483647 w 29"/>
                <a:gd name="T35" fmla="*/ 0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"/>
                <a:gd name="T55" fmla="*/ 0 h 29"/>
                <a:gd name="T56" fmla="*/ 29 w 29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" h="29">
                  <a:moveTo>
                    <a:pt x="14" y="0"/>
                  </a:move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2" y="29"/>
                  </a:lnTo>
                  <a:lnTo>
                    <a:pt x="17" y="28"/>
                  </a:lnTo>
                  <a:lnTo>
                    <a:pt x="23" y="27"/>
                  </a:lnTo>
                  <a:lnTo>
                    <a:pt x="27" y="23"/>
                  </a:lnTo>
                  <a:lnTo>
                    <a:pt x="29" y="17"/>
                  </a:lnTo>
                  <a:lnTo>
                    <a:pt x="29" y="10"/>
                  </a:lnTo>
                  <a:lnTo>
                    <a:pt x="26" y="4"/>
                  </a:lnTo>
                  <a:lnTo>
                    <a:pt x="21" y="1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1" name="Freeform 342"/>
            <p:cNvSpPr>
              <a:spLocks/>
            </p:cNvSpPr>
            <p:nvPr/>
          </p:nvSpPr>
          <p:spPr bwMode="auto">
            <a:xfrm>
              <a:off x="1979613" y="2527301"/>
              <a:ext cx="15875" cy="14287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2147483647 w 10"/>
                <a:gd name="T9" fmla="*/ 2147483647 h 9"/>
                <a:gd name="T10" fmla="*/ 0 w 10"/>
                <a:gd name="T11" fmla="*/ 2147483647 h 9"/>
                <a:gd name="T12" fmla="*/ 0 w 10"/>
                <a:gd name="T13" fmla="*/ 2147483647 h 9"/>
                <a:gd name="T14" fmla="*/ 2147483647 w 10"/>
                <a:gd name="T15" fmla="*/ 2147483647 h 9"/>
                <a:gd name="T16" fmla="*/ 2147483647 w 10"/>
                <a:gd name="T17" fmla="*/ 0 h 9"/>
                <a:gd name="T18" fmla="*/ 2147483647 w 10"/>
                <a:gd name="T19" fmla="*/ 2147483647 h 9"/>
                <a:gd name="T20" fmla="*/ 2147483647 w 10"/>
                <a:gd name="T21" fmla="*/ 2147483647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10" y="4"/>
                  </a:moveTo>
                  <a:lnTo>
                    <a:pt x="9" y="6"/>
                  </a:lnTo>
                  <a:lnTo>
                    <a:pt x="8" y="8"/>
                  </a:lnTo>
                  <a:lnTo>
                    <a:pt x="5" y="9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5" y="0"/>
                  </a:lnTo>
                  <a:lnTo>
                    <a:pt x="8" y="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2" name="Freeform 343"/>
            <p:cNvSpPr>
              <a:spLocks/>
            </p:cNvSpPr>
            <p:nvPr/>
          </p:nvSpPr>
          <p:spPr bwMode="auto">
            <a:xfrm>
              <a:off x="1960563" y="2484438"/>
              <a:ext cx="47625" cy="41275"/>
            </a:xfrm>
            <a:custGeom>
              <a:avLst/>
              <a:gdLst>
                <a:gd name="T0" fmla="*/ 2147483647 w 30"/>
                <a:gd name="T1" fmla="*/ 2147483647 h 26"/>
                <a:gd name="T2" fmla="*/ 2147483647 w 30"/>
                <a:gd name="T3" fmla="*/ 2147483647 h 26"/>
                <a:gd name="T4" fmla="*/ 2147483647 w 30"/>
                <a:gd name="T5" fmla="*/ 2147483647 h 26"/>
                <a:gd name="T6" fmla="*/ 2147483647 w 30"/>
                <a:gd name="T7" fmla="*/ 2147483647 h 26"/>
                <a:gd name="T8" fmla="*/ 0 w 30"/>
                <a:gd name="T9" fmla="*/ 2147483647 h 26"/>
                <a:gd name="T10" fmla="*/ 2147483647 w 30"/>
                <a:gd name="T11" fmla="*/ 2147483647 h 26"/>
                <a:gd name="T12" fmla="*/ 2147483647 w 30"/>
                <a:gd name="T13" fmla="*/ 2147483647 h 26"/>
                <a:gd name="T14" fmla="*/ 2147483647 w 30"/>
                <a:gd name="T15" fmla="*/ 2147483647 h 26"/>
                <a:gd name="T16" fmla="*/ 2147483647 w 30"/>
                <a:gd name="T17" fmla="*/ 2147483647 h 26"/>
                <a:gd name="T18" fmla="*/ 2147483647 w 30"/>
                <a:gd name="T19" fmla="*/ 2147483647 h 26"/>
                <a:gd name="T20" fmla="*/ 2147483647 w 30"/>
                <a:gd name="T21" fmla="*/ 2147483647 h 26"/>
                <a:gd name="T22" fmla="*/ 2147483647 w 30"/>
                <a:gd name="T23" fmla="*/ 2147483647 h 26"/>
                <a:gd name="T24" fmla="*/ 2147483647 w 30"/>
                <a:gd name="T25" fmla="*/ 2147483647 h 26"/>
                <a:gd name="T26" fmla="*/ 2147483647 w 30"/>
                <a:gd name="T27" fmla="*/ 2147483647 h 26"/>
                <a:gd name="T28" fmla="*/ 2147483647 w 30"/>
                <a:gd name="T29" fmla="*/ 2147483647 h 26"/>
                <a:gd name="T30" fmla="*/ 2147483647 w 30"/>
                <a:gd name="T31" fmla="*/ 2147483647 h 26"/>
                <a:gd name="T32" fmla="*/ 2147483647 w 30"/>
                <a:gd name="T33" fmla="*/ 2147483647 h 26"/>
                <a:gd name="T34" fmla="*/ 2147483647 w 30"/>
                <a:gd name="T35" fmla="*/ 2147483647 h 26"/>
                <a:gd name="T36" fmla="*/ 2147483647 w 30"/>
                <a:gd name="T37" fmla="*/ 2147483647 h 26"/>
                <a:gd name="T38" fmla="*/ 2147483647 w 30"/>
                <a:gd name="T39" fmla="*/ 2147483647 h 26"/>
                <a:gd name="T40" fmla="*/ 2147483647 w 30"/>
                <a:gd name="T41" fmla="*/ 0 h 26"/>
                <a:gd name="T42" fmla="*/ 2147483647 w 30"/>
                <a:gd name="T43" fmla="*/ 2147483647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0"/>
                <a:gd name="T67" fmla="*/ 0 h 26"/>
                <a:gd name="T68" fmla="*/ 30 w 30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0" h="26">
                  <a:moveTo>
                    <a:pt x="11" y="1"/>
                  </a:moveTo>
                  <a:lnTo>
                    <a:pt x="7" y="3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1" y="22"/>
                  </a:lnTo>
                  <a:lnTo>
                    <a:pt x="1" y="26"/>
                  </a:lnTo>
                  <a:lnTo>
                    <a:pt x="2" y="21"/>
                  </a:lnTo>
                  <a:lnTo>
                    <a:pt x="3" y="18"/>
                  </a:lnTo>
                  <a:lnTo>
                    <a:pt x="6" y="14"/>
                  </a:lnTo>
                  <a:lnTo>
                    <a:pt x="9" y="12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22" y="9"/>
                  </a:lnTo>
                  <a:lnTo>
                    <a:pt x="26" y="10"/>
                  </a:lnTo>
                  <a:lnTo>
                    <a:pt x="30" y="13"/>
                  </a:lnTo>
                  <a:lnTo>
                    <a:pt x="28" y="9"/>
                  </a:lnTo>
                  <a:lnTo>
                    <a:pt x="26" y="6"/>
                  </a:lnTo>
                  <a:lnTo>
                    <a:pt x="22" y="2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3" name="Freeform 344"/>
            <p:cNvSpPr>
              <a:spLocks/>
            </p:cNvSpPr>
            <p:nvPr/>
          </p:nvSpPr>
          <p:spPr bwMode="auto">
            <a:xfrm>
              <a:off x="1978026" y="2525713"/>
              <a:ext cx="15875" cy="14288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2147483647 w 10"/>
                <a:gd name="T9" fmla="*/ 2147483647 h 9"/>
                <a:gd name="T10" fmla="*/ 0 w 10"/>
                <a:gd name="T11" fmla="*/ 2147483647 h 9"/>
                <a:gd name="T12" fmla="*/ 0 w 10"/>
                <a:gd name="T13" fmla="*/ 2147483647 h 9"/>
                <a:gd name="T14" fmla="*/ 2147483647 w 10"/>
                <a:gd name="T15" fmla="*/ 2147483647 h 9"/>
                <a:gd name="T16" fmla="*/ 2147483647 w 10"/>
                <a:gd name="T17" fmla="*/ 0 h 9"/>
                <a:gd name="T18" fmla="*/ 2147483647 w 10"/>
                <a:gd name="T19" fmla="*/ 2147483647 h 9"/>
                <a:gd name="T20" fmla="*/ 2147483647 w 10"/>
                <a:gd name="T21" fmla="*/ 2147483647 h 9"/>
                <a:gd name="T22" fmla="*/ 2147483647 w 10"/>
                <a:gd name="T23" fmla="*/ 2147483647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9"/>
                <a:gd name="T38" fmla="*/ 10 w 10"/>
                <a:gd name="T39" fmla="*/ 9 h 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9">
                  <a:moveTo>
                    <a:pt x="10" y="4"/>
                  </a:moveTo>
                  <a:lnTo>
                    <a:pt x="9" y="7"/>
                  </a:lnTo>
                  <a:lnTo>
                    <a:pt x="8" y="8"/>
                  </a:lnTo>
                  <a:lnTo>
                    <a:pt x="5" y="9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5" y="0"/>
                  </a:lnTo>
                  <a:lnTo>
                    <a:pt x="8" y="1"/>
                  </a:lnTo>
                  <a:lnTo>
                    <a:pt x="10" y="4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4" name="Freeform 345"/>
            <p:cNvSpPr>
              <a:spLocks/>
            </p:cNvSpPr>
            <p:nvPr/>
          </p:nvSpPr>
          <p:spPr bwMode="auto">
            <a:xfrm>
              <a:off x="1960563" y="2484438"/>
              <a:ext cx="46038" cy="39688"/>
            </a:xfrm>
            <a:custGeom>
              <a:avLst/>
              <a:gdLst>
                <a:gd name="T0" fmla="*/ 2147483647 w 29"/>
                <a:gd name="T1" fmla="*/ 0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0 w 29"/>
                <a:gd name="T9" fmla="*/ 2147483647 h 25"/>
                <a:gd name="T10" fmla="*/ 0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2147483647 w 29"/>
                <a:gd name="T17" fmla="*/ 2147483647 h 25"/>
                <a:gd name="T18" fmla="*/ 2147483647 w 29"/>
                <a:gd name="T19" fmla="*/ 2147483647 h 25"/>
                <a:gd name="T20" fmla="*/ 2147483647 w 29"/>
                <a:gd name="T21" fmla="*/ 2147483647 h 25"/>
                <a:gd name="T22" fmla="*/ 2147483647 w 29"/>
                <a:gd name="T23" fmla="*/ 2147483647 h 25"/>
                <a:gd name="T24" fmla="*/ 2147483647 w 29"/>
                <a:gd name="T25" fmla="*/ 2147483647 h 25"/>
                <a:gd name="T26" fmla="*/ 2147483647 w 29"/>
                <a:gd name="T27" fmla="*/ 2147483647 h 25"/>
                <a:gd name="T28" fmla="*/ 2147483647 w 29"/>
                <a:gd name="T29" fmla="*/ 2147483647 h 25"/>
                <a:gd name="T30" fmla="*/ 2147483647 w 29"/>
                <a:gd name="T31" fmla="*/ 2147483647 h 25"/>
                <a:gd name="T32" fmla="*/ 2147483647 w 29"/>
                <a:gd name="T33" fmla="*/ 2147483647 h 25"/>
                <a:gd name="T34" fmla="*/ 2147483647 w 29"/>
                <a:gd name="T35" fmla="*/ 2147483647 h 25"/>
                <a:gd name="T36" fmla="*/ 2147483647 w 29"/>
                <a:gd name="T37" fmla="*/ 2147483647 h 25"/>
                <a:gd name="T38" fmla="*/ 2147483647 w 29"/>
                <a:gd name="T39" fmla="*/ 0 h 25"/>
                <a:gd name="T40" fmla="*/ 2147483647 w 29"/>
                <a:gd name="T41" fmla="*/ 0 h 25"/>
                <a:gd name="T42" fmla="*/ 2147483647 w 29"/>
                <a:gd name="T43" fmla="*/ 0 h 25"/>
                <a:gd name="T44" fmla="*/ 2147483647 w 29"/>
                <a:gd name="T45" fmla="*/ 0 h 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"/>
                <a:gd name="T70" fmla="*/ 0 h 25"/>
                <a:gd name="T71" fmla="*/ 29 w 29"/>
                <a:gd name="T72" fmla="*/ 25 h 2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" h="25">
                  <a:moveTo>
                    <a:pt x="10" y="0"/>
                  </a:moveTo>
                  <a:lnTo>
                    <a:pt x="6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1" y="20"/>
                  </a:lnTo>
                  <a:lnTo>
                    <a:pt x="2" y="17"/>
                  </a:lnTo>
                  <a:lnTo>
                    <a:pt x="5" y="13"/>
                  </a:lnTo>
                  <a:lnTo>
                    <a:pt x="8" y="11"/>
                  </a:lnTo>
                  <a:lnTo>
                    <a:pt x="11" y="10"/>
                  </a:lnTo>
                  <a:lnTo>
                    <a:pt x="16" y="9"/>
                  </a:lnTo>
                  <a:lnTo>
                    <a:pt x="21" y="8"/>
                  </a:lnTo>
                  <a:lnTo>
                    <a:pt x="25" y="9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5" y="5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0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5" name="Freeform 346"/>
            <p:cNvSpPr>
              <a:spLocks/>
            </p:cNvSpPr>
            <p:nvPr/>
          </p:nvSpPr>
          <p:spPr bwMode="auto">
            <a:xfrm>
              <a:off x="1946276" y="2382838"/>
              <a:ext cx="52387" cy="57150"/>
            </a:xfrm>
            <a:custGeom>
              <a:avLst/>
              <a:gdLst>
                <a:gd name="T0" fmla="*/ 2147483647 w 33"/>
                <a:gd name="T1" fmla="*/ 2147483647 h 36"/>
                <a:gd name="T2" fmla="*/ 2147483647 w 33"/>
                <a:gd name="T3" fmla="*/ 2147483647 h 36"/>
                <a:gd name="T4" fmla="*/ 2147483647 w 33"/>
                <a:gd name="T5" fmla="*/ 2147483647 h 36"/>
                <a:gd name="T6" fmla="*/ 2147483647 w 33"/>
                <a:gd name="T7" fmla="*/ 2147483647 h 36"/>
                <a:gd name="T8" fmla="*/ 2147483647 w 33"/>
                <a:gd name="T9" fmla="*/ 2147483647 h 36"/>
                <a:gd name="T10" fmla="*/ 2147483647 w 33"/>
                <a:gd name="T11" fmla="*/ 2147483647 h 36"/>
                <a:gd name="T12" fmla="*/ 2147483647 w 33"/>
                <a:gd name="T13" fmla="*/ 2147483647 h 36"/>
                <a:gd name="T14" fmla="*/ 2147483647 w 33"/>
                <a:gd name="T15" fmla="*/ 2147483647 h 36"/>
                <a:gd name="T16" fmla="*/ 2147483647 w 33"/>
                <a:gd name="T17" fmla="*/ 0 h 36"/>
                <a:gd name="T18" fmla="*/ 2147483647 w 33"/>
                <a:gd name="T19" fmla="*/ 2147483647 h 36"/>
                <a:gd name="T20" fmla="*/ 2147483647 w 33"/>
                <a:gd name="T21" fmla="*/ 2147483647 h 36"/>
                <a:gd name="T22" fmla="*/ 2147483647 w 33"/>
                <a:gd name="T23" fmla="*/ 2147483647 h 36"/>
                <a:gd name="T24" fmla="*/ 2147483647 w 33"/>
                <a:gd name="T25" fmla="*/ 2147483647 h 36"/>
                <a:gd name="T26" fmla="*/ 2147483647 w 33"/>
                <a:gd name="T27" fmla="*/ 2147483647 h 36"/>
                <a:gd name="T28" fmla="*/ 2147483647 w 33"/>
                <a:gd name="T29" fmla="*/ 2147483647 h 36"/>
                <a:gd name="T30" fmla="*/ 2147483647 w 33"/>
                <a:gd name="T31" fmla="*/ 2147483647 h 36"/>
                <a:gd name="T32" fmla="*/ 2147483647 w 33"/>
                <a:gd name="T33" fmla="*/ 2147483647 h 36"/>
                <a:gd name="T34" fmla="*/ 2147483647 w 33"/>
                <a:gd name="T35" fmla="*/ 2147483647 h 36"/>
                <a:gd name="T36" fmla="*/ 2147483647 w 33"/>
                <a:gd name="T37" fmla="*/ 2147483647 h 36"/>
                <a:gd name="T38" fmla="*/ 2147483647 w 33"/>
                <a:gd name="T39" fmla="*/ 2147483647 h 36"/>
                <a:gd name="T40" fmla="*/ 2147483647 w 33"/>
                <a:gd name="T41" fmla="*/ 2147483647 h 36"/>
                <a:gd name="T42" fmla="*/ 0 w 33"/>
                <a:gd name="T43" fmla="*/ 2147483647 h 36"/>
                <a:gd name="T44" fmla="*/ 2147483647 w 33"/>
                <a:gd name="T45" fmla="*/ 2147483647 h 36"/>
                <a:gd name="T46" fmla="*/ 2147483647 w 33"/>
                <a:gd name="T47" fmla="*/ 2147483647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"/>
                <a:gd name="T73" fmla="*/ 0 h 36"/>
                <a:gd name="T74" fmla="*/ 33 w 33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" h="36">
                  <a:moveTo>
                    <a:pt x="4" y="27"/>
                  </a:moveTo>
                  <a:lnTo>
                    <a:pt x="8" y="28"/>
                  </a:lnTo>
                  <a:lnTo>
                    <a:pt x="13" y="27"/>
                  </a:lnTo>
                  <a:lnTo>
                    <a:pt x="17" y="24"/>
                  </a:lnTo>
                  <a:lnTo>
                    <a:pt x="21" y="21"/>
                  </a:lnTo>
                  <a:lnTo>
                    <a:pt x="23" y="16"/>
                  </a:lnTo>
                  <a:lnTo>
                    <a:pt x="23" y="10"/>
                  </a:lnTo>
                  <a:lnTo>
                    <a:pt x="22" y="5"/>
                  </a:lnTo>
                  <a:lnTo>
                    <a:pt x="20" y="0"/>
                  </a:lnTo>
                  <a:lnTo>
                    <a:pt x="25" y="4"/>
                  </a:lnTo>
                  <a:lnTo>
                    <a:pt x="29" y="10"/>
                  </a:lnTo>
                  <a:lnTo>
                    <a:pt x="31" y="18"/>
                  </a:lnTo>
                  <a:lnTo>
                    <a:pt x="33" y="24"/>
                  </a:lnTo>
                  <a:lnTo>
                    <a:pt x="32" y="28"/>
                  </a:lnTo>
                  <a:lnTo>
                    <a:pt x="29" y="32"/>
                  </a:lnTo>
                  <a:lnTo>
                    <a:pt x="26" y="34"/>
                  </a:lnTo>
                  <a:lnTo>
                    <a:pt x="21" y="36"/>
                  </a:lnTo>
                  <a:lnTo>
                    <a:pt x="16" y="36"/>
                  </a:lnTo>
                  <a:lnTo>
                    <a:pt x="10" y="34"/>
                  </a:lnTo>
                  <a:lnTo>
                    <a:pt x="5" y="31"/>
                  </a:lnTo>
                  <a:lnTo>
                    <a:pt x="2" y="28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6" name="Freeform 347"/>
            <p:cNvSpPr>
              <a:spLocks/>
            </p:cNvSpPr>
            <p:nvPr/>
          </p:nvSpPr>
          <p:spPr bwMode="auto">
            <a:xfrm>
              <a:off x="2081213" y="2379663"/>
              <a:ext cx="55563" cy="130175"/>
            </a:xfrm>
            <a:custGeom>
              <a:avLst/>
              <a:gdLst>
                <a:gd name="T0" fmla="*/ 2147483647 w 35"/>
                <a:gd name="T1" fmla="*/ 2147483647 h 82"/>
                <a:gd name="T2" fmla="*/ 2147483647 w 35"/>
                <a:gd name="T3" fmla="*/ 2147483647 h 82"/>
                <a:gd name="T4" fmla="*/ 2147483647 w 35"/>
                <a:gd name="T5" fmla="*/ 2147483647 h 82"/>
                <a:gd name="T6" fmla="*/ 2147483647 w 35"/>
                <a:gd name="T7" fmla="*/ 2147483647 h 82"/>
                <a:gd name="T8" fmla="*/ 2147483647 w 35"/>
                <a:gd name="T9" fmla="*/ 2147483647 h 82"/>
                <a:gd name="T10" fmla="*/ 2147483647 w 35"/>
                <a:gd name="T11" fmla="*/ 2147483647 h 82"/>
                <a:gd name="T12" fmla="*/ 2147483647 w 35"/>
                <a:gd name="T13" fmla="*/ 2147483647 h 82"/>
                <a:gd name="T14" fmla="*/ 2147483647 w 35"/>
                <a:gd name="T15" fmla="*/ 2147483647 h 82"/>
                <a:gd name="T16" fmla="*/ 2147483647 w 35"/>
                <a:gd name="T17" fmla="*/ 2147483647 h 82"/>
                <a:gd name="T18" fmla="*/ 2147483647 w 35"/>
                <a:gd name="T19" fmla="*/ 2147483647 h 82"/>
                <a:gd name="T20" fmla="*/ 2147483647 w 35"/>
                <a:gd name="T21" fmla="*/ 2147483647 h 82"/>
                <a:gd name="T22" fmla="*/ 2147483647 w 35"/>
                <a:gd name="T23" fmla="*/ 2147483647 h 82"/>
                <a:gd name="T24" fmla="*/ 2147483647 w 35"/>
                <a:gd name="T25" fmla="*/ 2147483647 h 82"/>
                <a:gd name="T26" fmla="*/ 2147483647 w 35"/>
                <a:gd name="T27" fmla="*/ 2147483647 h 82"/>
                <a:gd name="T28" fmla="*/ 2147483647 w 35"/>
                <a:gd name="T29" fmla="*/ 2147483647 h 82"/>
                <a:gd name="T30" fmla="*/ 2147483647 w 35"/>
                <a:gd name="T31" fmla="*/ 0 h 82"/>
                <a:gd name="T32" fmla="*/ 2147483647 w 35"/>
                <a:gd name="T33" fmla="*/ 2147483647 h 82"/>
                <a:gd name="T34" fmla="*/ 2147483647 w 35"/>
                <a:gd name="T35" fmla="*/ 2147483647 h 82"/>
                <a:gd name="T36" fmla="*/ 2147483647 w 35"/>
                <a:gd name="T37" fmla="*/ 2147483647 h 82"/>
                <a:gd name="T38" fmla="*/ 2147483647 w 35"/>
                <a:gd name="T39" fmla="*/ 2147483647 h 82"/>
                <a:gd name="T40" fmla="*/ 2147483647 w 35"/>
                <a:gd name="T41" fmla="*/ 2147483647 h 82"/>
                <a:gd name="T42" fmla="*/ 2147483647 w 35"/>
                <a:gd name="T43" fmla="*/ 2147483647 h 82"/>
                <a:gd name="T44" fmla="*/ 2147483647 w 35"/>
                <a:gd name="T45" fmla="*/ 2147483647 h 82"/>
                <a:gd name="T46" fmla="*/ 2147483647 w 35"/>
                <a:gd name="T47" fmla="*/ 2147483647 h 82"/>
                <a:gd name="T48" fmla="*/ 2147483647 w 35"/>
                <a:gd name="T49" fmla="*/ 2147483647 h 82"/>
                <a:gd name="T50" fmla="*/ 2147483647 w 35"/>
                <a:gd name="T51" fmla="*/ 2147483647 h 82"/>
                <a:gd name="T52" fmla="*/ 2147483647 w 35"/>
                <a:gd name="T53" fmla="*/ 2147483647 h 82"/>
                <a:gd name="T54" fmla="*/ 2147483647 w 35"/>
                <a:gd name="T55" fmla="*/ 2147483647 h 82"/>
                <a:gd name="T56" fmla="*/ 2147483647 w 35"/>
                <a:gd name="T57" fmla="*/ 2147483647 h 82"/>
                <a:gd name="T58" fmla="*/ 2147483647 w 35"/>
                <a:gd name="T59" fmla="*/ 2147483647 h 82"/>
                <a:gd name="T60" fmla="*/ 2147483647 w 35"/>
                <a:gd name="T61" fmla="*/ 2147483647 h 82"/>
                <a:gd name="T62" fmla="*/ 2147483647 w 35"/>
                <a:gd name="T63" fmla="*/ 2147483647 h 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5"/>
                <a:gd name="T97" fmla="*/ 0 h 82"/>
                <a:gd name="T98" fmla="*/ 35 w 35"/>
                <a:gd name="T99" fmla="*/ 82 h 8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5" h="82">
                  <a:moveTo>
                    <a:pt x="30" y="82"/>
                  </a:moveTo>
                  <a:lnTo>
                    <a:pt x="28" y="76"/>
                  </a:lnTo>
                  <a:lnTo>
                    <a:pt x="25" y="70"/>
                  </a:lnTo>
                  <a:lnTo>
                    <a:pt x="22" y="66"/>
                  </a:lnTo>
                  <a:lnTo>
                    <a:pt x="18" y="63"/>
                  </a:lnTo>
                  <a:lnTo>
                    <a:pt x="13" y="60"/>
                  </a:lnTo>
                  <a:lnTo>
                    <a:pt x="10" y="58"/>
                  </a:lnTo>
                  <a:lnTo>
                    <a:pt x="7" y="57"/>
                  </a:lnTo>
                  <a:lnTo>
                    <a:pt x="11" y="57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1" y="60"/>
                  </a:lnTo>
                  <a:lnTo>
                    <a:pt x="24" y="60"/>
                  </a:lnTo>
                  <a:lnTo>
                    <a:pt x="25" y="57"/>
                  </a:lnTo>
                  <a:lnTo>
                    <a:pt x="27" y="55"/>
                  </a:lnTo>
                  <a:lnTo>
                    <a:pt x="31" y="54"/>
                  </a:lnTo>
                  <a:lnTo>
                    <a:pt x="32" y="51"/>
                  </a:lnTo>
                  <a:lnTo>
                    <a:pt x="33" y="47"/>
                  </a:lnTo>
                  <a:lnTo>
                    <a:pt x="32" y="39"/>
                  </a:lnTo>
                  <a:lnTo>
                    <a:pt x="28" y="29"/>
                  </a:lnTo>
                  <a:lnTo>
                    <a:pt x="24" y="25"/>
                  </a:lnTo>
                  <a:lnTo>
                    <a:pt x="19" y="22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7"/>
                  </a:lnTo>
                  <a:lnTo>
                    <a:pt x="6" y="21"/>
                  </a:lnTo>
                  <a:lnTo>
                    <a:pt x="10" y="16"/>
                  </a:lnTo>
                  <a:lnTo>
                    <a:pt x="11" y="11"/>
                  </a:lnTo>
                  <a:lnTo>
                    <a:pt x="10" y="7"/>
                  </a:lnTo>
                  <a:lnTo>
                    <a:pt x="9" y="4"/>
                  </a:lnTo>
                  <a:lnTo>
                    <a:pt x="7" y="1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10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11" y="20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5" y="18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3" y="21"/>
                  </a:lnTo>
                  <a:lnTo>
                    <a:pt x="34" y="23"/>
                  </a:lnTo>
                  <a:lnTo>
                    <a:pt x="34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37"/>
                  </a:lnTo>
                  <a:lnTo>
                    <a:pt x="34" y="42"/>
                  </a:lnTo>
                  <a:lnTo>
                    <a:pt x="35" y="47"/>
                  </a:lnTo>
                  <a:lnTo>
                    <a:pt x="35" y="51"/>
                  </a:lnTo>
                  <a:lnTo>
                    <a:pt x="34" y="54"/>
                  </a:lnTo>
                  <a:lnTo>
                    <a:pt x="32" y="57"/>
                  </a:lnTo>
                  <a:lnTo>
                    <a:pt x="29" y="58"/>
                  </a:lnTo>
                  <a:lnTo>
                    <a:pt x="25" y="60"/>
                  </a:lnTo>
                  <a:lnTo>
                    <a:pt x="24" y="62"/>
                  </a:lnTo>
                  <a:lnTo>
                    <a:pt x="25" y="64"/>
                  </a:lnTo>
                  <a:lnTo>
                    <a:pt x="27" y="68"/>
                  </a:lnTo>
                  <a:lnTo>
                    <a:pt x="29" y="75"/>
                  </a:lnTo>
                  <a:lnTo>
                    <a:pt x="30" y="80"/>
                  </a:lnTo>
                  <a:lnTo>
                    <a:pt x="30" y="8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7" name="Freeform 348"/>
            <p:cNvSpPr>
              <a:spLocks/>
            </p:cNvSpPr>
            <p:nvPr/>
          </p:nvSpPr>
          <p:spPr bwMode="auto">
            <a:xfrm>
              <a:off x="1946276" y="2382838"/>
              <a:ext cx="50800" cy="55563"/>
            </a:xfrm>
            <a:custGeom>
              <a:avLst/>
              <a:gdLst>
                <a:gd name="T0" fmla="*/ 2147483647 w 32"/>
                <a:gd name="T1" fmla="*/ 2147483647 h 35"/>
                <a:gd name="T2" fmla="*/ 2147483647 w 32"/>
                <a:gd name="T3" fmla="*/ 2147483647 h 35"/>
                <a:gd name="T4" fmla="*/ 2147483647 w 32"/>
                <a:gd name="T5" fmla="*/ 2147483647 h 35"/>
                <a:gd name="T6" fmla="*/ 2147483647 w 32"/>
                <a:gd name="T7" fmla="*/ 2147483647 h 35"/>
                <a:gd name="T8" fmla="*/ 2147483647 w 32"/>
                <a:gd name="T9" fmla="*/ 2147483647 h 35"/>
                <a:gd name="T10" fmla="*/ 2147483647 w 32"/>
                <a:gd name="T11" fmla="*/ 2147483647 h 35"/>
                <a:gd name="T12" fmla="*/ 2147483647 w 32"/>
                <a:gd name="T13" fmla="*/ 2147483647 h 35"/>
                <a:gd name="T14" fmla="*/ 2147483647 w 32"/>
                <a:gd name="T15" fmla="*/ 2147483647 h 35"/>
                <a:gd name="T16" fmla="*/ 2147483647 w 32"/>
                <a:gd name="T17" fmla="*/ 0 h 35"/>
                <a:gd name="T18" fmla="*/ 2147483647 w 32"/>
                <a:gd name="T19" fmla="*/ 2147483647 h 35"/>
                <a:gd name="T20" fmla="*/ 2147483647 w 32"/>
                <a:gd name="T21" fmla="*/ 2147483647 h 35"/>
                <a:gd name="T22" fmla="*/ 2147483647 w 32"/>
                <a:gd name="T23" fmla="*/ 2147483647 h 35"/>
                <a:gd name="T24" fmla="*/ 2147483647 w 32"/>
                <a:gd name="T25" fmla="*/ 2147483647 h 35"/>
                <a:gd name="T26" fmla="*/ 2147483647 w 32"/>
                <a:gd name="T27" fmla="*/ 2147483647 h 35"/>
                <a:gd name="T28" fmla="*/ 2147483647 w 32"/>
                <a:gd name="T29" fmla="*/ 2147483647 h 35"/>
                <a:gd name="T30" fmla="*/ 2147483647 w 32"/>
                <a:gd name="T31" fmla="*/ 2147483647 h 35"/>
                <a:gd name="T32" fmla="*/ 2147483647 w 32"/>
                <a:gd name="T33" fmla="*/ 2147483647 h 35"/>
                <a:gd name="T34" fmla="*/ 2147483647 w 32"/>
                <a:gd name="T35" fmla="*/ 2147483647 h 35"/>
                <a:gd name="T36" fmla="*/ 2147483647 w 32"/>
                <a:gd name="T37" fmla="*/ 2147483647 h 35"/>
                <a:gd name="T38" fmla="*/ 2147483647 w 32"/>
                <a:gd name="T39" fmla="*/ 2147483647 h 35"/>
                <a:gd name="T40" fmla="*/ 2147483647 w 32"/>
                <a:gd name="T41" fmla="*/ 2147483647 h 35"/>
                <a:gd name="T42" fmla="*/ 0 w 32"/>
                <a:gd name="T43" fmla="*/ 2147483647 h 35"/>
                <a:gd name="T44" fmla="*/ 2147483647 w 32"/>
                <a:gd name="T45" fmla="*/ 2147483647 h 35"/>
                <a:gd name="T46" fmla="*/ 2147483647 w 32"/>
                <a:gd name="T47" fmla="*/ 2147483647 h 35"/>
                <a:gd name="T48" fmla="*/ 2147483647 w 32"/>
                <a:gd name="T49" fmla="*/ 2147483647 h 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"/>
                <a:gd name="T76" fmla="*/ 0 h 35"/>
                <a:gd name="T77" fmla="*/ 32 w 32"/>
                <a:gd name="T78" fmla="*/ 35 h 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" h="35">
                  <a:moveTo>
                    <a:pt x="3" y="26"/>
                  </a:moveTo>
                  <a:lnTo>
                    <a:pt x="7" y="27"/>
                  </a:lnTo>
                  <a:lnTo>
                    <a:pt x="12" y="26"/>
                  </a:lnTo>
                  <a:lnTo>
                    <a:pt x="16" y="23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2" y="10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28" y="9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1" y="27"/>
                  </a:lnTo>
                  <a:lnTo>
                    <a:pt x="29" y="31"/>
                  </a:lnTo>
                  <a:lnTo>
                    <a:pt x="25" y="34"/>
                  </a:lnTo>
                  <a:lnTo>
                    <a:pt x="20" y="35"/>
                  </a:lnTo>
                  <a:lnTo>
                    <a:pt x="15" y="35"/>
                  </a:lnTo>
                  <a:lnTo>
                    <a:pt x="9" y="33"/>
                  </a:lnTo>
                  <a:lnTo>
                    <a:pt x="5" y="30"/>
                  </a:lnTo>
                  <a:lnTo>
                    <a:pt x="2" y="27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3" y="2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8" name="Freeform 349"/>
            <p:cNvSpPr>
              <a:spLocks/>
            </p:cNvSpPr>
            <p:nvPr/>
          </p:nvSpPr>
          <p:spPr bwMode="auto">
            <a:xfrm>
              <a:off x="2081213" y="2378076"/>
              <a:ext cx="53975" cy="130175"/>
            </a:xfrm>
            <a:custGeom>
              <a:avLst/>
              <a:gdLst>
                <a:gd name="T0" fmla="*/ 2147483647 w 34"/>
                <a:gd name="T1" fmla="*/ 2147483647 h 82"/>
                <a:gd name="T2" fmla="*/ 2147483647 w 34"/>
                <a:gd name="T3" fmla="*/ 2147483647 h 82"/>
                <a:gd name="T4" fmla="*/ 2147483647 w 34"/>
                <a:gd name="T5" fmla="*/ 2147483647 h 82"/>
                <a:gd name="T6" fmla="*/ 2147483647 w 34"/>
                <a:gd name="T7" fmla="*/ 2147483647 h 82"/>
                <a:gd name="T8" fmla="*/ 2147483647 w 34"/>
                <a:gd name="T9" fmla="*/ 2147483647 h 82"/>
                <a:gd name="T10" fmla="*/ 2147483647 w 34"/>
                <a:gd name="T11" fmla="*/ 2147483647 h 82"/>
                <a:gd name="T12" fmla="*/ 2147483647 w 34"/>
                <a:gd name="T13" fmla="*/ 2147483647 h 82"/>
                <a:gd name="T14" fmla="*/ 2147483647 w 34"/>
                <a:gd name="T15" fmla="*/ 2147483647 h 82"/>
                <a:gd name="T16" fmla="*/ 2147483647 w 34"/>
                <a:gd name="T17" fmla="*/ 2147483647 h 82"/>
                <a:gd name="T18" fmla="*/ 2147483647 w 34"/>
                <a:gd name="T19" fmla="*/ 2147483647 h 82"/>
                <a:gd name="T20" fmla="*/ 2147483647 w 34"/>
                <a:gd name="T21" fmla="*/ 2147483647 h 82"/>
                <a:gd name="T22" fmla="*/ 2147483647 w 34"/>
                <a:gd name="T23" fmla="*/ 2147483647 h 82"/>
                <a:gd name="T24" fmla="*/ 2147483647 w 34"/>
                <a:gd name="T25" fmla="*/ 2147483647 h 82"/>
                <a:gd name="T26" fmla="*/ 2147483647 w 34"/>
                <a:gd name="T27" fmla="*/ 2147483647 h 82"/>
                <a:gd name="T28" fmla="*/ 2147483647 w 34"/>
                <a:gd name="T29" fmla="*/ 2147483647 h 82"/>
                <a:gd name="T30" fmla="*/ 2147483647 w 34"/>
                <a:gd name="T31" fmla="*/ 0 h 82"/>
                <a:gd name="T32" fmla="*/ 2147483647 w 34"/>
                <a:gd name="T33" fmla="*/ 2147483647 h 82"/>
                <a:gd name="T34" fmla="*/ 2147483647 w 34"/>
                <a:gd name="T35" fmla="*/ 2147483647 h 82"/>
                <a:gd name="T36" fmla="*/ 2147483647 w 34"/>
                <a:gd name="T37" fmla="*/ 2147483647 h 82"/>
                <a:gd name="T38" fmla="*/ 2147483647 w 34"/>
                <a:gd name="T39" fmla="*/ 2147483647 h 82"/>
                <a:gd name="T40" fmla="*/ 2147483647 w 34"/>
                <a:gd name="T41" fmla="*/ 2147483647 h 82"/>
                <a:gd name="T42" fmla="*/ 2147483647 w 34"/>
                <a:gd name="T43" fmla="*/ 2147483647 h 82"/>
                <a:gd name="T44" fmla="*/ 2147483647 w 34"/>
                <a:gd name="T45" fmla="*/ 2147483647 h 82"/>
                <a:gd name="T46" fmla="*/ 2147483647 w 34"/>
                <a:gd name="T47" fmla="*/ 2147483647 h 82"/>
                <a:gd name="T48" fmla="*/ 2147483647 w 34"/>
                <a:gd name="T49" fmla="*/ 2147483647 h 82"/>
                <a:gd name="T50" fmla="*/ 2147483647 w 34"/>
                <a:gd name="T51" fmla="*/ 2147483647 h 82"/>
                <a:gd name="T52" fmla="*/ 2147483647 w 34"/>
                <a:gd name="T53" fmla="*/ 2147483647 h 82"/>
                <a:gd name="T54" fmla="*/ 2147483647 w 34"/>
                <a:gd name="T55" fmla="*/ 2147483647 h 82"/>
                <a:gd name="T56" fmla="*/ 2147483647 w 34"/>
                <a:gd name="T57" fmla="*/ 2147483647 h 82"/>
                <a:gd name="T58" fmla="*/ 2147483647 w 34"/>
                <a:gd name="T59" fmla="*/ 2147483647 h 82"/>
                <a:gd name="T60" fmla="*/ 2147483647 w 34"/>
                <a:gd name="T61" fmla="*/ 2147483647 h 82"/>
                <a:gd name="T62" fmla="*/ 2147483647 w 34"/>
                <a:gd name="T63" fmla="*/ 2147483647 h 82"/>
                <a:gd name="T64" fmla="*/ 2147483647 w 34"/>
                <a:gd name="T65" fmla="*/ 2147483647 h 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82"/>
                <a:gd name="T101" fmla="*/ 34 w 34"/>
                <a:gd name="T102" fmla="*/ 82 h 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82">
                  <a:moveTo>
                    <a:pt x="29" y="82"/>
                  </a:moveTo>
                  <a:lnTo>
                    <a:pt x="27" y="76"/>
                  </a:lnTo>
                  <a:lnTo>
                    <a:pt x="25" y="71"/>
                  </a:lnTo>
                  <a:lnTo>
                    <a:pt x="21" y="67"/>
                  </a:lnTo>
                  <a:lnTo>
                    <a:pt x="17" y="63"/>
                  </a:lnTo>
                  <a:lnTo>
                    <a:pt x="12" y="60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10" y="57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0" y="60"/>
                  </a:lnTo>
                  <a:lnTo>
                    <a:pt x="23" y="60"/>
                  </a:lnTo>
                  <a:lnTo>
                    <a:pt x="24" y="57"/>
                  </a:lnTo>
                  <a:lnTo>
                    <a:pt x="26" y="55"/>
                  </a:lnTo>
                  <a:lnTo>
                    <a:pt x="30" y="54"/>
                  </a:lnTo>
                  <a:lnTo>
                    <a:pt x="31" y="51"/>
                  </a:lnTo>
                  <a:lnTo>
                    <a:pt x="32" y="47"/>
                  </a:lnTo>
                  <a:lnTo>
                    <a:pt x="31" y="39"/>
                  </a:lnTo>
                  <a:lnTo>
                    <a:pt x="27" y="29"/>
                  </a:lnTo>
                  <a:lnTo>
                    <a:pt x="23" y="25"/>
                  </a:lnTo>
                  <a:lnTo>
                    <a:pt x="18" y="23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7"/>
                  </a:lnTo>
                  <a:lnTo>
                    <a:pt x="6" y="21"/>
                  </a:lnTo>
                  <a:lnTo>
                    <a:pt x="9" y="17"/>
                  </a:lnTo>
                  <a:lnTo>
                    <a:pt x="10" y="11"/>
                  </a:lnTo>
                  <a:lnTo>
                    <a:pt x="10" y="7"/>
                  </a:lnTo>
                  <a:lnTo>
                    <a:pt x="8" y="4"/>
                  </a:lnTo>
                  <a:lnTo>
                    <a:pt x="6" y="1"/>
                  </a:lnTo>
                  <a:lnTo>
                    <a:pt x="4" y="0"/>
                  </a:lnTo>
                  <a:lnTo>
                    <a:pt x="9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5" y="10"/>
                  </a:lnTo>
                  <a:lnTo>
                    <a:pt x="14" y="15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9" y="21"/>
                  </a:lnTo>
                  <a:lnTo>
                    <a:pt x="13" y="21"/>
                  </a:lnTo>
                  <a:lnTo>
                    <a:pt x="17" y="20"/>
                  </a:lnTo>
                  <a:lnTo>
                    <a:pt x="19" y="20"/>
                  </a:lnTo>
                  <a:lnTo>
                    <a:pt x="25" y="19"/>
                  </a:lnTo>
                  <a:lnTo>
                    <a:pt x="28" y="18"/>
                  </a:lnTo>
                  <a:lnTo>
                    <a:pt x="30" y="19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3" y="26"/>
                  </a:lnTo>
                  <a:lnTo>
                    <a:pt x="32" y="31"/>
                  </a:lnTo>
                  <a:lnTo>
                    <a:pt x="32" y="34"/>
                  </a:lnTo>
                  <a:lnTo>
                    <a:pt x="32" y="37"/>
                  </a:lnTo>
                  <a:lnTo>
                    <a:pt x="33" y="42"/>
                  </a:lnTo>
                  <a:lnTo>
                    <a:pt x="34" y="47"/>
                  </a:lnTo>
                  <a:lnTo>
                    <a:pt x="34" y="51"/>
                  </a:lnTo>
                  <a:lnTo>
                    <a:pt x="33" y="54"/>
                  </a:lnTo>
                  <a:lnTo>
                    <a:pt x="31" y="57"/>
                  </a:lnTo>
                  <a:lnTo>
                    <a:pt x="28" y="59"/>
                  </a:lnTo>
                  <a:lnTo>
                    <a:pt x="25" y="60"/>
                  </a:lnTo>
                  <a:lnTo>
                    <a:pt x="23" y="62"/>
                  </a:lnTo>
                  <a:lnTo>
                    <a:pt x="24" y="65"/>
                  </a:lnTo>
                  <a:lnTo>
                    <a:pt x="26" y="68"/>
                  </a:lnTo>
                  <a:lnTo>
                    <a:pt x="29" y="75"/>
                  </a:lnTo>
                  <a:lnTo>
                    <a:pt x="29" y="81"/>
                  </a:lnTo>
                  <a:lnTo>
                    <a:pt x="29" y="8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9" name="Freeform 350"/>
            <p:cNvSpPr>
              <a:spLocks/>
            </p:cNvSpPr>
            <p:nvPr/>
          </p:nvSpPr>
          <p:spPr bwMode="auto">
            <a:xfrm>
              <a:off x="2047876" y="2389188"/>
              <a:ext cx="23812" cy="38100"/>
            </a:xfrm>
            <a:custGeom>
              <a:avLst/>
              <a:gdLst>
                <a:gd name="T0" fmla="*/ 0 w 15"/>
                <a:gd name="T1" fmla="*/ 2147483647 h 24"/>
                <a:gd name="T2" fmla="*/ 0 w 15"/>
                <a:gd name="T3" fmla="*/ 2147483647 h 24"/>
                <a:gd name="T4" fmla="*/ 2147483647 w 15"/>
                <a:gd name="T5" fmla="*/ 2147483647 h 24"/>
                <a:gd name="T6" fmla="*/ 2147483647 w 15"/>
                <a:gd name="T7" fmla="*/ 2147483647 h 24"/>
                <a:gd name="T8" fmla="*/ 2147483647 w 15"/>
                <a:gd name="T9" fmla="*/ 2147483647 h 24"/>
                <a:gd name="T10" fmla="*/ 2147483647 w 15"/>
                <a:gd name="T11" fmla="*/ 0 h 24"/>
                <a:gd name="T12" fmla="*/ 2147483647 w 15"/>
                <a:gd name="T13" fmla="*/ 2147483647 h 24"/>
                <a:gd name="T14" fmla="*/ 2147483647 w 15"/>
                <a:gd name="T15" fmla="*/ 2147483647 h 24"/>
                <a:gd name="T16" fmla="*/ 2147483647 w 15"/>
                <a:gd name="T17" fmla="*/ 2147483647 h 24"/>
                <a:gd name="T18" fmla="*/ 2147483647 w 15"/>
                <a:gd name="T19" fmla="*/ 2147483647 h 24"/>
                <a:gd name="T20" fmla="*/ 0 w 15"/>
                <a:gd name="T21" fmla="*/ 2147483647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4"/>
                <a:gd name="T35" fmla="*/ 15 w 15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4">
                  <a:moveTo>
                    <a:pt x="0" y="24"/>
                  </a:moveTo>
                  <a:lnTo>
                    <a:pt x="0" y="18"/>
                  </a:lnTo>
                  <a:lnTo>
                    <a:pt x="2" y="12"/>
                  </a:lnTo>
                  <a:lnTo>
                    <a:pt x="9" y="7"/>
                  </a:lnTo>
                  <a:lnTo>
                    <a:pt x="13" y="4"/>
                  </a:lnTo>
                  <a:lnTo>
                    <a:pt x="15" y="0"/>
                  </a:lnTo>
                  <a:lnTo>
                    <a:pt x="15" y="7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0" name="Freeform 351"/>
            <p:cNvSpPr>
              <a:spLocks/>
            </p:cNvSpPr>
            <p:nvPr/>
          </p:nvSpPr>
          <p:spPr bwMode="auto">
            <a:xfrm>
              <a:off x="2079626" y="2360613"/>
              <a:ext cx="15875" cy="14288"/>
            </a:xfrm>
            <a:custGeom>
              <a:avLst/>
              <a:gdLst>
                <a:gd name="T0" fmla="*/ 0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0 h 9"/>
                <a:gd name="T6" fmla="*/ 2147483647 w 10"/>
                <a:gd name="T7" fmla="*/ 0 h 9"/>
                <a:gd name="T8" fmla="*/ 2147483647 w 10"/>
                <a:gd name="T9" fmla="*/ 2147483647 h 9"/>
                <a:gd name="T10" fmla="*/ 2147483647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2147483647 h 9"/>
                <a:gd name="T16" fmla="*/ 2147483647 w 10"/>
                <a:gd name="T17" fmla="*/ 2147483647 h 9"/>
                <a:gd name="T18" fmla="*/ 0 w 10"/>
                <a:gd name="T19" fmla="*/ 2147483647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9"/>
                <a:gd name="T32" fmla="*/ 10 w 10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9">
                  <a:moveTo>
                    <a:pt x="0" y="9"/>
                  </a:moveTo>
                  <a:lnTo>
                    <a:pt x="1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1"/>
                  </a:lnTo>
                  <a:lnTo>
                    <a:pt x="9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1" name="Freeform 352"/>
            <p:cNvSpPr>
              <a:spLocks/>
            </p:cNvSpPr>
            <p:nvPr/>
          </p:nvSpPr>
          <p:spPr bwMode="auto">
            <a:xfrm>
              <a:off x="2084388" y="2424113"/>
              <a:ext cx="33338" cy="11113"/>
            </a:xfrm>
            <a:custGeom>
              <a:avLst/>
              <a:gdLst>
                <a:gd name="T0" fmla="*/ 0 w 21"/>
                <a:gd name="T1" fmla="*/ 2147483647 h 7"/>
                <a:gd name="T2" fmla="*/ 2147483647 w 21"/>
                <a:gd name="T3" fmla="*/ 0 h 7"/>
                <a:gd name="T4" fmla="*/ 2147483647 w 21"/>
                <a:gd name="T5" fmla="*/ 0 h 7"/>
                <a:gd name="T6" fmla="*/ 2147483647 w 21"/>
                <a:gd name="T7" fmla="*/ 2147483647 h 7"/>
                <a:gd name="T8" fmla="*/ 2147483647 w 21"/>
                <a:gd name="T9" fmla="*/ 2147483647 h 7"/>
                <a:gd name="T10" fmla="*/ 2147483647 w 21"/>
                <a:gd name="T11" fmla="*/ 2147483647 h 7"/>
                <a:gd name="T12" fmla="*/ 2147483647 w 21"/>
                <a:gd name="T13" fmla="*/ 2147483647 h 7"/>
                <a:gd name="T14" fmla="*/ 2147483647 w 21"/>
                <a:gd name="T15" fmla="*/ 2147483647 h 7"/>
                <a:gd name="T16" fmla="*/ 2147483647 w 21"/>
                <a:gd name="T17" fmla="*/ 2147483647 h 7"/>
                <a:gd name="T18" fmla="*/ 0 w 21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7"/>
                <a:gd name="T32" fmla="*/ 21 w 21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7">
                  <a:moveTo>
                    <a:pt x="0" y="3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1" y="7"/>
                  </a:lnTo>
                  <a:lnTo>
                    <a:pt x="16" y="3"/>
                  </a:lnTo>
                  <a:lnTo>
                    <a:pt x="9" y="1"/>
                  </a:lnTo>
                  <a:lnTo>
                    <a:pt x="7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2" name="Freeform 353"/>
            <p:cNvSpPr>
              <a:spLocks/>
            </p:cNvSpPr>
            <p:nvPr/>
          </p:nvSpPr>
          <p:spPr bwMode="auto">
            <a:xfrm>
              <a:off x="1966913" y="2489201"/>
              <a:ext cx="12700" cy="14287"/>
            </a:xfrm>
            <a:custGeom>
              <a:avLst/>
              <a:gdLst>
                <a:gd name="T0" fmla="*/ 0 w 8"/>
                <a:gd name="T1" fmla="*/ 2147483647 h 9"/>
                <a:gd name="T2" fmla="*/ 2147483647 w 8"/>
                <a:gd name="T3" fmla="*/ 2147483647 h 9"/>
                <a:gd name="T4" fmla="*/ 2147483647 w 8"/>
                <a:gd name="T5" fmla="*/ 2147483647 h 9"/>
                <a:gd name="T6" fmla="*/ 2147483647 w 8"/>
                <a:gd name="T7" fmla="*/ 0 h 9"/>
                <a:gd name="T8" fmla="*/ 2147483647 w 8"/>
                <a:gd name="T9" fmla="*/ 2147483647 h 9"/>
                <a:gd name="T10" fmla="*/ 2147483647 w 8"/>
                <a:gd name="T11" fmla="*/ 2147483647 h 9"/>
                <a:gd name="T12" fmla="*/ 2147483647 w 8"/>
                <a:gd name="T13" fmla="*/ 2147483647 h 9"/>
                <a:gd name="T14" fmla="*/ 0 w 8"/>
                <a:gd name="T15" fmla="*/ 2147483647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"/>
                <a:gd name="T25" fmla="*/ 0 h 9"/>
                <a:gd name="T26" fmla="*/ 8 w 8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" h="9">
                  <a:moveTo>
                    <a:pt x="0" y="9"/>
                  </a:moveTo>
                  <a:lnTo>
                    <a:pt x="1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8" y="3"/>
                  </a:lnTo>
                  <a:lnTo>
                    <a:pt x="4" y="5"/>
                  </a:lnTo>
                  <a:lnTo>
                    <a:pt x="2" y="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3" name="Freeform 354"/>
            <p:cNvSpPr>
              <a:spLocks/>
            </p:cNvSpPr>
            <p:nvPr/>
          </p:nvSpPr>
          <p:spPr bwMode="auto">
            <a:xfrm>
              <a:off x="2135188" y="2462213"/>
              <a:ext cx="17463" cy="23813"/>
            </a:xfrm>
            <a:custGeom>
              <a:avLst/>
              <a:gdLst>
                <a:gd name="T0" fmla="*/ 2147483647 w 11"/>
                <a:gd name="T1" fmla="*/ 2147483647 h 15"/>
                <a:gd name="T2" fmla="*/ 2147483647 w 11"/>
                <a:gd name="T3" fmla="*/ 2147483647 h 15"/>
                <a:gd name="T4" fmla="*/ 2147483647 w 11"/>
                <a:gd name="T5" fmla="*/ 2147483647 h 15"/>
                <a:gd name="T6" fmla="*/ 2147483647 w 11"/>
                <a:gd name="T7" fmla="*/ 0 h 15"/>
                <a:gd name="T8" fmla="*/ 2147483647 w 11"/>
                <a:gd name="T9" fmla="*/ 2147483647 h 15"/>
                <a:gd name="T10" fmla="*/ 2147483647 w 11"/>
                <a:gd name="T11" fmla="*/ 2147483647 h 15"/>
                <a:gd name="T12" fmla="*/ 0 w 11"/>
                <a:gd name="T13" fmla="*/ 2147483647 h 15"/>
                <a:gd name="T14" fmla="*/ 0 w 11"/>
                <a:gd name="T15" fmla="*/ 2147483647 h 15"/>
                <a:gd name="T16" fmla="*/ 2147483647 w 11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15"/>
                <a:gd name="T29" fmla="*/ 11 w 11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15">
                  <a:moveTo>
                    <a:pt x="2" y="15"/>
                  </a:moveTo>
                  <a:lnTo>
                    <a:pt x="6" y="8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8" y="3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4" name="Freeform 355"/>
            <p:cNvSpPr>
              <a:spLocks/>
            </p:cNvSpPr>
            <p:nvPr/>
          </p:nvSpPr>
          <p:spPr bwMode="auto">
            <a:xfrm>
              <a:off x="2141538" y="2425701"/>
              <a:ext cx="3175" cy="28575"/>
            </a:xfrm>
            <a:custGeom>
              <a:avLst/>
              <a:gdLst>
                <a:gd name="T0" fmla="*/ 2147483647 w 2"/>
                <a:gd name="T1" fmla="*/ 2147483647 h 18"/>
                <a:gd name="T2" fmla="*/ 0 w 2"/>
                <a:gd name="T3" fmla="*/ 2147483647 h 18"/>
                <a:gd name="T4" fmla="*/ 0 w 2"/>
                <a:gd name="T5" fmla="*/ 2147483647 h 18"/>
                <a:gd name="T6" fmla="*/ 2147483647 w 2"/>
                <a:gd name="T7" fmla="*/ 0 h 18"/>
                <a:gd name="T8" fmla="*/ 2147483647 w 2"/>
                <a:gd name="T9" fmla="*/ 2147483647 h 18"/>
                <a:gd name="T10" fmla="*/ 2147483647 w 2"/>
                <a:gd name="T11" fmla="*/ 2147483647 h 18"/>
                <a:gd name="T12" fmla="*/ 2147483647 w 2"/>
                <a:gd name="T13" fmla="*/ 2147483647 h 18"/>
                <a:gd name="T14" fmla="*/ 2147483647 w 2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18"/>
                <a:gd name="T26" fmla="*/ 2 w 2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18">
                  <a:moveTo>
                    <a:pt x="1" y="18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1" y="0"/>
                  </a:lnTo>
                  <a:lnTo>
                    <a:pt x="2" y="5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5" name="Freeform 356"/>
            <p:cNvSpPr>
              <a:spLocks/>
            </p:cNvSpPr>
            <p:nvPr/>
          </p:nvSpPr>
          <p:spPr bwMode="auto">
            <a:xfrm>
              <a:off x="2063751" y="2489201"/>
              <a:ext cx="69850" cy="36512"/>
            </a:xfrm>
            <a:custGeom>
              <a:avLst/>
              <a:gdLst>
                <a:gd name="T0" fmla="*/ 0 w 44"/>
                <a:gd name="T1" fmla="*/ 0 h 23"/>
                <a:gd name="T2" fmla="*/ 2147483647 w 44"/>
                <a:gd name="T3" fmla="*/ 2147483647 h 23"/>
                <a:gd name="T4" fmla="*/ 2147483647 w 44"/>
                <a:gd name="T5" fmla="*/ 2147483647 h 23"/>
                <a:gd name="T6" fmla="*/ 2147483647 w 44"/>
                <a:gd name="T7" fmla="*/ 2147483647 h 23"/>
                <a:gd name="T8" fmla="*/ 2147483647 w 44"/>
                <a:gd name="T9" fmla="*/ 2147483647 h 23"/>
                <a:gd name="T10" fmla="*/ 2147483647 w 44"/>
                <a:gd name="T11" fmla="*/ 2147483647 h 23"/>
                <a:gd name="T12" fmla="*/ 2147483647 w 44"/>
                <a:gd name="T13" fmla="*/ 2147483647 h 23"/>
                <a:gd name="T14" fmla="*/ 2147483647 w 44"/>
                <a:gd name="T15" fmla="*/ 2147483647 h 23"/>
                <a:gd name="T16" fmla="*/ 2147483647 w 44"/>
                <a:gd name="T17" fmla="*/ 2147483647 h 23"/>
                <a:gd name="T18" fmla="*/ 2147483647 w 44"/>
                <a:gd name="T19" fmla="*/ 2147483647 h 23"/>
                <a:gd name="T20" fmla="*/ 2147483647 w 44"/>
                <a:gd name="T21" fmla="*/ 2147483647 h 23"/>
                <a:gd name="T22" fmla="*/ 2147483647 w 44"/>
                <a:gd name="T23" fmla="*/ 2147483647 h 23"/>
                <a:gd name="T24" fmla="*/ 2147483647 w 44"/>
                <a:gd name="T25" fmla="*/ 2147483647 h 23"/>
                <a:gd name="T26" fmla="*/ 2147483647 w 44"/>
                <a:gd name="T27" fmla="*/ 2147483647 h 23"/>
                <a:gd name="T28" fmla="*/ 2147483647 w 44"/>
                <a:gd name="T29" fmla="*/ 2147483647 h 23"/>
                <a:gd name="T30" fmla="*/ 2147483647 w 44"/>
                <a:gd name="T31" fmla="*/ 2147483647 h 23"/>
                <a:gd name="T32" fmla="*/ 0 w 4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4"/>
                <a:gd name="T52" fmla="*/ 0 h 23"/>
                <a:gd name="T53" fmla="*/ 44 w 44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4" h="23">
                  <a:moveTo>
                    <a:pt x="0" y="0"/>
                  </a:moveTo>
                  <a:lnTo>
                    <a:pt x="8" y="5"/>
                  </a:lnTo>
                  <a:lnTo>
                    <a:pt x="16" y="13"/>
                  </a:lnTo>
                  <a:lnTo>
                    <a:pt x="26" y="20"/>
                  </a:lnTo>
                  <a:lnTo>
                    <a:pt x="33" y="23"/>
                  </a:lnTo>
                  <a:lnTo>
                    <a:pt x="39" y="23"/>
                  </a:lnTo>
                  <a:lnTo>
                    <a:pt x="42" y="21"/>
                  </a:lnTo>
                  <a:lnTo>
                    <a:pt x="44" y="17"/>
                  </a:lnTo>
                  <a:lnTo>
                    <a:pt x="44" y="15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7"/>
                  </a:lnTo>
                  <a:lnTo>
                    <a:pt x="36" y="20"/>
                  </a:lnTo>
                  <a:lnTo>
                    <a:pt x="29" y="19"/>
                  </a:lnTo>
                  <a:lnTo>
                    <a:pt x="22" y="15"/>
                  </a:lnTo>
                  <a:lnTo>
                    <a:pt x="14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6" name="Freeform 357"/>
            <p:cNvSpPr>
              <a:spLocks/>
            </p:cNvSpPr>
            <p:nvPr/>
          </p:nvSpPr>
          <p:spPr bwMode="auto">
            <a:xfrm>
              <a:off x="1985963" y="2400301"/>
              <a:ext cx="7938" cy="22225"/>
            </a:xfrm>
            <a:custGeom>
              <a:avLst/>
              <a:gdLst>
                <a:gd name="T0" fmla="*/ 0 w 5"/>
                <a:gd name="T1" fmla="*/ 0 h 14"/>
                <a:gd name="T2" fmla="*/ 2147483647 w 5"/>
                <a:gd name="T3" fmla="*/ 2147483647 h 14"/>
                <a:gd name="T4" fmla="*/ 2147483647 w 5"/>
                <a:gd name="T5" fmla="*/ 2147483647 h 14"/>
                <a:gd name="T6" fmla="*/ 2147483647 w 5"/>
                <a:gd name="T7" fmla="*/ 2147483647 h 14"/>
                <a:gd name="T8" fmla="*/ 2147483647 w 5"/>
                <a:gd name="T9" fmla="*/ 2147483647 h 14"/>
                <a:gd name="T10" fmla="*/ 0 w 5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14"/>
                <a:gd name="T20" fmla="*/ 5 w 5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14">
                  <a:moveTo>
                    <a:pt x="0" y="0"/>
                  </a:moveTo>
                  <a:lnTo>
                    <a:pt x="3" y="7"/>
                  </a:lnTo>
                  <a:lnTo>
                    <a:pt x="4" y="14"/>
                  </a:lnTo>
                  <a:lnTo>
                    <a:pt x="5" y="9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7" name="Freeform 358"/>
            <p:cNvSpPr>
              <a:spLocks/>
            </p:cNvSpPr>
            <p:nvPr/>
          </p:nvSpPr>
          <p:spPr bwMode="auto">
            <a:xfrm>
              <a:off x="1990726" y="2489201"/>
              <a:ext cx="11112" cy="7937"/>
            </a:xfrm>
            <a:custGeom>
              <a:avLst/>
              <a:gdLst>
                <a:gd name="T0" fmla="*/ 0 w 7"/>
                <a:gd name="T1" fmla="*/ 0 h 5"/>
                <a:gd name="T2" fmla="*/ 2147483647 w 7"/>
                <a:gd name="T3" fmla="*/ 2147483647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0 w 7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"/>
                <a:gd name="T17" fmla="*/ 7 w 7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">
                  <a:moveTo>
                    <a:pt x="0" y="0"/>
                  </a:moveTo>
                  <a:lnTo>
                    <a:pt x="4" y="1"/>
                  </a:lnTo>
                  <a:lnTo>
                    <a:pt x="7" y="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8" name="Freeform 359"/>
            <p:cNvSpPr>
              <a:spLocks/>
            </p:cNvSpPr>
            <p:nvPr/>
          </p:nvSpPr>
          <p:spPr bwMode="auto">
            <a:xfrm>
              <a:off x="1279526" y="2438401"/>
              <a:ext cx="184150" cy="176212"/>
            </a:xfrm>
            <a:custGeom>
              <a:avLst/>
              <a:gdLst>
                <a:gd name="T0" fmla="*/ 2147483647 w 116"/>
                <a:gd name="T1" fmla="*/ 2147483647 h 111"/>
                <a:gd name="T2" fmla="*/ 2147483647 w 116"/>
                <a:gd name="T3" fmla="*/ 2147483647 h 111"/>
                <a:gd name="T4" fmla="*/ 2147483647 w 116"/>
                <a:gd name="T5" fmla="*/ 2147483647 h 111"/>
                <a:gd name="T6" fmla="*/ 2147483647 w 116"/>
                <a:gd name="T7" fmla="*/ 2147483647 h 111"/>
                <a:gd name="T8" fmla="*/ 2147483647 w 116"/>
                <a:gd name="T9" fmla="*/ 2147483647 h 111"/>
                <a:gd name="T10" fmla="*/ 2147483647 w 116"/>
                <a:gd name="T11" fmla="*/ 2147483647 h 111"/>
                <a:gd name="T12" fmla="*/ 2147483647 w 116"/>
                <a:gd name="T13" fmla="*/ 2147483647 h 111"/>
                <a:gd name="T14" fmla="*/ 2147483647 w 116"/>
                <a:gd name="T15" fmla="*/ 2147483647 h 111"/>
                <a:gd name="T16" fmla="*/ 2147483647 w 116"/>
                <a:gd name="T17" fmla="*/ 2147483647 h 111"/>
                <a:gd name="T18" fmla="*/ 2147483647 w 116"/>
                <a:gd name="T19" fmla="*/ 2147483647 h 111"/>
                <a:gd name="T20" fmla="*/ 2147483647 w 116"/>
                <a:gd name="T21" fmla="*/ 2147483647 h 111"/>
                <a:gd name="T22" fmla="*/ 2147483647 w 116"/>
                <a:gd name="T23" fmla="*/ 2147483647 h 111"/>
                <a:gd name="T24" fmla="*/ 2147483647 w 116"/>
                <a:gd name="T25" fmla="*/ 2147483647 h 111"/>
                <a:gd name="T26" fmla="*/ 2147483647 w 116"/>
                <a:gd name="T27" fmla="*/ 2147483647 h 111"/>
                <a:gd name="T28" fmla="*/ 2147483647 w 116"/>
                <a:gd name="T29" fmla="*/ 2147483647 h 111"/>
                <a:gd name="T30" fmla="*/ 2147483647 w 116"/>
                <a:gd name="T31" fmla="*/ 2147483647 h 111"/>
                <a:gd name="T32" fmla="*/ 2147483647 w 116"/>
                <a:gd name="T33" fmla="*/ 2147483647 h 111"/>
                <a:gd name="T34" fmla="*/ 2147483647 w 116"/>
                <a:gd name="T35" fmla="*/ 2147483647 h 111"/>
                <a:gd name="T36" fmla="*/ 2147483647 w 116"/>
                <a:gd name="T37" fmla="*/ 2147483647 h 111"/>
                <a:gd name="T38" fmla="*/ 2147483647 w 116"/>
                <a:gd name="T39" fmla="*/ 2147483647 h 111"/>
                <a:gd name="T40" fmla="*/ 2147483647 w 116"/>
                <a:gd name="T41" fmla="*/ 2147483647 h 111"/>
                <a:gd name="T42" fmla="*/ 2147483647 w 116"/>
                <a:gd name="T43" fmla="*/ 2147483647 h 111"/>
                <a:gd name="T44" fmla="*/ 2147483647 w 116"/>
                <a:gd name="T45" fmla="*/ 2147483647 h 111"/>
                <a:gd name="T46" fmla="*/ 2147483647 w 116"/>
                <a:gd name="T47" fmla="*/ 0 h 111"/>
                <a:gd name="T48" fmla="*/ 2147483647 w 116"/>
                <a:gd name="T49" fmla="*/ 2147483647 h 111"/>
                <a:gd name="T50" fmla="*/ 2147483647 w 116"/>
                <a:gd name="T51" fmla="*/ 2147483647 h 111"/>
                <a:gd name="T52" fmla="*/ 2147483647 w 116"/>
                <a:gd name="T53" fmla="*/ 2147483647 h 111"/>
                <a:gd name="T54" fmla="*/ 2147483647 w 116"/>
                <a:gd name="T55" fmla="*/ 2147483647 h 111"/>
                <a:gd name="T56" fmla="*/ 2147483647 w 116"/>
                <a:gd name="T57" fmla="*/ 2147483647 h 111"/>
                <a:gd name="T58" fmla="*/ 2147483647 w 116"/>
                <a:gd name="T59" fmla="*/ 2147483647 h 111"/>
                <a:gd name="T60" fmla="*/ 2147483647 w 116"/>
                <a:gd name="T61" fmla="*/ 2147483647 h 111"/>
                <a:gd name="T62" fmla="*/ 2147483647 w 116"/>
                <a:gd name="T63" fmla="*/ 2147483647 h 111"/>
                <a:gd name="T64" fmla="*/ 2147483647 w 116"/>
                <a:gd name="T65" fmla="*/ 2147483647 h 111"/>
                <a:gd name="T66" fmla="*/ 2147483647 w 116"/>
                <a:gd name="T67" fmla="*/ 2147483647 h 1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6"/>
                <a:gd name="T103" fmla="*/ 0 h 111"/>
                <a:gd name="T104" fmla="*/ 116 w 116"/>
                <a:gd name="T105" fmla="*/ 111 h 1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6" h="111">
                  <a:moveTo>
                    <a:pt x="55" y="111"/>
                  </a:moveTo>
                  <a:lnTo>
                    <a:pt x="61" y="104"/>
                  </a:lnTo>
                  <a:lnTo>
                    <a:pt x="62" y="97"/>
                  </a:lnTo>
                  <a:lnTo>
                    <a:pt x="61" y="90"/>
                  </a:lnTo>
                  <a:lnTo>
                    <a:pt x="59" y="83"/>
                  </a:lnTo>
                  <a:lnTo>
                    <a:pt x="56" y="78"/>
                  </a:lnTo>
                  <a:lnTo>
                    <a:pt x="56" y="74"/>
                  </a:lnTo>
                  <a:lnTo>
                    <a:pt x="60" y="71"/>
                  </a:lnTo>
                  <a:lnTo>
                    <a:pt x="67" y="70"/>
                  </a:lnTo>
                  <a:lnTo>
                    <a:pt x="74" y="70"/>
                  </a:lnTo>
                  <a:lnTo>
                    <a:pt x="77" y="75"/>
                  </a:lnTo>
                  <a:lnTo>
                    <a:pt x="80" y="77"/>
                  </a:lnTo>
                  <a:lnTo>
                    <a:pt x="84" y="81"/>
                  </a:lnTo>
                  <a:lnTo>
                    <a:pt x="91" y="84"/>
                  </a:lnTo>
                  <a:lnTo>
                    <a:pt x="100" y="84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1"/>
                  </a:lnTo>
                  <a:lnTo>
                    <a:pt x="116" y="64"/>
                  </a:lnTo>
                  <a:lnTo>
                    <a:pt x="113" y="59"/>
                  </a:lnTo>
                  <a:lnTo>
                    <a:pt x="107" y="53"/>
                  </a:lnTo>
                  <a:lnTo>
                    <a:pt x="103" y="52"/>
                  </a:lnTo>
                  <a:lnTo>
                    <a:pt x="99" y="50"/>
                  </a:lnTo>
                  <a:lnTo>
                    <a:pt x="92" y="49"/>
                  </a:lnTo>
                  <a:lnTo>
                    <a:pt x="84" y="51"/>
                  </a:lnTo>
                  <a:lnTo>
                    <a:pt x="79" y="53"/>
                  </a:lnTo>
                  <a:lnTo>
                    <a:pt x="75" y="58"/>
                  </a:lnTo>
                  <a:lnTo>
                    <a:pt x="73" y="64"/>
                  </a:lnTo>
                  <a:lnTo>
                    <a:pt x="67" y="64"/>
                  </a:lnTo>
                  <a:lnTo>
                    <a:pt x="62" y="65"/>
                  </a:lnTo>
                  <a:lnTo>
                    <a:pt x="51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4" y="65"/>
                  </a:lnTo>
                  <a:lnTo>
                    <a:pt x="44" y="63"/>
                  </a:lnTo>
                  <a:lnTo>
                    <a:pt x="45" y="57"/>
                  </a:lnTo>
                  <a:lnTo>
                    <a:pt x="48" y="53"/>
                  </a:lnTo>
                  <a:lnTo>
                    <a:pt x="53" y="46"/>
                  </a:lnTo>
                  <a:lnTo>
                    <a:pt x="55" y="41"/>
                  </a:lnTo>
                  <a:lnTo>
                    <a:pt x="62" y="41"/>
                  </a:lnTo>
                  <a:lnTo>
                    <a:pt x="67" y="39"/>
                  </a:lnTo>
                  <a:lnTo>
                    <a:pt x="72" y="33"/>
                  </a:lnTo>
                  <a:lnTo>
                    <a:pt x="74" y="25"/>
                  </a:lnTo>
                  <a:lnTo>
                    <a:pt x="73" y="17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9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1"/>
                  </a:lnTo>
                  <a:lnTo>
                    <a:pt x="39" y="5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4" y="18"/>
                  </a:lnTo>
                  <a:lnTo>
                    <a:pt x="36" y="23"/>
                  </a:lnTo>
                  <a:lnTo>
                    <a:pt x="40" y="28"/>
                  </a:lnTo>
                  <a:lnTo>
                    <a:pt x="44" y="33"/>
                  </a:lnTo>
                  <a:lnTo>
                    <a:pt x="48" y="36"/>
                  </a:lnTo>
                  <a:lnTo>
                    <a:pt x="51" y="38"/>
                  </a:lnTo>
                  <a:lnTo>
                    <a:pt x="49" y="44"/>
                  </a:lnTo>
                  <a:lnTo>
                    <a:pt x="45" y="49"/>
                  </a:lnTo>
                  <a:lnTo>
                    <a:pt x="41" y="53"/>
                  </a:lnTo>
                  <a:lnTo>
                    <a:pt x="37" y="55"/>
                  </a:lnTo>
                  <a:lnTo>
                    <a:pt x="31" y="52"/>
                  </a:lnTo>
                  <a:lnTo>
                    <a:pt x="23" y="49"/>
                  </a:lnTo>
                  <a:lnTo>
                    <a:pt x="12" y="46"/>
                  </a:lnTo>
                  <a:lnTo>
                    <a:pt x="0" y="48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BBB2D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9" name="Freeform 360"/>
            <p:cNvSpPr>
              <a:spLocks/>
            </p:cNvSpPr>
            <p:nvPr/>
          </p:nvSpPr>
          <p:spPr bwMode="auto">
            <a:xfrm>
              <a:off x="1244601" y="2514601"/>
              <a:ext cx="130175" cy="134937"/>
            </a:xfrm>
            <a:custGeom>
              <a:avLst/>
              <a:gdLst>
                <a:gd name="T0" fmla="*/ 2147483647 w 82"/>
                <a:gd name="T1" fmla="*/ 2147483647 h 85"/>
                <a:gd name="T2" fmla="*/ 2147483647 w 82"/>
                <a:gd name="T3" fmla="*/ 2147483647 h 85"/>
                <a:gd name="T4" fmla="*/ 2147483647 w 82"/>
                <a:gd name="T5" fmla="*/ 2147483647 h 85"/>
                <a:gd name="T6" fmla="*/ 2147483647 w 82"/>
                <a:gd name="T7" fmla="*/ 2147483647 h 85"/>
                <a:gd name="T8" fmla="*/ 2147483647 w 82"/>
                <a:gd name="T9" fmla="*/ 2147483647 h 85"/>
                <a:gd name="T10" fmla="*/ 2147483647 w 82"/>
                <a:gd name="T11" fmla="*/ 2147483647 h 85"/>
                <a:gd name="T12" fmla="*/ 2147483647 w 82"/>
                <a:gd name="T13" fmla="*/ 2147483647 h 85"/>
                <a:gd name="T14" fmla="*/ 2147483647 w 82"/>
                <a:gd name="T15" fmla="*/ 2147483647 h 85"/>
                <a:gd name="T16" fmla="*/ 2147483647 w 82"/>
                <a:gd name="T17" fmla="*/ 2147483647 h 85"/>
                <a:gd name="T18" fmla="*/ 2147483647 w 82"/>
                <a:gd name="T19" fmla="*/ 2147483647 h 85"/>
                <a:gd name="T20" fmla="*/ 2147483647 w 82"/>
                <a:gd name="T21" fmla="*/ 2147483647 h 85"/>
                <a:gd name="T22" fmla="*/ 2147483647 w 82"/>
                <a:gd name="T23" fmla="*/ 2147483647 h 85"/>
                <a:gd name="T24" fmla="*/ 2147483647 w 82"/>
                <a:gd name="T25" fmla="*/ 2147483647 h 85"/>
                <a:gd name="T26" fmla="*/ 2147483647 w 82"/>
                <a:gd name="T27" fmla="*/ 2147483647 h 85"/>
                <a:gd name="T28" fmla="*/ 2147483647 w 82"/>
                <a:gd name="T29" fmla="*/ 2147483647 h 85"/>
                <a:gd name="T30" fmla="*/ 2147483647 w 82"/>
                <a:gd name="T31" fmla="*/ 2147483647 h 85"/>
                <a:gd name="T32" fmla="*/ 2147483647 w 82"/>
                <a:gd name="T33" fmla="*/ 2147483647 h 85"/>
                <a:gd name="T34" fmla="*/ 2147483647 w 82"/>
                <a:gd name="T35" fmla="*/ 2147483647 h 85"/>
                <a:gd name="T36" fmla="*/ 2147483647 w 82"/>
                <a:gd name="T37" fmla="*/ 2147483647 h 85"/>
                <a:gd name="T38" fmla="*/ 2147483647 w 82"/>
                <a:gd name="T39" fmla="*/ 2147483647 h 85"/>
                <a:gd name="T40" fmla="*/ 2147483647 w 82"/>
                <a:gd name="T41" fmla="*/ 2147483647 h 85"/>
                <a:gd name="T42" fmla="*/ 2147483647 w 82"/>
                <a:gd name="T43" fmla="*/ 2147483647 h 85"/>
                <a:gd name="T44" fmla="*/ 2147483647 w 82"/>
                <a:gd name="T45" fmla="*/ 2147483647 h 85"/>
                <a:gd name="T46" fmla="*/ 2147483647 w 82"/>
                <a:gd name="T47" fmla="*/ 2147483647 h 85"/>
                <a:gd name="T48" fmla="*/ 2147483647 w 82"/>
                <a:gd name="T49" fmla="*/ 2147483647 h 85"/>
                <a:gd name="T50" fmla="*/ 2147483647 w 82"/>
                <a:gd name="T51" fmla="*/ 2147483647 h 85"/>
                <a:gd name="T52" fmla="*/ 2147483647 w 82"/>
                <a:gd name="T53" fmla="*/ 2147483647 h 85"/>
                <a:gd name="T54" fmla="*/ 2147483647 w 82"/>
                <a:gd name="T55" fmla="*/ 2147483647 h 85"/>
                <a:gd name="T56" fmla="*/ 2147483647 w 82"/>
                <a:gd name="T57" fmla="*/ 0 h 85"/>
                <a:gd name="T58" fmla="*/ 2147483647 w 82"/>
                <a:gd name="T59" fmla="*/ 0 h 85"/>
                <a:gd name="T60" fmla="*/ 2147483647 w 82"/>
                <a:gd name="T61" fmla="*/ 2147483647 h 85"/>
                <a:gd name="T62" fmla="*/ 2147483647 w 82"/>
                <a:gd name="T63" fmla="*/ 2147483647 h 85"/>
                <a:gd name="T64" fmla="*/ 2147483647 w 82"/>
                <a:gd name="T65" fmla="*/ 2147483647 h 85"/>
                <a:gd name="T66" fmla="*/ 2147483647 w 82"/>
                <a:gd name="T67" fmla="*/ 2147483647 h 85"/>
                <a:gd name="T68" fmla="*/ 2147483647 w 82"/>
                <a:gd name="T69" fmla="*/ 2147483647 h 85"/>
                <a:gd name="T70" fmla="*/ 0 w 82"/>
                <a:gd name="T71" fmla="*/ 2147483647 h 85"/>
                <a:gd name="T72" fmla="*/ 2147483647 w 82"/>
                <a:gd name="T73" fmla="*/ 2147483647 h 85"/>
                <a:gd name="T74" fmla="*/ 2147483647 w 82"/>
                <a:gd name="T75" fmla="*/ 2147483647 h 85"/>
                <a:gd name="T76" fmla="*/ 2147483647 w 82"/>
                <a:gd name="T77" fmla="*/ 2147483647 h 85"/>
                <a:gd name="T78" fmla="*/ 2147483647 w 82"/>
                <a:gd name="T79" fmla="*/ 2147483647 h 85"/>
                <a:gd name="T80" fmla="*/ 2147483647 w 82"/>
                <a:gd name="T81" fmla="*/ 2147483647 h 85"/>
                <a:gd name="T82" fmla="*/ 2147483647 w 82"/>
                <a:gd name="T83" fmla="*/ 2147483647 h 85"/>
                <a:gd name="T84" fmla="*/ 2147483647 w 82"/>
                <a:gd name="T85" fmla="*/ 2147483647 h 85"/>
                <a:gd name="T86" fmla="*/ 2147483647 w 82"/>
                <a:gd name="T87" fmla="*/ 2147483647 h 85"/>
                <a:gd name="T88" fmla="*/ 2147483647 w 82"/>
                <a:gd name="T89" fmla="*/ 2147483647 h 85"/>
                <a:gd name="T90" fmla="*/ 2147483647 w 82"/>
                <a:gd name="T91" fmla="*/ 2147483647 h 85"/>
                <a:gd name="T92" fmla="*/ 2147483647 w 82"/>
                <a:gd name="T93" fmla="*/ 2147483647 h 85"/>
                <a:gd name="T94" fmla="*/ 2147483647 w 82"/>
                <a:gd name="T95" fmla="*/ 2147483647 h 85"/>
                <a:gd name="T96" fmla="*/ 2147483647 w 82"/>
                <a:gd name="T97" fmla="*/ 2147483647 h 85"/>
                <a:gd name="T98" fmla="*/ 2147483647 w 82"/>
                <a:gd name="T99" fmla="*/ 2147483647 h 8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2"/>
                <a:gd name="T151" fmla="*/ 0 h 85"/>
                <a:gd name="T152" fmla="*/ 82 w 82"/>
                <a:gd name="T153" fmla="*/ 85 h 8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2" h="85">
                  <a:moveTo>
                    <a:pt x="60" y="84"/>
                  </a:moveTo>
                  <a:lnTo>
                    <a:pt x="63" y="85"/>
                  </a:lnTo>
                  <a:lnTo>
                    <a:pt x="67" y="85"/>
                  </a:lnTo>
                  <a:lnTo>
                    <a:pt x="71" y="84"/>
                  </a:lnTo>
                  <a:lnTo>
                    <a:pt x="74" y="82"/>
                  </a:lnTo>
                  <a:lnTo>
                    <a:pt x="76" y="80"/>
                  </a:lnTo>
                  <a:lnTo>
                    <a:pt x="78" y="76"/>
                  </a:lnTo>
                  <a:lnTo>
                    <a:pt x="78" y="71"/>
                  </a:lnTo>
                  <a:lnTo>
                    <a:pt x="77" y="66"/>
                  </a:lnTo>
                  <a:lnTo>
                    <a:pt x="77" y="63"/>
                  </a:lnTo>
                  <a:lnTo>
                    <a:pt x="77" y="60"/>
                  </a:lnTo>
                  <a:lnTo>
                    <a:pt x="77" y="57"/>
                  </a:lnTo>
                  <a:lnTo>
                    <a:pt x="80" y="54"/>
                  </a:lnTo>
                  <a:lnTo>
                    <a:pt x="81" y="50"/>
                  </a:lnTo>
                  <a:lnTo>
                    <a:pt x="82" y="44"/>
                  </a:lnTo>
                  <a:lnTo>
                    <a:pt x="81" y="40"/>
                  </a:lnTo>
                  <a:lnTo>
                    <a:pt x="79" y="35"/>
                  </a:lnTo>
                  <a:lnTo>
                    <a:pt x="75" y="30"/>
                  </a:lnTo>
                  <a:lnTo>
                    <a:pt x="71" y="25"/>
                  </a:lnTo>
                  <a:lnTo>
                    <a:pt x="67" y="21"/>
                  </a:lnTo>
                  <a:lnTo>
                    <a:pt x="64" y="18"/>
                  </a:lnTo>
                  <a:lnTo>
                    <a:pt x="62" y="15"/>
                  </a:lnTo>
                  <a:lnTo>
                    <a:pt x="59" y="10"/>
                  </a:lnTo>
                  <a:lnTo>
                    <a:pt x="54" y="7"/>
                  </a:lnTo>
                  <a:lnTo>
                    <a:pt x="51" y="5"/>
                  </a:lnTo>
                  <a:lnTo>
                    <a:pt x="46" y="3"/>
                  </a:lnTo>
                  <a:lnTo>
                    <a:pt x="38" y="2"/>
                  </a:lnTo>
                  <a:lnTo>
                    <a:pt x="28" y="1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7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4" y="21"/>
                  </a:lnTo>
                  <a:lnTo>
                    <a:pt x="7" y="26"/>
                  </a:lnTo>
                  <a:lnTo>
                    <a:pt x="8" y="32"/>
                  </a:lnTo>
                  <a:lnTo>
                    <a:pt x="8" y="38"/>
                  </a:lnTo>
                  <a:lnTo>
                    <a:pt x="7" y="42"/>
                  </a:lnTo>
                  <a:lnTo>
                    <a:pt x="16" y="54"/>
                  </a:lnTo>
                  <a:lnTo>
                    <a:pt x="30" y="71"/>
                  </a:lnTo>
                  <a:lnTo>
                    <a:pt x="39" y="80"/>
                  </a:lnTo>
                  <a:lnTo>
                    <a:pt x="44" y="78"/>
                  </a:lnTo>
                  <a:lnTo>
                    <a:pt x="48" y="79"/>
                  </a:lnTo>
                  <a:lnTo>
                    <a:pt x="52" y="79"/>
                  </a:lnTo>
                  <a:lnTo>
                    <a:pt x="57" y="82"/>
                  </a:lnTo>
                  <a:lnTo>
                    <a:pt x="60" y="84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0" name="Freeform 361"/>
            <p:cNvSpPr>
              <a:spLocks/>
            </p:cNvSpPr>
            <p:nvPr/>
          </p:nvSpPr>
          <p:spPr bwMode="auto">
            <a:xfrm>
              <a:off x="1277938" y="2436813"/>
              <a:ext cx="184150" cy="176213"/>
            </a:xfrm>
            <a:custGeom>
              <a:avLst/>
              <a:gdLst>
                <a:gd name="T0" fmla="*/ 2147483647 w 116"/>
                <a:gd name="T1" fmla="*/ 2147483647 h 111"/>
                <a:gd name="T2" fmla="*/ 2147483647 w 116"/>
                <a:gd name="T3" fmla="*/ 2147483647 h 111"/>
                <a:gd name="T4" fmla="*/ 2147483647 w 116"/>
                <a:gd name="T5" fmla="*/ 2147483647 h 111"/>
                <a:gd name="T6" fmla="*/ 2147483647 w 116"/>
                <a:gd name="T7" fmla="*/ 2147483647 h 111"/>
                <a:gd name="T8" fmla="*/ 2147483647 w 116"/>
                <a:gd name="T9" fmla="*/ 2147483647 h 111"/>
                <a:gd name="T10" fmla="*/ 2147483647 w 116"/>
                <a:gd name="T11" fmla="*/ 2147483647 h 111"/>
                <a:gd name="T12" fmla="*/ 2147483647 w 116"/>
                <a:gd name="T13" fmla="*/ 2147483647 h 111"/>
                <a:gd name="T14" fmla="*/ 2147483647 w 116"/>
                <a:gd name="T15" fmla="*/ 2147483647 h 111"/>
                <a:gd name="T16" fmla="*/ 2147483647 w 116"/>
                <a:gd name="T17" fmla="*/ 2147483647 h 111"/>
                <a:gd name="T18" fmla="*/ 2147483647 w 116"/>
                <a:gd name="T19" fmla="*/ 2147483647 h 111"/>
                <a:gd name="T20" fmla="*/ 2147483647 w 116"/>
                <a:gd name="T21" fmla="*/ 2147483647 h 111"/>
                <a:gd name="T22" fmla="*/ 2147483647 w 116"/>
                <a:gd name="T23" fmla="*/ 2147483647 h 111"/>
                <a:gd name="T24" fmla="*/ 2147483647 w 116"/>
                <a:gd name="T25" fmla="*/ 2147483647 h 111"/>
                <a:gd name="T26" fmla="*/ 2147483647 w 116"/>
                <a:gd name="T27" fmla="*/ 2147483647 h 111"/>
                <a:gd name="T28" fmla="*/ 2147483647 w 116"/>
                <a:gd name="T29" fmla="*/ 2147483647 h 111"/>
                <a:gd name="T30" fmla="*/ 2147483647 w 116"/>
                <a:gd name="T31" fmla="*/ 2147483647 h 111"/>
                <a:gd name="T32" fmla="*/ 2147483647 w 116"/>
                <a:gd name="T33" fmla="*/ 2147483647 h 111"/>
                <a:gd name="T34" fmla="*/ 2147483647 w 116"/>
                <a:gd name="T35" fmla="*/ 2147483647 h 111"/>
                <a:gd name="T36" fmla="*/ 2147483647 w 116"/>
                <a:gd name="T37" fmla="*/ 2147483647 h 111"/>
                <a:gd name="T38" fmla="*/ 2147483647 w 116"/>
                <a:gd name="T39" fmla="*/ 2147483647 h 111"/>
                <a:gd name="T40" fmla="*/ 2147483647 w 116"/>
                <a:gd name="T41" fmla="*/ 2147483647 h 111"/>
                <a:gd name="T42" fmla="*/ 2147483647 w 116"/>
                <a:gd name="T43" fmla="*/ 2147483647 h 111"/>
                <a:gd name="T44" fmla="*/ 2147483647 w 116"/>
                <a:gd name="T45" fmla="*/ 2147483647 h 111"/>
                <a:gd name="T46" fmla="*/ 2147483647 w 116"/>
                <a:gd name="T47" fmla="*/ 0 h 111"/>
                <a:gd name="T48" fmla="*/ 2147483647 w 116"/>
                <a:gd name="T49" fmla="*/ 2147483647 h 111"/>
                <a:gd name="T50" fmla="*/ 2147483647 w 116"/>
                <a:gd name="T51" fmla="*/ 2147483647 h 111"/>
                <a:gd name="T52" fmla="*/ 2147483647 w 116"/>
                <a:gd name="T53" fmla="*/ 2147483647 h 111"/>
                <a:gd name="T54" fmla="*/ 2147483647 w 116"/>
                <a:gd name="T55" fmla="*/ 2147483647 h 111"/>
                <a:gd name="T56" fmla="*/ 2147483647 w 116"/>
                <a:gd name="T57" fmla="*/ 2147483647 h 111"/>
                <a:gd name="T58" fmla="*/ 2147483647 w 116"/>
                <a:gd name="T59" fmla="*/ 2147483647 h 111"/>
                <a:gd name="T60" fmla="*/ 2147483647 w 116"/>
                <a:gd name="T61" fmla="*/ 2147483647 h 111"/>
                <a:gd name="T62" fmla="*/ 2147483647 w 116"/>
                <a:gd name="T63" fmla="*/ 2147483647 h 111"/>
                <a:gd name="T64" fmla="*/ 2147483647 w 116"/>
                <a:gd name="T65" fmla="*/ 2147483647 h 111"/>
                <a:gd name="T66" fmla="*/ 2147483647 w 116"/>
                <a:gd name="T67" fmla="*/ 2147483647 h 1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6"/>
                <a:gd name="T103" fmla="*/ 0 h 111"/>
                <a:gd name="T104" fmla="*/ 116 w 116"/>
                <a:gd name="T105" fmla="*/ 111 h 1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6" h="111">
                  <a:moveTo>
                    <a:pt x="55" y="111"/>
                  </a:moveTo>
                  <a:lnTo>
                    <a:pt x="61" y="104"/>
                  </a:lnTo>
                  <a:lnTo>
                    <a:pt x="62" y="97"/>
                  </a:lnTo>
                  <a:lnTo>
                    <a:pt x="61" y="90"/>
                  </a:lnTo>
                  <a:lnTo>
                    <a:pt x="59" y="83"/>
                  </a:lnTo>
                  <a:lnTo>
                    <a:pt x="56" y="78"/>
                  </a:lnTo>
                  <a:lnTo>
                    <a:pt x="56" y="74"/>
                  </a:lnTo>
                  <a:lnTo>
                    <a:pt x="60" y="71"/>
                  </a:lnTo>
                  <a:lnTo>
                    <a:pt x="68" y="70"/>
                  </a:lnTo>
                  <a:lnTo>
                    <a:pt x="74" y="70"/>
                  </a:lnTo>
                  <a:lnTo>
                    <a:pt x="78" y="75"/>
                  </a:lnTo>
                  <a:lnTo>
                    <a:pt x="80" y="77"/>
                  </a:lnTo>
                  <a:lnTo>
                    <a:pt x="84" y="81"/>
                  </a:lnTo>
                  <a:lnTo>
                    <a:pt x="91" y="84"/>
                  </a:lnTo>
                  <a:lnTo>
                    <a:pt x="100" y="84"/>
                  </a:lnTo>
                  <a:lnTo>
                    <a:pt x="107" y="82"/>
                  </a:lnTo>
                  <a:lnTo>
                    <a:pt x="111" y="79"/>
                  </a:lnTo>
                  <a:lnTo>
                    <a:pt x="115" y="71"/>
                  </a:lnTo>
                  <a:lnTo>
                    <a:pt x="116" y="65"/>
                  </a:lnTo>
                  <a:lnTo>
                    <a:pt x="113" y="59"/>
                  </a:lnTo>
                  <a:lnTo>
                    <a:pt x="107" y="54"/>
                  </a:lnTo>
                  <a:lnTo>
                    <a:pt x="103" y="52"/>
                  </a:lnTo>
                  <a:lnTo>
                    <a:pt x="99" y="50"/>
                  </a:lnTo>
                  <a:lnTo>
                    <a:pt x="92" y="49"/>
                  </a:lnTo>
                  <a:lnTo>
                    <a:pt x="84" y="51"/>
                  </a:lnTo>
                  <a:lnTo>
                    <a:pt x="79" y="54"/>
                  </a:lnTo>
                  <a:lnTo>
                    <a:pt x="75" y="58"/>
                  </a:lnTo>
                  <a:lnTo>
                    <a:pt x="73" y="65"/>
                  </a:lnTo>
                  <a:lnTo>
                    <a:pt x="67" y="64"/>
                  </a:lnTo>
                  <a:lnTo>
                    <a:pt x="62" y="65"/>
                  </a:lnTo>
                  <a:lnTo>
                    <a:pt x="51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4" y="65"/>
                  </a:lnTo>
                  <a:lnTo>
                    <a:pt x="44" y="63"/>
                  </a:lnTo>
                  <a:lnTo>
                    <a:pt x="45" y="57"/>
                  </a:lnTo>
                  <a:lnTo>
                    <a:pt x="48" y="53"/>
                  </a:lnTo>
                  <a:lnTo>
                    <a:pt x="53" y="46"/>
                  </a:lnTo>
                  <a:lnTo>
                    <a:pt x="55" y="41"/>
                  </a:lnTo>
                  <a:lnTo>
                    <a:pt x="62" y="41"/>
                  </a:lnTo>
                  <a:lnTo>
                    <a:pt x="68" y="39"/>
                  </a:lnTo>
                  <a:lnTo>
                    <a:pt x="72" y="33"/>
                  </a:lnTo>
                  <a:lnTo>
                    <a:pt x="74" y="26"/>
                  </a:lnTo>
                  <a:lnTo>
                    <a:pt x="73" y="18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9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1"/>
                  </a:lnTo>
                  <a:lnTo>
                    <a:pt x="39" y="5"/>
                  </a:lnTo>
                  <a:lnTo>
                    <a:pt x="36" y="9"/>
                  </a:lnTo>
                  <a:lnTo>
                    <a:pt x="35" y="14"/>
                  </a:lnTo>
                  <a:lnTo>
                    <a:pt x="34" y="18"/>
                  </a:lnTo>
                  <a:lnTo>
                    <a:pt x="36" y="23"/>
                  </a:lnTo>
                  <a:lnTo>
                    <a:pt x="40" y="28"/>
                  </a:lnTo>
                  <a:lnTo>
                    <a:pt x="44" y="33"/>
                  </a:lnTo>
                  <a:lnTo>
                    <a:pt x="48" y="36"/>
                  </a:lnTo>
                  <a:lnTo>
                    <a:pt x="51" y="38"/>
                  </a:lnTo>
                  <a:lnTo>
                    <a:pt x="49" y="44"/>
                  </a:lnTo>
                  <a:lnTo>
                    <a:pt x="46" y="50"/>
                  </a:lnTo>
                  <a:lnTo>
                    <a:pt x="41" y="54"/>
                  </a:lnTo>
                  <a:lnTo>
                    <a:pt x="37" y="56"/>
                  </a:lnTo>
                  <a:lnTo>
                    <a:pt x="31" y="52"/>
                  </a:lnTo>
                  <a:lnTo>
                    <a:pt x="23" y="49"/>
                  </a:lnTo>
                  <a:lnTo>
                    <a:pt x="12" y="46"/>
                  </a:lnTo>
                  <a:lnTo>
                    <a:pt x="0" y="48"/>
                  </a:lnTo>
                  <a:lnTo>
                    <a:pt x="55" y="11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1" name="Freeform 362"/>
            <p:cNvSpPr>
              <a:spLocks/>
            </p:cNvSpPr>
            <p:nvPr/>
          </p:nvSpPr>
          <p:spPr bwMode="auto">
            <a:xfrm>
              <a:off x="1244601" y="2513013"/>
              <a:ext cx="128587" cy="134938"/>
            </a:xfrm>
            <a:custGeom>
              <a:avLst/>
              <a:gdLst>
                <a:gd name="T0" fmla="*/ 2147483647 w 81"/>
                <a:gd name="T1" fmla="*/ 2147483647 h 85"/>
                <a:gd name="T2" fmla="*/ 2147483647 w 81"/>
                <a:gd name="T3" fmla="*/ 2147483647 h 85"/>
                <a:gd name="T4" fmla="*/ 2147483647 w 81"/>
                <a:gd name="T5" fmla="*/ 2147483647 h 85"/>
                <a:gd name="T6" fmla="*/ 2147483647 w 81"/>
                <a:gd name="T7" fmla="*/ 2147483647 h 85"/>
                <a:gd name="T8" fmla="*/ 2147483647 w 81"/>
                <a:gd name="T9" fmla="*/ 2147483647 h 85"/>
                <a:gd name="T10" fmla="*/ 2147483647 w 81"/>
                <a:gd name="T11" fmla="*/ 2147483647 h 85"/>
                <a:gd name="T12" fmla="*/ 2147483647 w 81"/>
                <a:gd name="T13" fmla="*/ 2147483647 h 85"/>
                <a:gd name="T14" fmla="*/ 2147483647 w 81"/>
                <a:gd name="T15" fmla="*/ 2147483647 h 85"/>
                <a:gd name="T16" fmla="*/ 2147483647 w 81"/>
                <a:gd name="T17" fmla="*/ 2147483647 h 85"/>
                <a:gd name="T18" fmla="*/ 2147483647 w 81"/>
                <a:gd name="T19" fmla="*/ 2147483647 h 85"/>
                <a:gd name="T20" fmla="*/ 2147483647 w 81"/>
                <a:gd name="T21" fmla="*/ 2147483647 h 85"/>
                <a:gd name="T22" fmla="*/ 2147483647 w 81"/>
                <a:gd name="T23" fmla="*/ 2147483647 h 85"/>
                <a:gd name="T24" fmla="*/ 2147483647 w 81"/>
                <a:gd name="T25" fmla="*/ 2147483647 h 85"/>
                <a:gd name="T26" fmla="*/ 2147483647 w 81"/>
                <a:gd name="T27" fmla="*/ 2147483647 h 85"/>
                <a:gd name="T28" fmla="*/ 2147483647 w 81"/>
                <a:gd name="T29" fmla="*/ 2147483647 h 85"/>
                <a:gd name="T30" fmla="*/ 2147483647 w 81"/>
                <a:gd name="T31" fmla="*/ 2147483647 h 85"/>
                <a:gd name="T32" fmla="*/ 2147483647 w 81"/>
                <a:gd name="T33" fmla="*/ 2147483647 h 85"/>
                <a:gd name="T34" fmla="*/ 2147483647 w 81"/>
                <a:gd name="T35" fmla="*/ 2147483647 h 85"/>
                <a:gd name="T36" fmla="*/ 2147483647 w 81"/>
                <a:gd name="T37" fmla="*/ 2147483647 h 85"/>
                <a:gd name="T38" fmla="*/ 2147483647 w 81"/>
                <a:gd name="T39" fmla="*/ 2147483647 h 85"/>
                <a:gd name="T40" fmla="*/ 2147483647 w 81"/>
                <a:gd name="T41" fmla="*/ 2147483647 h 85"/>
                <a:gd name="T42" fmla="*/ 2147483647 w 81"/>
                <a:gd name="T43" fmla="*/ 2147483647 h 85"/>
                <a:gd name="T44" fmla="*/ 2147483647 w 81"/>
                <a:gd name="T45" fmla="*/ 2147483647 h 85"/>
                <a:gd name="T46" fmla="*/ 2147483647 w 81"/>
                <a:gd name="T47" fmla="*/ 2147483647 h 85"/>
                <a:gd name="T48" fmla="*/ 2147483647 w 81"/>
                <a:gd name="T49" fmla="*/ 2147483647 h 85"/>
                <a:gd name="T50" fmla="*/ 2147483647 w 81"/>
                <a:gd name="T51" fmla="*/ 2147483647 h 85"/>
                <a:gd name="T52" fmla="*/ 2147483647 w 81"/>
                <a:gd name="T53" fmla="*/ 2147483647 h 85"/>
                <a:gd name="T54" fmla="*/ 2147483647 w 81"/>
                <a:gd name="T55" fmla="*/ 2147483647 h 85"/>
                <a:gd name="T56" fmla="*/ 2147483647 w 81"/>
                <a:gd name="T57" fmla="*/ 0 h 85"/>
                <a:gd name="T58" fmla="*/ 2147483647 w 81"/>
                <a:gd name="T59" fmla="*/ 0 h 85"/>
                <a:gd name="T60" fmla="*/ 2147483647 w 81"/>
                <a:gd name="T61" fmla="*/ 2147483647 h 85"/>
                <a:gd name="T62" fmla="*/ 2147483647 w 81"/>
                <a:gd name="T63" fmla="*/ 2147483647 h 85"/>
                <a:gd name="T64" fmla="*/ 2147483647 w 81"/>
                <a:gd name="T65" fmla="*/ 2147483647 h 85"/>
                <a:gd name="T66" fmla="*/ 2147483647 w 81"/>
                <a:gd name="T67" fmla="*/ 2147483647 h 85"/>
                <a:gd name="T68" fmla="*/ 2147483647 w 81"/>
                <a:gd name="T69" fmla="*/ 2147483647 h 85"/>
                <a:gd name="T70" fmla="*/ 0 w 81"/>
                <a:gd name="T71" fmla="*/ 2147483647 h 85"/>
                <a:gd name="T72" fmla="*/ 0 w 81"/>
                <a:gd name="T73" fmla="*/ 2147483647 h 85"/>
                <a:gd name="T74" fmla="*/ 2147483647 w 81"/>
                <a:gd name="T75" fmla="*/ 2147483647 h 85"/>
                <a:gd name="T76" fmla="*/ 2147483647 w 81"/>
                <a:gd name="T77" fmla="*/ 2147483647 h 85"/>
                <a:gd name="T78" fmla="*/ 2147483647 w 81"/>
                <a:gd name="T79" fmla="*/ 2147483647 h 85"/>
                <a:gd name="T80" fmla="*/ 2147483647 w 81"/>
                <a:gd name="T81" fmla="*/ 2147483647 h 85"/>
                <a:gd name="T82" fmla="*/ 2147483647 w 81"/>
                <a:gd name="T83" fmla="*/ 2147483647 h 85"/>
                <a:gd name="T84" fmla="*/ 2147483647 w 81"/>
                <a:gd name="T85" fmla="*/ 2147483647 h 85"/>
                <a:gd name="T86" fmla="*/ 2147483647 w 81"/>
                <a:gd name="T87" fmla="*/ 2147483647 h 85"/>
                <a:gd name="T88" fmla="*/ 2147483647 w 81"/>
                <a:gd name="T89" fmla="*/ 2147483647 h 85"/>
                <a:gd name="T90" fmla="*/ 2147483647 w 81"/>
                <a:gd name="T91" fmla="*/ 2147483647 h 85"/>
                <a:gd name="T92" fmla="*/ 2147483647 w 81"/>
                <a:gd name="T93" fmla="*/ 2147483647 h 85"/>
                <a:gd name="T94" fmla="*/ 2147483647 w 81"/>
                <a:gd name="T95" fmla="*/ 2147483647 h 85"/>
                <a:gd name="T96" fmla="*/ 2147483647 w 81"/>
                <a:gd name="T97" fmla="*/ 2147483647 h 85"/>
                <a:gd name="T98" fmla="*/ 2147483647 w 81"/>
                <a:gd name="T99" fmla="*/ 2147483647 h 85"/>
                <a:gd name="T100" fmla="*/ 2147483647 w 81"/>
                <a:gd name="T101" fmla="*/ 2147483647 h 8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85"/>
                <a:gd name="T155" fmla="*/ 81 w 81"/>
                <a:gd name="T156" fmla="*/ 85 h 8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85">
                  <a:moveTo>
                    <a:pt x="59" y="84"/>
                  </a:moveTo>
                  <a:lnTo>
                    <a:pt x="62" y="85"/>
                  </a:lnTo>
                  <a:lnTo>
                    <a:pt x="66" y="85"/>
                  </a:lnTo>
                  <a:lnTo>
                    <a:pt x="70" y="84"/>
                  </a:lnTo>
                  <a:lnTo>
                    <a:pt x="73" y="82"/>
                  </a:lnTo>
                  <a:lnTo>
                    <a:pt x="75" y="80"/>
                  </a:lnTo>
                  <a:lnTo>
                    <a:pt x="77" y="76"/>
                  </a:lnTo>
                  <a:lnTo>
                    <a:pt x="77" y="71"/>
                  </a:lnTo>
                  <a:lnTo>
                    <a:pt x="76" y="66"/>
                  </a:lnTo>
                  <a:lnTo>
                    <a:pt x="76" y="63"/>
                  </a:lnTo>
                  <a:lnTo>
                    <a:pt x="76" y="60"/>
                  </a:lnTo>
                  <a:lnTo>
                    <a:pt x="77" y="57"/>
                  </a:lnTo>
                  <a:lnTo>
                    <a:pt x="79" y="54"/>
                  </a:lnTo>
                  <a:lnTo>
                    <a:pt x="81" y="50"/>
                  </a:lnTo>
                  <a:lnTo>
                    <a:pt x="81" y="44"/>
                  </a:lnTo>
                  <a:lnTo>
                    <a:pt x="80" y="40"/>
                  </a:lnTo>
                  <a:lnTo>
                    <a:pt x="78" y="35"/>
                  </a:lnTo>
                  <a:lnTo>
                    <a:pt x="75" y="30"/>
                  </a:lnTo>
                  <a:lnTo>
                    <a:pt x="70" y="25"/>
                  </a:lnTo>
                  <a:lnTo>
                    <a:pt x="66" y="21"/>
                  </a:lnTo>
                  <a:lnTo>
                    <a:pt x="63" y="18"/>
                  </a:lnTo>
                  <a:lnTo>
                    <a:pt x="61" y="15"/>
                  </a:lnTo>
                  <a:lnTo>
                    <a:pt x="58" y="10"/>
                  </a:lnTo>
                  <a:lnTo>
                    <a:pt x="53" y="7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37" y="2"/>
                  </a:lnTo>
                  <a:lnTo>
                    <a:pt x="27" y="1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3" y="5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6" y="27"/>
                  </a:lnTo>
                  <a:lnTo>
                    <a:pt x="8" y="32"/>
                  </a:lnTo>
                  <a:lnTo>
                    <a:pt x="7" y="38"/>
                  </a:lnTo>
                  <a:lnTo>
                    <a:pt x="6" y="43"/>
                  </a:lnTo>
                  <a:lnTo>
                    <a:pt x="15" y="54"/>
                  </a:lnTo>
                  <a:lnTo>
                    <a:pt x="29" y="71"/>
                  </a:lnTo>
                  <a:lnTo>
                    <a:pt x="38" y="80"/>
                  </a:lnTo>
                  <a:lnTo>
                    <a:pt x="43" y="79"/>
                  </a:lnTo>
                  <a:lnTo>
                    <a:pt x="47" y="79"/>
                  </a:lnTo>
                  <a:lnTo>
                    <a:pt x="51" y="79"/>
                  </a:lnTo>
                  <a:lnTo>
                    <a:pt x="56" y="82"/>
                  </a:lnTo>
                  <a:lnTo>
                    <a:pt x="59" y="84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2" name="Freeform 363"/>
            <p:cNvSpPr>
              <a:spLocks/>
            </p:cNvSpPr>
            <p:nvPr/>
          </p:nvSpPr>
          <p:spPr bwMode="auto">
            <a:xfrm>
              <a:off x="1422401" y="2524126"/>
              <a:ext cx="38100" cy="41275"/>
            </a:xfrm>
            <a:custGeom>
              <a:avLst/>
              <a:gdLst>
                <a:gd name="T0" fmla="*/ 2147483647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2147483647 h 26"/>
                <a:gd name="T18" fmla="*/ 2147483647 w 24"/>
                <a:gd name="T19" fmla="*/ 2147483647 h 26"/>
                <a:gd name="T20" fmla="*/ 2147483647 w 24"/>
                <a:gd name="T21" fmla="*/ 2147483647 h 26"/>
                <a:gd name="T22" fmla="*/ 2147483647 w 24"/>
                <a:gd name="T23" fmla="*/ 2147483647 h 26"/>
                <a:gd name="T24" fmla="*/ 0 w 24"/>
                <a:gd name="T25" fmla="*/ 2147483647 h 26"/>
                <a:gd name="T26" fmla="*/ 2147483647 w 24"/>
                <a:gd name="T27" fmla="*/ 2147483647 h 26"/>
                <a:gd name="T28" fmla="*/ 2147483647 w 24"/>
                <a:gd name="T29" fmla="*/ 2147483647 h 26"/>
                <a:gd name="T30" fmla="*/ 2147483647 w 24"/>
                <a:gd name="T31" fmla="*/ 2147483647 h 26"/>
                <a:gd name="T32" fmla="*/ 2147483647 w 24"/>
                <a:gd name="T33" fmla="*/ 2147483647 h 26"/>
                <a:gd name="T34" fmla="*/ 2147483647 w 24"/>
                <a:gd name="T35" fmla="*/ 2147483647 h 26"/>
                <a:gd name="T36" fmla="*/ 2147483647 w 24"/>
                <a:gd name="T37" fmla="*/ 2147483647 h 26"/>
                <a:gd name="T38" fmla="*/ 2147483647 w 24"/>
                <a:gd name="T39" fmla="*/ 2147483647 h 26"/>
                <a:gd name="T40" fmla="*/ 2147483647 w 24"/>
                <a:gd name="T41" fmla="*/ 2147483647 h 26"/>
                <a:gd name="T42" fmla="*/ 2147483647 w 24"/>
                <a:gd name="T43" fmla="*/ 2147483647 h 26"/>
                <a:gd name="T44" fmla="*/ 2147483647 w 24"/>
                <a:gd name="T45" fmla="*/ 2147483647 h 26"/>
                <a:gd name="T46" fmla="*/ 2147483647 w 24"/>
                <a:gd name="T47" fmla="*/ 2147483647 h 26"/>
                <a:gd name="T48" fmla="*/ 2147483647 w 24"/>
                <a:gd name="T49" fmla="*/ 2147483647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26"/>
                <a:gd name="T77" fmla="*/ 24 w 24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26">
                  <a:moveTo>
                    <a:pt x="24" y="11"/>
                  </a:moveTo>
                  <a:lnTo>
                    <a:pt x="23" y="8"/>
                  </a:lnTo>
                  <a:lnTo>
                    <a:pt x="21" y="5"/>
                  </a:lnTo>
                  <a:lnTo>
                    <a:pt x="19" y="3"/>
                  </a:lnTo>
                  <a:lnTo>
                    <a:pt x="16" y="1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7" y="24"/>
                  </a:lnTo>
                  <a:lnTo>
                    <a:pt x="9" y="26"/>
                  </a:lnTo>
                  <a:lnTo>
                    <a:pt x="13" y="26"/>
                  </a:lnTo>
                  <a:lnTo>
                    <a:pt x="16" y="26"/>
                  </a:lnTo>
                  <a:lnTo>
                    <a:pt x="19" y="23"/>
                  </a:lnTo>
                  <a:lnTo>
                    <a:pt x="21" y="21"/>
                  </a:lnTo>
                  <a:lnTo>
                    <a:pt x="24" y="18"/>
                  </a:lnTo>
                  <a:lnTo>
                    <a:pt x="24" y="14"/>
                  </a:lnTo>
                  <a:lnTo>
                    <a:pt x="24" y="11"/>
                  </a:lnTo>
                  <a:close/>
                </a:path>
              </a:pathLst>
            </a:custGeom>
            <a:solidFill>
              <a:srgbClr val="FDFC9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3" name="Freeform 364"/>
            <p:cNvSpPr>
              <a:spLocks/>
            </p:cNvSpPr>
            <p:nvPr/>
          </p:nvSpPr>
          <p:spPr bwMode="auto">
            <a:xfrm>
              <a:off x="1439863" y="2536826"/>
              <a:ext cx="17463" cy="15875"/>
            </a:xfrm>
            <a:custGeom>
              <a:avLst/>
              <a:gdLst>
                <a:gd name="T0" fmla="*/ 2147483647 w 11"/>
                <a:gd name="T1" fmla="*/ 2147483647 h 10"/>
                <a:gd name="T2" fmla="*/ 0 w 11"/>
                <a:gd name="T3" fmla="*/ 2147483647 h 10"/>
                <a:gd name="T4" fmla="*/ 0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0 h 10"/>
                <a:gd name="T10" fmla="*/ 2147483647 w 11"/>
                <a:gd name="T11" fmla="*/ 2147483647 h 10"/>
                <a:gd name="T12" fmla="*/ 2147483647 w 11"/>
                <a:gd name="T13" fmla="*/ 2147483647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2147483647 w 11"/>
                <a:gd name="T19" fmla="*/ 2147483647 h 10"/>
                <a:gd name="T20" fmla="*/ 2147483647 w 11"/>
                <a:gd name="T21" fmla="*/ 2147483647 h 10"/>
                <a:gd name="T22" fmla="*/ 2147483647 w 11"/>
                <a:gd name="T23" fmla="*/ 2147483647 h 10"/>
                <a:gd name="T24" fmla="*/ 2147483647 w 11"/>
                <a:gd name="T25" fmla="*/ 2147483647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"/>
                <a:gd name="T40" fmla="*/ 0 h 10"/>
                <a:gd name="T41" fmla="*/ 11 w 11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" h="10">
                  <a:moveTo>
                    <a:pt x="1" y="7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1" y="5"/>
                  </a:lnTo>
                  <a:lnTo>
                    <a:pt x="9" y="8"/>
                  </a:lnTo>
                  <a:lnTo>
                    <a:pt x="7" y="9"/>
                  </a:lnTo>
                  <a:lnTo>
                    <a:pt x="5" y="10"/>
                  </a:lnTo>
                  <a:lnTo>
                    <a:pt x="2" y="9"/>
                  </a:lnTo>
                  <a:lnTo>
                    <a:pt x="1" y="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4" name="Freeform 365"/>
            <p:cNvSpPr>
              <a:spLocks/>
            </p:cNvSpPr>
            <p:nvPr/>
          </p:nvSpPr>
          <p:spPr bwMode="auto">
            <a:xfrm>
              <a:off x="1420813" y="2522538"/>
              <a:ext cx="38100" cy="41275"/>
            </a:xfrm>
            <a:custGeom>
              <a:avLst/>
              <a:gdLst>
                <a:gd name="T0" fmla="*/ 2147483647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2147483647 h 26"/>
                <a:gd name="T18" fmla="*/ 2147483647 w 24"/>
                <a:gd name="T19" fmla="*/ 2147483647 h 26"/>
                <a:gd name="T20" fmla="*/ 2147483647 w 24"/>
                <a:gd name="T21" fmla="*/ 2147483647 h 26"/>
                <a:gd name="T22" fmla="*/ 2147483647 w 24"/>
                <a:gd name="T23" fmla="*/ 2147483647 h 26"/>
                <a:gd name="T24" fmla="*/ 0 w 24"/>
                <a:gd name="T25" fmla="*/ 2147483647 h 26"/>
                <a:gd name="T26" fmla="*/ 2147483647 w 24"/>
                <a:gd name="T27" fmla="*/ 2147483647 h 26"/>
                <a:gd name="T28" fmla="*/ 2147483647 w 24"/>
                <a:gd name="T29" fmla="*/ 2147483647 h 26"/>
                <a:gd name="T30" fmla="*/ 2147483647 w 24"/>
                <a:gd name="T31" fmla="*/ 2147483647 h 26"/>
                <a:gd name="T32" fmla="*/ 2147483647 w 24"/>
                <a:gd name="T33" fmla="*/ 2147483647 h 26"/>
                <a:gd name="T34" fmla="*/ 2147483647 w 24"/>
                <a:gd name="T35" fmla="*/ 2147483647 h 26"/>
                <a:gd name="T36" fmla="*/ 2147483647 w 24"/>
                <a:gd name="T37" fmla="*/ 2147483647 h 26"/>
                <a:gd name="T38" fmla="*/ 2147483647 w 24"/>
                <a:gd name="T39" fmla="*/ 2147483647 h 26"/>
                <a:gd name="T40" fmla="*/ 2147483647 w 24"/>
                <a:gd name="T41" fmla="*/ 2147483647 h 26"/>
                <a:gd name="T42" fmla="*/ 2147483647 w 24"/>
                <a:gd name="T43" fmla="*/ 2147483647 h 26"/>
                <a:gd name="T44" fmla="*/ 2147483647 w 24"/>
                <a:gd name="T45" fmla="*/ 2147483647 h 26"/>
                <a:gd name="T46" fmla="*/ 2147483647 w 24"/>
                <a:gd name="T47" fmla="*/ 2147483647 h 26"/>
                <a:gd name="T48" fmla="*/ 2147483647 w 24"/>
                <a:gd name="T49" fmla="*/ 2147483647 h 26"/>
                <a:gd name="T50" fmla="*/ 2147483647 w 24"/>
                <a:gd name="T51" fmla="*/ 2147483647 h 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4"/>
                <a:gd name="T79" fmla="*/ 0 h 26"/>
                <a:gd name="T80" fmla="*/ 24 w 24"/>
                <a:gd name="T81" fmla="*/ 26 h 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4" h="26">
                  <a:moveTo>
                    <a:pt x="24" y="11"/>
                  </a:moveTo>
                  <a:lnTo>
                    <a:pt x="23" y="8"/>
                  </a:lnTo>
                  <a:lnTo>
                    <a:pt x="21" y="5"/>
                  </a:lnTo>
                  <a:lnTo>
                    <a:pt x="20" y="3"/>
                  </a:lnTo>
                  <a:lnTo>
                    <a:pt x="16" y="1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8" y="25"/>
                  </a:lnTo>
                  <a:lnTo>
                    <a:pt x="10" y="26"/>
                  </a:lnTo>
                  <a:lnTo>
                    <a:pt x="13" y="26"/>
                  </a:lnTo>
                  <a:lnTo>
                    <a:pt x="16" y="26"/>
                  </a:lnTo>
                  <a:lnTo>
                    <a:pt x="19" y="23"/>
                  </a:lnTo>
                  <a:lnTo>
                    <a:pt x="21" y="21"/>
                  </a:lnTo>
                  <a:lnTo>
                    <a:pt x="24" y="18"/>
                  </a:lnTo>
                  <a:lnTo>
                    <a:pt x="24" y="15"/>
                  </a:lnTo>
                  <a:lnTo>
                    <a:pt x="24" y="1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5" name="Freeform 366"/>
            <p:cNvSpPr>
              <a:spLocks/>
            </p:cNvSpPr>
            <p:nvPr/>
          </p:nvSpPr>
          <p:spPr bwMode="auto">
            <a:xfrm>
              <a:off x="1438276" y="2535238"/>
              <a:ext cx="17462" cy="15875"/>
            </a:xfrm>
            <a:custGeom>
              <a:avLst/>
              <a:gdLst>
                <a:gd name="T0" fmla="*/ 2147483647 w 11"/>
                <a:gd name="T1" fmla="*/ 2147483647 h 10"/>
                <a:gd name="T2" fmla="*/ 0 w 11"/>
                <a:gd name="T3" fmla="*/ 2147483647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0 h 10"/>
                <a:gd name="T10" fmla="*/ 2147483647 w 11"/>
                <a:gd name="T11" fmla="*/ 2147483647 h 10"/>
                <a:gd name="T12" fmla="*/ 2147483647 w 11"/>
                <a:gd name="T13" fmla="*/ 2147483647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2147483647 w 11"/>
                <a:gd name="T19" fmla="*/ 2147483647 h 10"/>
                <a:gd name="T20" fmla="*/ 2147483647 w 11"/>
                <a:gd name="T21" fmla="*/ 2147483647 h 10"/>
                <a:gd name="T22" fmla="*/ 2147483647 w 11"/>
                <a:gd name="T23" fmla="*/ 2147483647 h 10"/>
                <a:gd name="T24" fmla="*/ 2147483647 w 11"/>
                <a:gd name="T25" fmla="*/ 2147483647 h 10"/>
                <a:gd name="T26" fmla="*/ 2147483647 w 11"/>
                <a:gd name="T27" fmla="*/ 2147483647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10"/>
                <a:gd name="T44" fmla="*/ 11 w 11"/>
                <a:gd name="T45" fmla="*/ 10 h 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10">
                  <a:moveTo>
                    <a:pt x="1" y="7"/>
                  </a:moveTo>
                  <a:lnTo>
                    <a:pt x="0" y="5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0" y="8"/>
                  </a:lnTo>
                  <a:lnTo>
                    <a:pt x="7" y="9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6" name="Freeform 367"/>
            <p:cNvSpPr>
              <a:spLocks/>
            </p:cNvSpPr>
            <p:nvPr/>
          </p:nvSpPr>
          <p:spPr bwMode="auto">
            <a:xfrm>
              <a:off x="1338263" y="2441576"/>
              <a:ext cx="44450" cy="41275"/>
            </a:xfrm>
            <a:custGeom>
              <a:avLst/>
              <a:gdLst>
                <a:gd name="T0" fmla="*/ 2147483647 w 28"/>
                <a:gd name="T1" fmla="*/ 2147483647 h 26"/>
                <a:gd name="T2" fmla="*/ 2147483647 w 28"/>
                <a:gd name="T3" fmla="*/ 2147483647 h 26"/>
                <a:gd name="T4" fmla="*/ 2147483647 w 28"/>
                <a:gd name="T5" fmla="*/ 2147483647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2147483647 w 28"/>
                <a:gd name="T13" fmla="*/ 2147483647 h 26"/>
                <a:gd name="T14" fmla="*/ 2147483647 w 28"/>
                <a:gd name="T15" fmla="*/ 0 h 26"/>
                <a:gd name="T16" fmla="*/ 2147483647 w 28"/>
                <a:gd name="T17" fmla="*/ 0 h 26"/>
                <a:gd name="T18" fmla="*/ 2147483647 w 28"/>
                <a:gd name="T19" fmla="*/ 2147483647 h 26"/>
                <a:gd name="T20" fmla="*/ 2147483647 w 28"/>
                <a:gd name="T21" fmla="*/ 2147483647 h 26"/>
                <a:gd name="T22" fmla="*/ 0 w 28"/>
                <a:gd name="T23" fmla="*/ 2147483647 h 26"/>
                <a:gd name="T24" fmla="*/ 2147483647 w 28"/>
                <a:gd name="T25" fmla="*/ 2147483647 h 26"/>
                <a:gd name="T26" fmla="*/ 2147483647 w 28"/>
                <a:gd name="T27" fmla="*/ 2147483647 h 26"/>
                <a:gd name="T28" fmla="*/ 2147483647 w 28"/>
                <a:gd name="T29" fmla="*/ 2147483647 h 26"/>
                <a:gd name="T30" fmla="*/ 2147483647 w 28"/>
                <a:gd name="T31" fmla="*/ 2147483647 h 26"/>
                <a:gd name="T32" fmla="*/ 2147483647 w 28"/>
                <a:gd name="T33" fmla="*/ 2147483647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"/>
                <a:gd name="T52" fmla="*/ 0 h 26"/>
                <a:gd name="T53" fmla="*/ 28 w 28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" h="26">
                  <a:moveTo>
                    <a:pt x="21" y="23"/>
                  </a:moveTo>
                  <a:lnTo>
                    <a:pt x="26" y="19"/>
                  </a:lnTo>
                  <a:lnTo>
                    <a:pt x="28" y="13"/>
                  </a:lnTo>
                  <a:lnTo>
                    <a:pt x="27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8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3"/>
                  </a:lnTo>
                  <a:lnTo>
                    <a:pt x="2" y="7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5" y="22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DFC9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7" name="Freeform 368"/>
            <p:cNvSpPr>
              <a:spLocks/>
            </p:cNvSpPr>
            <p:nvPr/>
          </p:nvSpPr>
          <p:spPr bwMode="auto">
            <a:xfrm>
              <a:off x="1350963" y="2447926"/>
              <a:ext cx="14288" cy="12700"/>
            </a:xfrm>
            <a:custGeom>
              <a:avLst/>
              <a:gdLst>
                <a:gd name="T0" fmla="*/ 2147483647 w 9"/>
                <a:gd name="T1" fmla="*/ 2147483647 h 8"/>
                <a:gd name="T2" fmla="*/ 0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0 h 8"/>
                <a:gd name="T8" fmla="*/ 2147483647 w 9"/>
                <a:gd name="T9" fmla="*/ 0 h 8"/>
                <a:gd name="T10" fmla="*/ 2147483647 w 9"/>
                <a:gd name="T11" fmla="*/ 0 h 8"/>
                <a:gd name="T12" fmla="*/ 2147483647 w 9"/>
                <a:gd name="T13" fmla="*/ 2147483647 h 8"/>
                <a:gd name="T14" fmla="*/ 2147483647 w 9"/>
                <a:gd name="T15" fmla="*/ 2147483647 h 8"/>
                <a:gd name="T16" fmla="*/ 2147483647 w 9"/>
                <a:gd name="T17" fmla="*/ 2147483647 h 8"/>
                <a:gd name="T18" fmla="*/ 2147483647 w 9"/>
                <a:gd name="T19" fmla="*/ 2147483647 h 8"/>
                <a:gd name="T20" fmla="*/ 2147483647 w 9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8"/>
                <a:gd name="T35" fmla="*/ 9 w 9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8">
                  <a:moveTo>
                    <a:pt x="1" y="6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9" y="4"/>
                  </a:lnTo>
                  <a:lnTo>
                    <a:pt x="7" y="7"/>
                  </a:lnTo>
                  <a:lnTo>
                    <a:pt x="4" y="8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8" name="Freeform 369"/>
            <p:cNvSpPr>
              <a:spLocks/>
            </p:cNvSpPr>
            <p:nvPr/>
          </p:nvSpPr>
          <p:spPr bwMode="auto">
            <a:xfrm>
              <a:off x="1336676" y="2439988"/>
              <a:ext cx="44450" cy="41275"/>
            </a:xfrm>
            <a:custGeom>
              <a:avLst/>
              <a:gdLst>
                <a:gd name="T0" fmla="*/ 2147483647 w 28"/>
                <a:gd name="T1" fmla="*/ 2147483647 h 26"/>
                <a:gd name="T2" fmla="*/ 2147483647 w 28"/>
                <a:gd name="T3" fmla="*/ 2147483647 h 26"/>
                <a:gd name="T4" fmla="*/ 2147483647 w 28"/>
                <a:gd name="T5" fmla="*/ 2147483647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2147483647 w 28"/>
                <a:gd name="T13" fmla="*/ 2147483647 h 26"/>
                <a:gd name="T14" fmla="*/ 2147483647 w 28"/>
                <a:gd name="T15" fmla="*/ 0 h 26"/>
                <a:gd name="T16" fmla="*/ 2147483647 w 28"/>
                <a:gd name="T17" fmla="*/ 0 h 26"/>
                <a:gd name="T18" fmla="*/ 2147483647 w 28"/>
                <a:gd name="T19" fmla="*/ 2147483647 h 26"/>
                <a:gd name="T20" fmla="*/ 2147483647 w 28"/>
                <a:gd name="T21" fmla="*/ 2147483647 h 26"/>
                <a:gd name="T22" fmla="*/ 0 w 28"/>
                <a:gd name="T23" fmla="*/ 2147483647 h 26"/>
                <a:gd name="T24" fmla="*/ 2147483647 w 28"/>
                <a:gd name="T25" fmla="*/ 2147483647 h 26"/>
                <a:gd name="T26" fmla="*/ 2147483647 w 28"/>
                <a:gd name="T27" fmla="*/ 2147483647 h 26"/>
                <a:gd name="T28" fmla="*/ 2147483647 w 28"/>
                <a:gd name="T29" fmla="*/ 2147483647 h 26"/>
                <a:gd name="T30" fmla="*/ 2147483647 w 28"/>
                <a:gd name="T31" fmla="*/ 2147483647 h 26"/>
                <a:gd name="T32" fmla="*/ 2147483647 w 28"/>
                <a:gd name="T33" fmla="*/ 2147483647 h 26"/>
                <a:gd name="T34" fmla="*/ 2147483647 w 28"/>
                <a:gd name="T35" fmla="*/ 2147483647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6"/>
                <a:gd name="T56" fmla="*/ 28 w 28"/>
                <a:gd name="T57" fmla="*/ 26 h 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6">
                  <a:moveTo>
                    <a:pt x="21" y="24"/>
                  </a:moveTo>
                  <a:lnTo>
                    <a:pt x="26" y="19"/>
                  </a:lnTo>
                  <a:lnTo>
                    <a:pt x="28" y="14"/>
                  </a:lnTo>
                  <a:lnTo>
                    <a:pt x="27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8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5" y="22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21" y="24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9" name="Freeform 370"/>
            <p:cNvSpPr>
              <a:spLocks/>
            </p:cNvSpPr>
            <p:nvPr/>
          </p:nvSpPr>
          <p:spPr bwMode="auto">
            <a:xfrm>
              <a:off x="1349376" y="2446338"/>
              <a:ext cx="14287" cy="12700"/>
            </a:xfrm>
            <a:custGeom>
              <a:avLst/>
              <a:gdLst>
                <a:gd name="T0" fmla="*/ 2147483647 w 9"/>
                <a:gd name="T1" fmla="*/ 2147483647 h 8"/>
                <a:gd name="T2" fmla="*/ 0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0 h 8"/>
                <a:gd name="T8" fmla="*/ 2147483647 w 9"/>
                <a:gd name="T9" fmla="*/ 0 h 8"/>
                <a:gd name="T10" fmla="*/ 2147483647 w 9"/>
                <a:gd name="T11" fmla="*/ 0 h 8"/>
                <a:gd name="T12" fmla="*/ 2147483647 w 9"/>
                <a:gd name="T13" fmla="*/ 2147483647 h 8"/>
                <a:gd name="T14" fmla="*/ 2147483647 w 9"/>
                <a:gd name="T15" fmla="*/ 2147483647 h 8"/>
                <a:gd name="T16" fmla="*/ 2147483647 w 9"/>
                <a:gd name="T17" fmla="*/ 2147483647 h 8"/>
                <a:gd name="T18" fmla="*/ 2147483647 w 9"/>
                <a:gd name="T19" fmla="*/ 2147483647 h 8"/>
                <a:gd name="T20" fmla="*/ 2147483647 w 9"/>
                <a:gd name="T21" fmla="*/ 2147483647 h 8"/>
                <a:gd name="T22" fmla="*/ 2147483647 w 9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8"/>
                <a:gd name="T38" fmla="*/ 9 w 9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8">
                  <a:moveTo>
                    <a:pt x="1" y="6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9" y="4"/>
                  </a:lnTo>
                  <a:lnTo>
                    <a:pt x="7" y="7"/>
                  </a:lnTo>
                  <a:lnTo>
                    <a:pt x="4" y="8"/>
                  </a:lnTo>
                  <a:lnTo>
                    <a:pt x="1" y="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0" name="Freeform 371"/>
            <p:cNvSpPr>
              <a:spLocks/>
            </p:cNvSpPr>
            <p:nvPr/>
          </p:nvSpPr>
          <p:spPr bwMode="auto">
            <a:xfrm>
              <a:off x="1355726" y="2449513"/>
              <a:ext cx="36512" cy="44450"/>
            </a:xfrm>
            <a:custGeom>
              <a:avLst/>
              <a:gdLst>
                <a:gd name="T0" fmla="*/ 2147483647 w 23"/>
                <a:gd name="T1" fmla="*/ 2147483647 h 28"/>
                <a:gd name="T2" fmla="*/ 2147483647 w 23"/>
                <a:gd name="T3" fmla="*/ 2147483647 h 28"/>
                <a:gd name="T4" fmla="*/ 2147483647 w 23"/>
                <a:gd name="T5" fmla="*/ 2147483647 h 28"/>
                <a:gd name="T6" fmla="*/ 2147483647 w 23"/>
                <a:gd name="T7" fmla="*/ 2147483647 h 28"/>
                <a:gd name="T8" fmla="*/ 2147483647 w 23"/>
                <a:gd name="T9" fmla="*/ 2147483647 h 28"/>
                <a:gd name="T10" fmla="*/ 2147483647 w 23"/>
                <a:gd name="T11" fmla="*/ 2147483647 h 28"/>
                <a:gd name="T12" fmla="*/ 2147483647 w 23"/>
                <a:gd name="T13" fmla="*/ 0 h 28"/>
                <a:gd name="T14" fmla="*/ 2147483647 w 23"/>
                <a:gd name="T15" fmla="*/ 2147483647 h 28"/>
                <a:gd name="T16" fmla="*/ 2147483647 w 23"/>
                <a:gd name="T17" fmla="*/ 2147483647 h 28"/>
                <a:gd name="T18" fmla="*/ 2147483647 w 23"/>
                <a:gd name="T19" fmla="*/ 2147483647 h 28"/>
                <a:gd name="T20" fmla="*/ 2147483647 w 23"/>
                <a:gd name="T21" fmla="*/ 2147483647 h 28"/>
                <a:gd name="T22" fmla="*/ 2147483647 w 23"/>
                <a:gd name="T23" fmla="*/ 2147483647 h 28"/>
                <a:gd name="T24" fmla="*/ 2147483647 w 23"/>
                <a:gd name="T25" fmla="*/ 2147483647 h 28"/>
                <a:gd name="T26" fmla="*/ 2147483647 w 23"/>
                <a:gd name="T27" fmla="*/ 2147483647 h 28"/>
                <a:gd name="T28" fmla="*/ 2147483647 w 23"/>
                <a:gd name="T29" fmla="*/ 2147483647 h 28"/>
                <a:gd name="T30" fmla="*/ 0 w 23"/>
                <a:gd name="T31" fmla="*/ 2147483647 h 28"/>
                <a:gd name="T32" fmla="*/ 2147483647 w 23"/>
                <a:gd name="T33" fmla="*/ 2147483647 h 28"/>
                <a:gd name="T34" fmla="*/ 2147483647 w 23"/>
                <a:gd name="T35" fmla="*/ 2147483647 h 28"/>
                <a:gd name="T36" fmla="*/ 2147483647 w 23"/>
                <a:gd name="T37" fmla="*/ 2147483647 h 28"/>
                <a:gd name="T38" fmla="*/ 2147483647 w 23"/>
                <a:gd name="T39" fmla="*/ 2147483647 h 28"/>
                <a:gd name="T40" fmla="*/ 2147483647 w 23"/>
                <a:gd name="T41" fmla="*/ 2147483647 h 28"/>
                <a:gd name="T42" fmla="*/ 2147483647 w 23"/>
                <a:gd name="T43" fmla="*/ 2147483647 h 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3"/>
                <a:gd name="T67" fmla="*/ 0 h 28"/>
                <a:gd name="T68" fmla="*/ 23 w 23"/>
                <a:gd name="T69" fmla="*/ 28 h 2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3" h="28">
                  <a:moveTo>
                    <a:pt x="20" y="24"/>
                  </a:moveTo>
                  <a:lnTo>
                    <a:pt x="22" y="20"/>
                  </a:lnTo>
                  <a:lnTo>
                    <a:pt x="23" y="17"/>
                  </a:lnTo>
                  <a:lnTo>
                    <a:pt x="23" y="12"/>
                  </a:lnTo>
                  <a:lnTo>
                    <a:pt x="21" y="7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19" y="7"/>
                  </a:lnTo>
                  <a:lnTo>
                    <a:pt x="18" y="11"/>
                  </a:lnTo>
                  <a:lnTo>
                    <a:pt x="17" y="15"/>
                  </a:lnTo>
                  <a:lnTo>
                    <a:pt x="15" y="17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5" y="24"/>
                  </a:lnTo>
                  <a:lnTo>
                    <a:pt x="0" y="24"/>
                  </a:lnTo>
                  <a:lnTo>
                    <a:pt x="3" y="26"/>
                  </a:lnTo>
                  <a:lnTo>
                    <a:pt x="6" y="27"/>
                  </a:lnTo>
                  <a:lnTo>
                    <a:pt x="11" y="28"/>
                  </a:lnTo>
                  <a:lnTo>
                    <a:pt x="14" y="28"/>
                  </a:lnTo>
                  <a:lnTo>
                    <a:pt x="17" y="26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1" name="Freeform 372"/>
            <p:cNvSpPr>
              <a:spLocks/>
            </p:cNvSpPr>
            <p:nvPr/>
          </p:nvSpPr>
          <p:spPr bwMode="auto">
            <a:xfrm>
              <a:off x="1400176" y="2519363"/>
              <a:ext cx="41275" cy="47625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2147483647 h 30"/>
                <a:gd name="T8" fmla="*/ 2147483647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2147483647 w 26"/>
                <a:gd name="T17" fmla="*/ 2147483647 h 30"/>
                <a:gd name="T18" fmla="*/ 2147483647 w 26"/>
                <a:gd name="T19" fmla="*/ 2147483647 h 30"/>
                <a:gd name="T20" fmla="*/ 2147483647 w 26"/>
                <a:gd name="T21" fmla="*/ 2147483647 h 30"/>
                <a:gd name="T22" fmla="*/ 2147483647 w 26"/>
                <a:gd name="T23" fmla="*/ 2147483647 h 30"/>
                <a:gd name="T24" fmla="*/ 2147483647 w 26"/>
                <a:gd name="T25" fmla="*/ 2147483647 h 30"/>
                <a:gd name="T26" fmla="*/ 0 w 26"/>
                <a:gd name="T27" fmla="*/ 2147483647 h 30"/>
                <a:gd name="T28" fmla="*/ 0 w 26"/>
                <a:gd name="T29" fmla="*/ 2147483647 h 30"/>
                <a:gd name="T30" fmla="*/ 2147483647 w 26"/>
                <a:gd name="T31" fmla="*/ 2147483647 h 30"/>
                <a:gd name="T32" fmla="*/ 2147483647 w 26"/>
                <a:gd name="T33" fmla="*/ 2147483647 h 30"/>
                <a:gd name="T34" fmla="*/ 2147483647 w 26"/>
                <a:gd name="T35" fmla="*/ 0 h 30"/>
                <a:gd name="T36" fmla="*/ 2147483647 w 26"/>
                <a:gd name="T37" fmla="*/ 0 h 30"/>
                <a:gd name="T38" fmla="*/ 2147483647 w 26"/>
                <a:gd name="T39" fmla="*/ 0 h 30"/>
                <a:gd name="T40" fmla="*/ 2147483647 w 26"/>
                <a:gd name="T41" fmla="*/ 2147483647 h 30"/>
                <a:gd name="T42" fmla="*/ 2147483647 w 26"/>
                <a:gd name="T43" fmla="*/ 2147483647 h 30"/>
                <a:gd name="T44" fmla="*/ 2147483647 w 26"/>
                <a:gd name="T45" fmla="*/ 2147483647 h 30"/>
                <a:gd name="T46" fmla="*/ 2147483647 w 26"/>
                <a:gd name="T47" fmla="*/ 2147483647 h 3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6"/>
                <a:gd name="T73" fmla="*/ 0 h 30"/>
                <a:gd name="T74" fmla="*/ 26 w 26"/>
                <a:gd name="T75" fmla="*/ 30 h 3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6" h="30">
                  <a:moveTo>
                    <a:pt x="23" y="2"/>
                  </a:moveTo>
                  <a:lnTo>
                    <a:pt x="19" y="4"/>
                  </a:lnTo>
                  <a:lnTo>
                    <a:pt x="16" y="6"/>
                  </a:lnTo>
                  <a:lnTo>
                    <a:pt x="13" y="10"/>
                  </a:lnTo>
                  <a:lnTo>
                    <a:pt x="12" y="15"/>
                  </a:lnTo>
                  <a:lnTo>
                    <a:pt x="13" y="19"/>
                  </a:lnTo>
                  <a:lnTo>
                    <a:pt x="15" y="24"/>
                  </a:lnTo>
                  <a:lnTo>
                    <a:pt x="19" y="28"/>
                  </a:lnTo>
                  <a:lnTo>
                    <a:pt x="22" y="30"/>
                  </a:lnTo>
                  <a:lnTo>
                    <a:pt x="17" y="29"/>
                  </a:lnTo>
                  <a:lnTo>
                    <a:pt x="11" y="27"/>
                  </a:lnTo>
                  <a:lnTo>
                    <a:pt x="5" y="22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3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3" y="1"/>
                  </a:lnTo>
                  <a:lnTo>
                    <a:pt x="26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0092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2" name="Freeform 373"/>
            <p:cNvSpPr>
              <a:spLocks/>
            </p:cNvSpPr>
            <p:nvPr/>
          </p:nvSpPr>
          <p:spPr bwMode="auto">
            <a:xfrm>
              <a:off x="1354138" y="2447926"/>
              <a:ext cx="36513" cy="46037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2147483647 h 29"/>
                <a:gd name="T8" fmla="*/ 2147483647 w 23"/>
                <a:gd name="T9" fmla="*/ 2147483647 h 29"/>
                <a:gd name="T10" fmla="*/ 2147483647 w 23"/>
                <a:gd name="T11" fmla="*/ 2147483647 h 29"/>
                <a:gd name="T12" fmla="*/ 2147483647 w 23"/>
                <a:gd name="T13" fmla="*/ 0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2147483647 w 23"/>
                <a:gd name="T19" fmla="*/ 2147483647 h 29"/>
                <a:gd name="T20" fmla="*/ 2147483647 w 23"/>
                <a:gd name="T21" fmla="*/ 2147483647 h 29"/>
                <a:gd name="T22" fmla="*/ 2147483647 w 23"/>
                <a:gd name="T23" fmla="*/ 2147483647 h 29"/>
                <a:gd name="T24" fmla="*/ 2147483647 w 23"/>
                <a:gd name="T25" fmla="*/ 2147483647 h 29"/>
                <a:gd name="T26" fmla="*/ 2147483647 w 23"/>
                <a:gd name="T27" fmla="*/ 2147483647 h 29"/>
                <a:gd name="T28" fmla="*/ 2147483647 w 23"/>
                <a:gd name="T29" fmla="*/ 2147483647 h 29"/>
                <a:gd name="T30" fmla="*/ 0 w 23"/>
                <a:gd name="T31" fmla="*/ 2147483647 h 29"/>
                <a:gd name="T32" fmla="*/ 2147483647 w 23"/>
                <a:gd name="T33" fmla="*/ 2147483647 h 29"/>
                <a:gd name="T34" fmla="*/ 2147483647 w 23"/>
                <a:gd name="T35" fmla="*/ 2147483647 h 29"/>
                <a:gd name="T36" fmla="*/ 2147483647 w 23"/>
                <a:gd name="T37" fmla="*/ 2147483647 h 29"/>
                <a:gd name="T38" fmla="*/ 2147483647 w 23"/>
                <a:gd name="T39" fmla="*/ 2147483647 h 29"/>
                <a:gd name="T40" fmla="*/ 2147483647 w 23"/>
                <a:gd name="T41" fmla="*/ 2147483647 h 29"/>
                <a:gd name="T42" fmla="*/ 2147483647 w 23"/>
                <a:gd name="T43" fmla="*/ 2147483647 h 29"/>
                <a:gd name="T44" fmla="*/ 2147483647 w 23"/>
                <a:gd name="T45" fmla="*/ 2147483647 h 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3"/>
                <a:gd name="T70" fmla="*/ 0 h 29"/>
                <a:gd name="T71" fmla="*/ 23 w 23"/>
                <a:gd name="T72" fmla="*/ 29 h 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3" h="29">
                  <a:moveTo>
                    <a:pt x="20" y="24"/>
                  </a:moveTo>
                  <a:lnTo>
                    <a:pt x="22" y="21"/>
                  </a:lnTo>
                  <a:lnTo>
                    <a:pt x="23" y="17"/>
                  </a:lnTo>
                  <a:lnTo>
                    <a:pt x="23" y="13"/>
                  </a:lnTo>
                  <a:lnTo>
                    <a:pt x="22" y="7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19" y="7"/>
                  </a:lnTo>
                  <a:lnTo>
                    <a:pt x="18" y="11"/>
                  </a:lnTo>
                  <a:lnTo>
                    <a:pt x="17" y="15"/>
                  </a:lnTo>
                  <a:lnTo>
                    <a:pt x="15" y="17"/>
                  </a:lnTo>
                  <a:lnTo>
                    <a:pt x="12" y="20"/>
                  </a:lnTo>
                  <a:lnTo>
                    <a:pt x="8" y="23"/>
                  </a:lnTo>
                  <a:lnTo>
                    <a:pt x="5" y="24"/>
                  </a:lnTo>
                  <a:lnTo>
                    <a:pt x="0" y="24"/>
                  </a:lnTo>
                  <a:lnTo>
                    <a:pt x="3" y="26"/>
                  </a:lnTo>
                  <a:lnTo>
                    <a:pt x="6" y="27"/>
                  </a:lnTo>
                  <a:lnTo>
                    <a:pt x="11" y="29"/>
                  </a:lnTo>
                  <a:lnTo>
                    <a:pt x="14" y="28"/>
                  </a:lnTo>
                  <a:lnTo>
                    <a:pt x="17" y="27"/>
                  </a:lnTo>
                  <a:lnTo>
                    <a:pt x="20" y="24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3" name="Freeform 374"/>
            <p:cNvSpPr>
              <a:spLocks/>
            </p:cNvSpPr>
            <p:nvPr/>
          </p:nvSpPr>
          <p:spPr bwMode="auto">
            <a:xfrm>
              <a:off x="1398588" y="2517776"/>
              <a:ext cx="41275" cy="47625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2147483647 h 30"/>
                <a:gd name="T8" fmla="*/ 2147483647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2147483647 w 26"/>
                <a:gd name="T17" fmla="*/ 2147483647 h 30"/>
                <a:gd name="T18" fmla="*/ 2147483647 w 26"/>
                <a:gd name="T19" fmla="*/ 2147483647 h 30"/>
                <a:gd name="T20" fmla="*/ 2147483647 w 26"/>
                <a:gd name="T21" fmla="*/ 2147483647 h 30"/>
                <a:gd name="T22" fmla="*/ 2147483647 w 26"/>
                <a:gd name="T23" fmla="*/ 2147483647 h 30"/>
                <a:gd name="T24" fmla="*/ 2147483647 w 26"/>
                <a:gd name="T25" fmla="*/ 2147483647 h 30"/>
                <a:gd name="T26" fmla="*/ 0 w 26"/>
                <a:gd name="T27" fmla="*/ 2147483647 h 30"/>
                <a:gd name="T28" fmla="*/ 0 w 26"/>
                <a:gd name="T29" fmla="*/ 2147483647 h 30"/>
                <a:gd name="T30" fmla="*/ 2147483647 w 26"/>
                <a:gd name="T31" fmla="*/ 2147483647 h 30"/>
                <a:gd name="T32" fmla="*/ 2147483647 w 26"/>
                <a:gd name="T33" fmla="*/ 2147483647 h 30"/>
                <a:gd name="T34" fmla="*/ 2147483647 w 26"/>
                <a:gd name="T35" fmla="*/ 2147483647 h 30"/>
                <a:gd name="T36" fmla="*/ 2147483647 w 26"/>
                <a:gd name="T37" fmla="*/ 0 h 30"/>
                <a:gd name="T38" fmla="*/ 2147483647 w 26"/>
                <a:gd name="T39" fmla="*/ 0 h 30"/>
                <a:gd name="T40" fmla="*/ 2147483647 w 26"/>
                <a:gd name="T41" fmla="*/ 2147483647 h 30"/>
                <a:gd name="T42" fmla="*/ 2147483647 w 26"/>
                <a:gd name="T43" fmla="*/ 2147483647 h 30"/>
                <a:gd name="T44" fmla="*/ 2147483647 w 26"/>
                <a:gd name="T45" fmla="*/ 2147483647 h 30"/>
                <a:gd name="T46" fmla="*/ 2147483647 w 26"/>
                <a:gd name="T47" fmla="*/ 2147483647 h 30"/>
                <a:gd name="T48" fmla="*/ 2147483647 w 26"/>
                <a:gd name="T49" fmla="*/ 2147483647 h 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30"/>
                <a:gd name="T77" fmla="*/ 26 w 26"/>
                <a:gd name="T78" fmla="*/ 30 h 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30">
                  <a:moveTo>
                    <a:pt x="23" y="2"/>
                  </a:moveTo>
                  <a:lnTo>
                    <a:pt x="19" y="4"/>
                  </a:lnTo>
                  <a:lnTo>
                    <a:pt x="16" y="6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3" y="19"/>
                  </a:lnTo>
                  <a:lnTo>
                    <a:pt x="16" y="24"/>
                  </a:lnTo>
                  <a:lnTo>
                    <a:pt x="19" y="28"/>
                  </a:lnTo>
                  <a:lnTo>
                    <a:pt x="22" y="30"/>
                  </a:lnTo>
                  <a:lnTo>
                    <a:pt x="17" y="30"/>
                  </a:lnTo>
                  <a:lnTo>
                    <a:pt x="11" y="27"/>
                  </a:lnTo>
                  <a:lnTo>
                    <a:pt x="5" y="22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3" y="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4" name="Freeform 375"/>
            <p:cNvSpPr>
              <a:spLocks/>
            </p:cNvSpPr>
            <p:nvPr/>
          </p:nvSpPr>
          <p:spPr bwMode="auto">
            <a:xfrm>
              <a:off x="1258888" y="2538413"/>
              <a:ext cx="92075" cy="87313"/>
            </a:xfrm>
            <a:custGeom>
              <a:avLst/>
              <a:gdLst>
                <a:gd name="T0" fmla="*/ 2147483647 w 58"/>
                <a:gd name="T1" fmla="*/ 2147483647 h 55"/>
                <a:gd name="T2" fmla="*/ 2147483647 w 58"/>
                <a:gd name="T3" fmla="*/ 2147483647 h 55"/>
                <a:gd name="T4" fmla="*/ 2147483647 w 58"/>
                <a:gd name="T5" fmla="*/ 2147483647 h 55"/>
                <a:gd name="T6" fmla="*/ 2147483647 w 58"/>
                <a:gd name="T7" fmla="*/ 2147483647 h 55"/>
                <a:gd name="T8" fmla="*/ 2147483647 w 58"/>
                <a:gd name="T9" fmla="*/ 2147483647 h 55"/>
                <a:gd name="T10" fmla="*/ 2147483647 w 58"/>
                <a:gd name="T11" fmla="*/ 2147483647 h 55"/>
                <a:gd name="T12" fmla="*/ 2147483647 w 58"/>
                <a:gd name="T13" fmla="*/ 2147483647 h 55"/>
                <a:gd name="T14" fmla="*/ 2147483647 w 58"/>
                <a:gd name="T15" fmla="*/ 2147483647 h 55"/>
                <a:gd name="T16" fmla="*/ 2147483647 w 58"/>
                <a:gd name="T17" fmla="*/ 2147483647 h 55"/>
                <a:gd name="T18" fmla="*/ 2147483647 w 58"/>
                <a:gd name="T19" fmla="*/ 2147483647 h 55"/>
                <a:gd name="T20" fmla="*/ 2147483647 w 58"/>
                <a:gd name="T21" fmla="*/ 2147483647 h 55"/>
                <a:gd name="T22" fmla="*/ 2147483647 w 58"/>
                <a:gd name="T23" fmla="*/ 2147483647 h 55"/>
                <a:gd name="T24" fmla="*/ 2147483647 w 58"/>
                <a:gd name="T25" fmla="*/ 2147483647 h 55"/>
                <a:gd name="T26" fmla="*/ 2147483647 w 58"/>
                <a:gd name="T27" fmla="*/ 2147483647 h 55"/>
                <a:gd name="T28" fmla="*/ 2147483647 w 58"/>
                <a:gd name="T29" fmla="*/ 2147483647 h 55"/>
                <a:gd name="T30" fmla="*/ 2147483647 w 58"/>
                <a:gd name="T31" fmla="*/ 2147483647 h 55"/>
                <a:gd name="T32" fmla="*/ 2147483647 w 58"/>
                <a:gd name="T33" fmla="*/ 2147483647 h 55"/>
                <a:gd name="T34" fmla="*/ 2147483647 w 58"/>
                <a:gd name="T35" fmla="*/ 2147483647 h 55"/>
                <a:gd name="T36" fmla="*/ 2147483647 w 58"/>
                <a:gd name="T37" fmla="*/ 2147483647 h 55"/>
                <a:gd name="T38" fmla="*/ 2147483647 w 58"/>
                <a:gd name="T39" fmla="*/ 2147483647 h 55"/>
                <a:gd name="T40" fmla="*/ 2147483647 w 58"/>
                <a:gd name="T41" fmla="*/ 2147483647 h 55"/>
                <a:gd name="T42" fmla="*/ 2147483647 w 58"/>
                <a:gd name="T43" fmla="*/ 2147483647 h 55"/>
                <a:gd name="T44" fmla="*/ 2147483647 w 58"/>
                <a:gd name="T45" fmla="*/ 2147483647 h 55"/>
                <a:gd name="T46" fmla="*/ 2147483647 w 58"/>
                <a:gd name="T47" fmla="*/ 2147483647 h 55"/>
                <a:gd name="T48" fmla="*/ 2147483647 w 58"/>
                <a:gd name="T49" fmla="*/ 2147483647 h 55"/>
                <a:gd name="T50" fmla="*/ 2147483647 w 58"/>
                <a:gd name="T51" fmla="*/ 2147483647 h 55"/>
                <a:gd name="T52" fmla="*/ 2147483647 w 58"/>
                <a:gd name="T53" fmla="*/ 2147483647 h 55"/>
                <a:gd name="T54" fmla="*/ 2147483647 w 58"/>
                <a:gd name="T55" fmla="*/ 2147483647 h 55"/>
                <a:gd name="T56" fmla="*/ 2147483647 w 58"/>
                <a:gd name="T57" fmla="*/ 2147483647 h 55"/>
                <a:gd name="T58" fmla="*/ 2147483647 w 58"/>
                <a:gd name="T59" fmla="*/ 2147483647 h 55"/>
                <a:gd name="T60" fmla="*/ 2147483647 w 58"/>
                <a:gd name="T61" fmla="*/ 2147483647 h 55"/>
                <a:gd name="T62" fmla="*/ 2147483647 w 58"/>
                <a:gd name="T63" fmla="*/ 2147483647 h 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8"/>
                <a:gd name="T97" fmla="*/ 0 h 55"/>
                <a:gd name="T98" fmla="*/ 58 w 58"/>
                <a:gd name="T99" fmla="*/ 55 h 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8" h="55">
                  <a:moveTo>
                    <a:pt x="0" y="0"/>
                  </a:moveTo>
                  <a:lnTo>
                    <a:pt x="4" y="4"/>
                  </a:lnTo>
                  <a:lnTo>
                    <a:pt x="9" y="7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23" y="10"/>
                  </a:lnTo>
                  <a:lnTo>
                    <a:pt x="27" y="10"/>
                  </a:lnTo>
                  <a:lnTo>
                    <a:pt x="30" y="9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3"/>
                  </a:lnTo>
                  <a:lnTo>
                    <a:pt x="17" y="13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5" y="19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9"/>
                  </a:lnTo>
                  <a:lnTo>
                    <a:pt x="18" y="35"/>
                  </a:lnTo>
                  <a:lnTo>
                    <a:pt x="26" y="41"/>
                  </a:lnTo>
                  <a:lnTo>
                    <a:pt x="31" y="42"/>
                  </a:lnTo>
                  <a:lnTo>
                    <a:pt x="36" y="41"/>
                  </a:lnTo>
                  <a:lnTo>
                    <a:pt x="44" y="38"/>
                  </a:lnTo>
                  <a:lnTo>
                    <a:pt x="47" y="34"/>
                  </a:lnTo>
                  <a:lnTo>
                    <a:pt x="49" y="30"/>
                  </a:lnTo>
                  <a:lnTo>
                    <a:pt x="47" y="37"/>
                  </a:lnTo>
                  <a:lnTo>
                    <a:pt x="46" y="42"/>
                  </a:lnTo>
                  <a:lnTo>
                    <a:pt x="48" y="46"/>
                  </a:lnTo>
                  <a:lnTo>
                    <a:pt x="50" y="49"/>
                  </a:lnTo>
                  <a:lnTo>
                    <a:pt x="53" y="51"/>
                  </a:lnTo>
                  <a:lnTo>
                    <a:pt x="55" y="53"/>
                  </a:lnTo>
                  <a:lnTo>
                    <a:pt x="58" y="53"/>
                  </a:lnTo>
                  <a:lnTo>
                    <a:pt x="54" y="55"/>
                  </a:lnTo>
                  <a:lnTo>
                    <a:pt x="50" y="55"/>
                  </a:lnTo>
                  <a:lnTo>
                    <a:pt x="47" y="53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2"/>
                  </a:lnTo>
                  <a:lnTo>
                    <a:pt x="44" y="40"/>
                  </a:lnTo>
                  <a:lnTo>
                    <a:pt x="44" y="38"/>
                  </a:lnTo>
                  <a:lnTo>
                    <a:pt x="41" y="41"/>
                  </a:lnTo>
                  <a:lnTo>
                    <a:pt x="38" y="43"/>
                  </a:lnTo>
                  <a:lnTo>
                    <a:pt x="36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28" y="51"/>
                  </a:lnTo>
                  <a:lnTo>
                    <a:pt x="26" y="50"/>
                  </a:lnTo>
                  <a:lnTo>
                    <a:pt x="24" y="48"/>
                  </a:lnTo>
                  <a:lnTo>
                    <a:pt x="23" y="46"/>
                  </a:lnTo>
                  <a:lnTo>
                    <a:pt x="21" y="42"/>
                  </a:lnTo>
                  <a:lnTo>
                    <a:pt x="20" y="39"/>
                  </a:lnTo>
                  <a:lnTo>
                    <a:pt x="19" y="37"/>
                  </a:lnTo>
                  <a:lnTo>
                    <a:pt x="16" y="33"/>
                  </a:lnTo>
                  <a:lnTo>
                    <a:pt x="13" y="30"/>
                  </a:lnTo>
                  <a:lnTo>
                    <a:pt x="11" y="27"/>
                  </a:lnTo>
                  <a:lnTo>
                    <a:pt x="10" y="24"/>
                  </a:lnTo>
                  <a:lnTo>
                    <a:pt x="10" y="21"/>
                  </a:lnTo>
                  <a:lnTo>
                    <a:pt x="12" y="18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2" y="11"/>
                  </a:lnTo>
                  <a:lnTo>
                    <a:pt x="9" y="10"/>
                  </a:lnTo>
                  <a:lnTo>
                    <a:pt x="4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5" name="Freeform 376"/>
            <p:cNvSpPr>
              <a:spLocks/>
            </p:cNvSpPr>
            <p:nvPr/>
          </p:nvSpPr>
          <p:spPr bwMode="auto">
            <a:xfrm>
              <a:off x="1354138" y="2565401"/>
              <a:ext cx="12700" cy="41275"/>
            </a:xfrm>
            <a:custGeom>
              <a:avLst/>
              <a:gdLst>
                <a:gd name="T0" fmla="*/ 2147483647 w 8"/>
                <a:gd name="T1" fmla="*/ 0 h 26"/>
                <a:gd name="T2" fmla="*/ 2147483647 w 8"/>
                <a:gd name="T3" fmla="*/ 2147483647 h 26"/>
                <a:gd name="T4" fmla="*/ 2147483647 w 8"/>
                <a:gd name="T5" fmla="*/ 2147483647 h 26"/>
                <a:gd name="T6" fmla="*/ 2147483647 w 8"/>
                <a:gd name="T7" fmla="*/ 2147483647 h 26"/>
                <a:gd name="T8" fmla="*/ 2147483647 w 8"/>
                <a:gd name="T9" fmla="*/ 2147483647 h 26"/>
                <a:gd name="T10" fmla="*/ 2147483647 w 8"/>
                <a:gd name="T11" fmla="*/ 2147483647 h 26"/>
                <a:gd name="T12" fmla="*/ 0 w 8"/>
                <a:gd name="T13" fmla="*/ 2147483647 h 26"/>
                <a:gd name="T14" fmla="*/ 2147483647 w 8"/>
                <a:gd name="T15" fmla="*/ 2147483647 h 26"/>
                <a:gd name="T16" fmla="*/ 2147483647 w 8"/>
                <a:gd name="T17" fmla="*/ 2147483647 h 26"/>
                <a:gd name="T18" fmla="*/ 2147483647 w 8"/>
                <a:gd name="T19" fmla="*/ 2147483647 h 26"/>
                <a:gd name="T20" fmla="*/ 2147483647 w 8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26"/>
                <a:gd name="T35" fmla="*/ 8 w 8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26">
                  <a:moveTo>
                    <a:pt x="4" y="0"/>
                  </a:moveTo>
                  <a:lnTo>
                    <a:pt x="7" y="5"/>
                  </a:lnTo>
                  <a:lnTo>
                    <a:pt x="8" y="11"/>
                  </a:lnTo>
                  <a:lnTo>
                    <a:pt x="5" y="17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6" name="Freeform 377"/>
            <p:cNvSpPr>
              <a:spLocks/>
            </p:cNvSpPr>
            <p:nvPr/>
          </p:nvSpPr>
          <p:spPr bwMode="auto">
            <a:xfrm>
              <a:off x="1354138" y="2620963"/>
              <a:ext cx="7938" cy="17463"/>
            </a:xfrm>
            <a:custGeom>
              <a:avLst/>
              <a:gdLst>
                <a:gd name="T0" fmla="*/ 2147483647 w 5"/>
                <a:gd name="T1" fmla="*/ 0 h 11"/>
                <a:gd name="T2" fmla="*/ 2147483647 w 5"/>
                <a:gd name="T3" fmla="*/ 2147483647 h 11"/>
                <a:gd name="T4" fmla="*/ 2147483647 w 5"/>
                <a:gd name="T5" fmla="*/ 2147483647 h 11"/>
                <a:gd name="T6" fmla="*/ 2147483647 w 5"/>
                <a:gd name="T7" fmla="*/ 2147483647 h 11"/>
                <a:gd name="T8" fmla="*/ 0 w 5"/>
                <a:gd name="T9" fmla="*/ 2147483647 h 11"/>
                <a:gd name="T10" fmla="*/ 0 w 5"/>
                <a:gd name="T11" fmla="*/ 2147483647 h 11"/>
                <a:gd name="T12" fmla="*/ 2147483647 w 5"/>
                <a:gd name="T13" fmla="*/ 2147483647 h 11"/>
                <a:gd name="T14" fmla="*/ 2147483647 w 5"/>
                <a:gd name="T15" fmla="*/ 2147483647 h 11"/>
                <a:gd name="T16" fmla="*/ 2147483647 w 5"/>
                <a:gd name="T17" fmla="*/ 2147483647 h 11"/>
                <a:gd name="T18" fmla="*/ 2147483647 w 5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1"/>
                <a:gd name="T32" fmla="*/ 5 w 5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1">
                  <a:moveTo>
                    <a:pt x="4" y="0"/>
                  </a:moveTo>
                  <a:lnTo>
                    <a:pt x="5" y="6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3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7" name="Freeform 378"/>
            <p:cNvSpPr>
              <a:spLocks/>
            </p:cNvSpPr>
            <p:nvPr/>
          </p:nvSpPr>
          <p:spPr bwMode="auto">
            <a:xfrm>
              <a:off x="1303338" y="2581276"/>
              <a:ext cx="26988" cy="14287"/>
            </a:xfrm>
            <a:custGeom>
              <a:avLst/>
              <a:gdLst>
                <a:gd name="T0" fmla="*/ 2147483647 w 17"/>
                <a:gd name="T1" fmla="*/ 0 h 9"/>
                <a:gd name="T2" fmla="*/ 2147483647 w 17"/>
                <a:gd name="T3" fmla="*/ 2147483647 h 9"/>
                <a:gd name="T4" fmla="*/ 2147483647 w 17"/>
                <a:gd name="T5" fmla="*/ 2147483647 h 9"/>
                <a:gd name="T6" fmla="*/ 2147483647 w 17"/>
                <a:gd name="T7" fmla="*/ 2147483647 h 9"/>
                <a:gd name="T8" fmla="*/ 2147483647 w 17"/>
                <a:gd name="T9" fmla="*/ 2147483647 h 9"/>
                <a:gd name="T10" fmla="*/ 0 w 17"/>
                <a:gd name="T11" fmla="*/ 2147483647 h 9"/>
                <a:gd name="T12" fmla="*/ 2147483647 w 17"/>
                <a:gd name="T13" fmla="*/ 2147483647 h 9"/>
                <a:gd name="T14" fmla="*/ 2147483647 w 17"/>
                <a:gd name="T15" fmla="*/ 2147483647 h 9"/>
                <a:gd name="T16" fmla="*/ 2147483647 w 17"/>
                <a:gd name="T17" fmla="*/ 2147483647 h 9"/>
                <a:gd name="T18" fmla="*/ 2147483647 w 17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9"/>
                <a:gd name="T32" fmla="*/ 17 w 17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9">
                  <a:moveTo>
                    <a:pt x="17" y="0"/>
                  </a:moveTo>
                  <a:lnTo>
                    <a:pt x="14" y="5"/>
                  </a:lnTo>
                  <a:lnTo>
                    <a:pt x="9" y="8"/>
                  </a:lnTo>
                  <a:lnTo>
                    <a:pt x="6" y="9"/>
                  </a:lnTo>
                  <a:lnTo>
                    <a:pt x="2" y="8"/>
                  </a:lnTo>
                  <a:lnTo>
                    <a:pt x="0" y="7"/>
                  </a:lnTo>
                  <a:lnTo>
                    <a:pt x="5" y="7"/>
                  </a:lnTo>
                  <a:lnTo>
                    <a:pt x="11" y="6"/>
                  </a:lnTo>
                  <a:lnTo>
                    <a:pt x="13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8" name="Freeform 379"/>
            <p:cNvSpPr>
              <a:spLocks/>
            </p:cNvSpPr>
            <p:nvPr/>
          </p:nvSpPr>
          <p:spPr bwMode="auto">
            <a:xfrm>
              <a:off x="1384301" y="2468563"/>
              <a:ext cx="6350" cy="17463"/>
            </a:xfrm>
            <a:custGeom>
              <a:avLst/>
              <a:gdLst>
                <a:gd name="T0" fmla="*/ 2147483647 w 4"/>
                <a:gd name="T1" fmla="*/ 0 h 11"/>
                <a:gd name="T2" fmla="*/ 2147483647 w 4"/>
                <a:gd name="T3" fmla="*/ 2147483647 h 11"/>
                <a:gd name="T4" fmla="*/ 2147483647 w 4"/>
                <a:gd name="T5" fmla="*/ 2147483647 h 11"/>
                <a:gd name="T6" fmla="*/ 0 w 4"/>
                <a:gd name="T7" fmla="*/ 2147483647 h 11"/>
                <a:gd name="T8" fmla="*/ 0 w 4"/>
                <a:gd name="T9" fmla="*/ 2147483647 h 11"/>
                <a:gd name="T10" fmla="*/ 2147483647 w 4"/>
                <a:gd name="T11" fmla="*/ 2147483647 h 11"/>
                <a:gd name="T12" fmla="*/ 2147483647 w 4"/>
                <a:gd name="T13" fmla="*/ 2147483647 h 11"/>
                <a:gd name="T14" fmla="*/ 2147483647 w 4"/>
                <a:gd name="T15" fmla="*/ 0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11"/>
                <a:gd name="T26" fmla="*/ 4 w 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11">
                  <a:moveTo>
                    <a:pt x="2" y="0"/>
                  </a:moveTo>
                  <a:lnTo>
                    <a:pt x="4" y="4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3DDE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9" name="Freeform 380"/>
            <p:cNvSpPr>
              <a:spLocks/>
            </p:cNvSpPr>
            <p:nvPr/>
          </p:nvSpPr>
          <p:spPr bwMode="auto">
            <a:xfrm>
              <a:off x="1260476" y="2562226"/>
              <a:ext cx="9525" cy="25400"/>
            </a:xfrm>
            <a:custGeom>
              <a:avLst/>
              <a:gdLst>
                <a:gd name="T0" fmla="*/ 2147483647 w 6"/>
                <a:gd name="T1" fmla="*/ 0 h 16"/>
                <a:gd name="T2" fmla="*/ 2147483647 w 6"/>
                <a:gd name="T3" fmla="*/ 2147483647 h 16"/>
                <a:gd name="T4" fmla="*/ 0 w 6"/>
                <a:gd name="T5" fmla="*/ 2147483647 h 16"/>
                <a:gd name="T6" fmla="*/ 2147483647 w 6"/>
                <a:gd name="T7" fmla="*/ 2147483647 h 16"/>
                <a:gd name="T8" fmla="*/ 2147483647 w 6"/>
                <a:gd name="T9" fmla="*/ 2147483647 h 16"/>
                <a:gd name="T10" fmla="*/ 2147483647 w 6"/>
                <a:gd name="T11" fmla="*/ 2147483647 h 16"/>
                <a:gd name="T12" fmla="*/ 2147483647 w 6"/>
                <a:gd name="T13" fmla="*/ 2147483647 h 16"/>
                <a:gd name="T14" fmla="*/ 2147483647 w 6"/>
                <a:gd name="T15" fmla="*/ 2147483647 h 16"/>
                <a:gd name="T16" fmla="*/ 2147483647 w 6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6"/>
                <a:gd name="T29" fmla="*/ 6 w 6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6">
                  <a:moveTo>
                    <a:pt x="1" y="0"/>
                  </a:moveTo>
                  <a:lnTo>
                    <a:pt x="2" y="7"/>
                  </a:lnTo>
                  <a:lnTo>
                    <a:pt x="0" y="13"/>
                  </a:lnTo>
                  <a:lnTo>
                    <a:pt x="1" y="16"/>
                  </a:lnTo>
                  <a:lnTo>
                    <a:pt x="2" y="12"/>
                  </a:lnTo>
                  <a:lnTo>
                    <a:pt x="5" y="8"/>
                  </a:lnTo>
                  <a:lnTo>
                    <a:pt x="6" y="4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0" name="Freeform 381"/>
            <p:cNvSpPr>
              <a:spLocks/>
            </p:cNvSpPr>
            <p:nvPr/>
          </p:nvSpPr>
          <p:spPr bwMode="auto">
            <a:xfrm>
              <a:off x="1273176" y="2589213"/>
              <a:ext cx="14287" cy="22225"/>
            </a:xfrm>
            <a:custGeom>
              <a:avLst/>
              <a:gdLst>
                <a:gd name="T0" fmla="*/ 0 w 9"/>
                <a:gd name="T1" fmla="*/ 0 h 14"/>
                <a:gd name="T2" fmla="*/ 2147483647 w 9"/>
                <a:gd name="T3" fmla="*/ 2147483647 h 14"/>
                <a:gd name="T4" fmla="*/ 2147483647 w 9"/>
                <a:gd name="T5" fmla="*/ 2147483647 h 14"/>
                <a:gd name="T6" fmla="*/ 2147483647 w 9"/>
                <a:gd name="T7" fmla="*/ 2147483647 h 14"/>
                <a:gd name="T8" fmla="*/ 2147483647 w 9"/>
                <a:gd name="T9" fmla="*/ 2147483647 h 14"/>
                <a:gd name="T10" fmla="*/ 2147483647 w 9"/>
                <a:gd name="T11" fmla="*/ 2147483647 h 14"/>
                <a:gd name="T12" fmla="*/ 2147483647 w 9"/>
                <a:gd name="T13" fmla="*/ 2147483647 h 14"/>
                <a:gd name="T14" fmla="*/ 0 w 9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14"/>
                <a:gd name="T26" fmla="*/ 9 w 9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14">
                  <a:moveTo>
                    <a:pt x="0" y="0"/>
                  </a:moveTo>
                  <a:lnTo>
                    <a:pt x="4" y="4"/>
                  </a:lnTo>
                  <a:lnTo>
                    <a:pt x="6" y="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5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1" name="Freeform 382"/>
            <p:cNvSpPr>
              <a:spLocks/>
            </p:cNvSpPr>
            <p:nvPr/>
          </p:nvSpPr>
          <p:spPr bwMode="auto">
            <a:xfrm>
              <a:off x="1250951" y="2519363"/>
              <a:ext cx="68262" cy="19050"/>
            </a:xfrm>
            <a:custGeom>
              <a:avLst/>
              <a:gdLst>
                <a:gd name="T0" fmla="*/ 2147483647 w 43"/>
                <a:gd name="T1" fmla="*/ 2147483647 h 12"/>
                <a:gd name="T2" fmla="*/ 2147483647 w 43"/>
                <a:gd name="T3" fmla="*/ 2147483647 h 12"/>
                <a:gd name="T4" fmla="*/ 2147483647 w 43"/>
                <a:gd name="T5" fmla="*/ 2147483647 h 12"/>
                <a:gd name="T6" fmla="*/ 2147483647 w 43"/>
                <a:gd name="T7" fmla="*/ 0 h 12"/>
                <a:gd name="T8" fmla="*/ 2147483647 w 43"/>
                <a:gd name="T9" fmla="*/ 2147483647 h 12"/>
                <a:gd name="T10" fmla="*/ 2147483647 w 43"/>
                <a:gd name="T11" fmla="*/ 2147483647 h 12"/>
                <a:gd name="T12" fmla="*/ 0 w 43"/>
                <a:gd name="T13" fmla="*/ 2147483647 h 12"/>
                <a:gd name="T14" fmla="*/ 0 w 43"/>
                <a:gd name="T15" fmla="*/ 2147483647 h 12"/>
                <a:gd name="T16" fmla="*/ 2147483647 w 43"/>
                <a:gd name="T17" fmla="*/ 2147483647 h 12"/>
                <a:gd name="T18" fmla="*/ 2147483647 w 43"/>
                <a:gd name="T19" fmla="*/ 2147483647 h 12"/>
                <a:gd name="T20" fmla="*/ 2147483647 w 43"/>
                <a:gd name="T21" fmla="*/ 2147483647 h 12"/>
                <a:gd name="T22" fmla="*/ 2147483647 w 43"/>
                <a:gd name="T23" fmla="*/ 2147483647 h 12"/>
                <a:gd name="T24" fmla="*/ 2147483647 w 43"/>
                <a:gd name="T25" fmla="*/ 2147483647 h 12"/>
                <a:gd name="T26" fmla="*/ 2147483647 w 43"/>
                <a:gd name="T27" fmla="*/ 2147483647 h 12"/>
                <a:gd name="T28" fmla="*/ 2147483647 w 43"/>
                <a:gd name="T29" fmla="*/ 2147483647 h 12"/>
                <a:gd name="T30" fmla="*/ 2147483647 w 43"/>
                <a:gd name="T31" fmla="*/ 2147483647 h 12"/>
                <a:gd name="T32" fmla="*/ 2147483647 w 43"/>
                <a:gd name="T33" fmla="*/ 2147483647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3"/>
                <a:gd name="T52" fmla="*/ 0 h 12"/>
                <a:gd name="T53" fmla="*/ 43 w 43"/>
                <a:gd name="T54" fmla="*/ 12 h 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3" h="12">
                  <a:moveTo>
                    <a:pt x="43" y="4"/>
                  </a:moveTo>
                  <a:lnTo>
                    <a:pt x="35" y="3"/>
                  </a:lnTo>
                  <a:lnTo>
                    <a:pt x="24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3" y="9"/>
                  </a:lnTo>
                  <a:lnTo>
                    <a:pt x="6" y="4"/>
                  </a:lnTo>
                  <a:lnTo>
                    <a:pt x="12" y="1"/>
                  </a:lnTo>
                  <a:lnTo>
                    <a:pt x="19" y="2"/>
                  </a:lnTo>
                  <a:lnTo>
                    <a:pt x="28" y="2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2" name="Freeform 383"/>
            <p:cNvSpPr>
              <a:spLocks/>
            </p:cNvSpPr>
            <p:nvPr/>
          </p:nvSpPr>
          <p:spPr bwMode="auto">
            <a:xfrm>
              <a:off x="1406526" y="2543176"/>
              <a:ext cx="14287" cy="14287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0 w 9"/>
                <a:gd name="T5" fmla="*/ 0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9"/>
                <a:gd name="T20" fmla="*/ 9 w 9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9">
                  <a:moveTo>
                    <a:pt x="9" y="9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2" y="5"/>
                  </a:lnTo>
                  <a:lnTo>
                    <a:pt x="6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3" name="Freeform 384"/>
            <p:cNvSpPr>
              <a:spLocks/>
            </p:cNvSpPr>
            <p:nvPr/>
          </p:nvSpPr>
          <p:spPr bwMode="auto">
            <a:xfrm>
              <a:off x="1363663" y="2489201"/>
              <a:ext cx="12700" cy="3175"/>
            </a:xfrm>
            <a:custGeom>
              <a:avLst/>
              <a:gdLst>
                <a:gd name="T0" fmla="*/ 2147483647 w 8"/>
                <a:gd name="T1" fmla="*/ 2147483647 h 2"/>
                <a:gd name="T2" fmla="*/ 2147483647 w 8"/>
                <a:gd name="T3" fmla="*/ 2147483647 h 2"/>
                <a:gd name="T4" fmla="*/ 0 w 8"/>
                <a:gd name="T5" fmla="*/ 0 h 2"/>
                <a:gd name="T6" fmla="*/ 2147483647 w 8"/>
                <a:gd name="T7" fmla="*/ 0 h 2"/>
                <a:gd name="T8" fmla="*/ 2147483647 w 8"/>
                <a:gd name="T9" fmla="*/ 2147483647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2"/>
                <a:gd name="T17" fmla="*/ 8 w 8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2">
                  <a:moveTo>
                    <a:pt x="8" y="1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5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3A748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4" name="Freeform 385"/>
            <p:cNvSpPr>
              <a:spLocks/>
            </p:cNvSpPr>
            <p:nvPr/>
          </p:nvSpPr>
          <p:spPr bwMode="auto">
            <a:xfrm>
              <a:off x="1257301" y="2536826"/>
              <a:ext cx="92075" cy="87312"/>
            </a:xfrm>
            <a:custGeom>
              <a:avLst/>
              <a:gdLst>
                <a:gd name="T0" fmla="*/ 2147483647 w 58"/>
                <a:gd name="T1" fmla="*/ 2147483647 h 55"/>
                <a:gd name="T2" fmla="*/ 2147483647 w 58"/>
                <a:gd name="T3" fmla="*/ 2147483647 h 55"/>
                <a:gd name="T4" fmla="*/ 2147483647 w 58"/>
                <a:gd name="T5" fmla="*/ 2147483647 h 55"/>
                <a:gd name="T6" fmla="*/ 2147483647 w 58"/>
                <a:gd name="T7" fmla="*/ 2147483647 h 55"/>
                <a:gd name="T8" fmla="*/ 2147483647 w 58"/>
                <a:gd name="T9" fmla="*/ 2147483647 h 55"/>
                <a:gd name="T10" fmla="*/ 2147483647 w 58"/>
                <a:gd name="T11" fmla="*/ 2147483647 h 55"/>
                <a:gd name="T12" fmla="*/ 2147483647 w 58"/>
                <a:gd name="T13" fmla="*/ 2147483647 h 55"/>
                <a:gd name="T14" fmla="*/ 2147483647 w 58"/>
                <a:gd name="T15" fmla="*/ 2147483647 h 55"/>
                <a:gd name="T16" fmla="*/ 2147483647 w 58"/>
                <a:gd name="T17" fmla="*/ 2147483647 h 55"/>
                <a:gd name="T18" fmla="*/ 2147483647 w 58"/>
                <a:gd name="T19" fmla="*/ 2147483647 h 55"/>
                <a:gd name="T20" fmla="*/ 2147483647 w 58"/>
                <a:gd name="T21" fmla="*/ 2147483647 h 55"/>
                <a:gd name="T22" fmla="*/ 2147483647 w 58"/>
                <a:gd name="T23" fmla="*/ 2147483647 h 55"/>
                <a:gd name="T24" fmla="*/ 2147483647 w 58"/>
                <a:gd name="T25" fmla="*/ 2147483647 h 55"/>
                <a:gd name="T26" fmla="*/ 2147483647 w 58"/>
                <a:gd name="T27" fmla="*/ 2147483647 h 55"/>
                <a:gd name="T28" fmla="*/ 2147483647 w 58"/>
                <a:gd name="T29" fmla="*/ 2147483647 h 55"/>
                <a:gd name="T30" fmla="*/ 2147483647 w 58"/>
                <a:gd name="T31" fmla="*/ 2147483647 h 55"/>
                <a:gd name="T32" fmla="*/ 2147483647 w 58"/>
                <a:gd name="T33" fmla="*/ 2147483647 h 55"/>
                <a:gd name="T34" fmla="*/ 2147483647 w 58"/>
                <a:gd name="T35" fmla="*/ 2147483647 h 55"/>
                <a:gd name="T36" fmla="*/ 2147483647 w 58"/>
                <a:gd name="T37" fmla="*/ 2147483647 h 55"/>
                <a:gd name="T38" fmla="*/ 2147483647 w 58"/>
                <a:gd name="T39" fmla="*/ 2147483647 h 55"/>
                <a:gd name="T40" fmla="*/ 2147483647 w 58"/>
                <a:gd name="T41" fmla="*/ 2147483647 h 55"/>
                <a:gd name="T42" fmla="*/ 2147483647 w 58"/>
                <a:gd name="T43" fmla="*/ 2147483647 h 55"/>
                <a:gd name="T44" fmla="*/ 2147483647 w 58"/>
                <a:gd name="T45" fmla="*/ 2147483647 h 55"/>
                <a:gd name="T46" fmla="*/ 2147483647 w 58"/>
                <a:gd name="T47" fmla="*/ 2147483647 h 55"/>
                <a:gd name="T48" fmla="*/ 2147483647 w 58"/>
                <a:gd name="T49" fmla="*/ 2147483647 h 55"/>
                <a:gd name="T50" fmla="*/ 2147483647 w 58"/>
                <a:gd name="T51" fmla="*/ 2147483647 h 55"/>
                <a:gd name="T52" fmla="*/ 2147483647 w 58"/>
                <a:gd name="T53" fmla="*/ 2147483647 h 55"/>
                <a:gd name="T54" fmla="*/ 2147483647 w 58"/>
                <a:gd name="T55" fmla="*/ 2147483647 h 55"/>
                <a:gd name="T56" fmla="*/ 2147483647 w 58"/>
                <a:gd name="T57" fmla="*/ 2147483647 h 55"/>
                <a:gd name="T58" fmla="*/ 2147483647 w 58"/>
                <a:gd name="T59" fmla="*/ 2147483647 h 55"/>
                <a:gd name="T60" fmla="*/ 2147483647 w 58"/>
                <a:gd name="T61" fmla="*/ 2147483647 h 55"/>
                <a:gd name="T62" fmla="*/ 2147483647 w 58"/>
                <a:gd name="T63" fmla="*/ 2147483647 h 55"/>
                <a:gd name="T64" fmla="*/ 0 w 58"/>
                <a:gd name="T65" fmla="*/ 0 h 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55"/>
                <a:gd name="T101" fmla="*/ 58 w 58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55">
                  <a:moveTo>
                    <a:pt x="0" y="0"/>
                  </a:moveTo>
                  <a:lnTo>
                    <a:pt x="4" y="4"/>
                  </a:lnTo>
                  <a:lnTo>
                    <a:pt x="9" y="7"/>
                  </a:lnTo>
                  <a:lnTo>
                    <a:pt x="14" y="9"/>
                  </a:lnTo>
                  <a:lnTo>
                    <a:pt x="19" y="9"/>
                  </a:lnTo>
                  <a:lnTo>
                    <a:pt x="23" y="10"/>
                  </a:lnTo>
                  <a:lnTo>
                    <a:pt x="27" y="10"/>
                  </a:lnTo>
                  <a:lnTo>
                    <a:pt x="30" y="9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3"/>
                  </a:lnTo>
                  <a:lnTo>
                    <a:pt x="17" y="13"/>
                  </a:lnTo>
                  <a:lnTo>
                    <a:pt x="15" y="15"/>
                  </a:lnTo>
                  <a:lnTo>
                    <a:pt x="16" y="17"/>
                  </a:lnTo>
                  <a:lnTo>
                    <a:pt x="15" y="20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9"/>
                  </a:lnTo>
                  <a:lnTo>
                    <a:pt x="19" y="35"/>
                  </a:lnTo>
                  <a:lnTo>
                    <a:pt x="26" y="41"/>
                  </a:lnTo>
                  <a:lnTo>
                    <a:pt x="31" y="42"/>
                  </a:lnTo>
                  <a:lnTo>
                    <a:pt x="37" y="42"/>
                  </a:lnTo>
                  <a:lnTo>
                    <a:pt x="44" y="38"/>
                  </a:lnTo>
                  <a:lnTo>
                    <a:pt x="47" y="34"/>
                  </a:lnTo>
                  <a:lnTo>
                    <a:pt x="49" y="30"/>
                  </a:lnTo>
                  <a:lnTo>
                    <a:pt x="47" y="37"/>
                  </a:lnTo>
                  <a:lnTo>
                    <a:pt x="46" y="42"/>
                  </a:lnTo>
                  <a:lnTo>
                    <a:pt x="48" y="46"/>
                  </a:lnTo>
                  <a:lnTo>
                    <a:pt x="50" y="50"/>
                  </a:lnTo>
                  <a:lnTo>
                    <a:pt x="53" y="52"/>
                  </a:lnTo>
                  <a:lnTo>
                    <a:pt x="55" y="53"/>
                  </a:lnTo>
                  <a:lnTo>
                    <a:pt x="58" y="53"/>
                  </a:lnTo>
                  <a:lnTo>
                    <a:pt x="54" y="55"/>
                  </a:lnTo>
                  <a:lnTo>
                    <a:pt x="50" y="55"/>
                  </a:lnTo>
                  <a:lnTo>
                    <a:pt x="47" y="54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2"/>
                  </a:lnTo>
                  <a:lnTo>
                    <a:pt x="44" y="40"/>
                  </a:lnTo>
                  <a:lnTo>
                    <a:pt x="44" y="38"/>
                  </a:lnTo>
                  <a:lnTo>
                    <a:pt x="41" y="41"/>
                  </a:lnTo>
                  <a:lnTo>
                    <a:pt x="39" y="43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29" y="51"/>
                  </a:lnTo>
                  <a:lnTo>
                    <a:pt x="26" y="50"/>
                  </a:lnTo>
                  <a:lnTo>
                    <a:pt x="24" y="48"/>
                  </a:lnTo>
                  <a:lnTo>
                    <a:pt x="23" y="46"/>
                  </a:lnTo>
                  <a:lnTo>
                    <a:pt x="21" y="42"/>
                  </a:lnTo>
                  <a:lnTo>
                    <a:pt x="20" y="39"/>
                  </a:lnTo>
                  <a:lnTo>
                    <a:pt x="19" y="37"/>
                  </a:lnTo>
                  <a:lnTo>
                    <a:pt x="16" y="34"/>
                  </a:lnTo>
                  <a:lnTo>
                    <a:pt x="13" y="30"/>
                  </a:lnTo>
                  <a:lnTo>
                    <a:pt x="11" y="27"/>
                  </a:lnTo>
                  <a:lnTo>
                    <a:pt x="10" y="24"/>
                  </a:lnTo>
                  <a:lnTo>
                    <a:pt x="10" y="21"/>
                  </a:lnTo>
                  <a:lnTo>
                    <a:pt x="12" y="18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2" y="11"/>
                  </a:lnTo>
                  <a:lnTo>
                    <a:pt x="9" y="10"/>
                  </a:lnTo>
                  <a:lnTo>
                    <a:pt x="4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5" name="Freeform 389"/>
            <p:cNvSpPr>
              <a:spLocks/>
            </p:cNvSpPr>
            <p:nvPr/>
          </p:nvSpPr>
          <p:spPr bwMode="auto">
            <a:xfrm rot="3354992">
              <a:off x="3394075" y="1673226"/>
              <a:ext cx="66675" cy="95250"/>
            </a:xfrm>
            <a:custGeom>
              <a:avLst/>
              <a:gdLst>
                <a:gd name="T0" fmla="*/ 2147483647 w 42"/>
                <a:gd name="T1" fmla="*/ 2147483647 h 60"/>
                <a:gd name="T2" fmla="*/ 0 w 42"/>
                <a:gd name="T3" fmla="*/ 2147483647 h 60"/>
                <a:gd name="T4" fmla="*/ 2147483647 w 42"/>
                <a:gd name="T5" fmla="*/ 2147483647 h 60"/>
                <a:gd name="T6" fmla="*/ 2147483647 w 42"/>
                <a:gd name="T7" fmla="*/ 2147483647 h 60"/>
                <a:gd name="T8" fmla="*/ 2147483647 w 42"/>
                <a:gd name="T9" fmla="*/ 0 h 60"/>
                <a:gd name="T10" fmla="*/ 2147483647 w 42"/>
                <a:gd name="T11" fmla="*/ 2147483647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60"/>
                <a:gd name="T20" fmla="*/ 42 w 42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60">
                  <a:moveTo>
                    <a:pt x="6" y="3"/>
                  </a:moveTo>
                  <a:lnTo>
                    <a:pt x="0" y="6"/>
                  </a:lnTo>
                  <a:lnTo>
                    <a:pt x="31" y="60"/>
                  </a:lnTo>
                  <a:lnTo>
                    <a:pt x="42" y="54"/>
                  </a:lnTo>
                  <a:lnTo>
                    <a:pt x="11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6" name="Freeform 390"/>
            <p:cNvSpPr>
              <a:spLocks/>
            </p:cNvSpPr>
            <p:nvPr/>
          </p:nvSpPr>
          <p:spPr bwMode="auto">
            <a:xfrm rot="3303641">
              <a:off x="3433763" y="1644651"/>
              <a:ext cx="47625" cy="57150"/>
            </a:xfrm>
            <a:custGeom>
              <a:avLst/>
              <a:gdLst>
                <a:gd name="T0" fmla="*/ 0 w 30"/>
                <a:gd name="T1" fmla="*/ 0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0 w 30"/>
                <a:gd name="T7" fmla="*/ 0 h 36"/>
                <a:gd name="T8" fmla="*/ 0 w 30"/>
                <a:gd name="T9" fmla="*/ 0 h 36"/>
                <a:gd name="T10" fmla="*/ 0 w 30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36"/>
                <a:gd name="T20" fmla="*/ 30 w 30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36">
                  <a:moveTo>
                    <a:pt x="0" y="0"/>
                  </a:moveTo>
                  <a:lnTo>
                    <a:pt x="2" y="36"/>
                  </a:lnTo>
                  <a:lnTo>
                    <a:pt x="3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7" name="Freeform 393"/>
            <p:cNvSpPr>
              <a:spLocks/>
            </p:cNvSpPr>
            <p:nvPr/>
          </p:nvSpPr>
          <p:spPr bwMode="auto">
            <a:xfrm rot="18096497">
              <a:off x="3317875" y="1714501"/>
              <a:ext cx="66675" cy="95250"/>
            </a:xfrm>
            <a:custGeom>
              <a:avLst/>
              <a:gdLst>
                <a:gd name="T0" fmla="*/ 2147483647 w 42"/>
                <a:gd name="T1" fmla="*/ 2147483647 h 60"/>
                <a:gd name="T2" fmla="*/ 0 w 42"/>
                <a:gd name="T3" fmla="*/ 2147483647 h 60"/>
                <a:gd name="T4" fmla="*/ 2147483647 w 42"/>
                <a:gd name="T5" fmla="*/ 2147483647 h 60"/>
                <a:gd name="T6" fmla="*/ 2147483647 w 42"/>
                <a:gd name="T7" fmla="*/ 2147483647 h 60"/>
                <a:gd name="T8" fmla="*/ 2147483647 w 42"/>
                <a:gd name="T9" fmla="*/ 0 h 60"/>
                <a:gd name="T10" fmla="*/ 2147483647 w 42"/>
                <a:gd name="T11" fmla="*/ 2147483647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60"/>
                <a:gd name="T20" fmla="*/ 42 w 42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60">
                  <a:moveTo>
                    <a:pt x="6" y="3"/>
                  </a:moveTo>
                  <a:lnTo>
                    <a:pt x="0" y="6"/>
                  </a:lnTo>
                  <a:lnTo>
                    <a:pt x="31" y="60"/>
                  </a:lnTo>
                  <a:lnTo>
                    <a:pt x="42" y="54"/>
                  </a:lnTo>
                  <a:lnTo>
                    <a:pt x="11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8" name="Freeform 394"/>
            <p:cNvSpPr>
              <a:spLocks/>
            </p:cNvSpPr>
            <p:nvPr/>
          </p:nvSpPr>
          <p:spPr bwMode="auto">
            <a:xfrm rot="18085878">
              <a:off x="3265488" y="1724026"/>
              <a:ext cx="47625" cy="57150"/>
            </a:xfrm>
            <a:custGeom>
              <a:avLst/>
              <a:gdLst>
                <a:gd name="T0" fmla="*/ 0 w 30"/>
                <a:gd name="T1" fmla="*/ 0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0 w 30"/>
                <a:gd name="T7" fmla="*/ 0 h 36"/>
                <a:gd name="T8" fmla="*/ 0 w 30"/>
                <a:gd name="T9" fmla="*/ 0 h 36"/>
                <a:gd name="T10" fmla="*/ 0 w 30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36"/>
                <a:gd name="T20" fmla="*/ 30 w 30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36">
                  <a:moveTo>
                    <a:pt x="0" y="0"/>
                  </a:moveTo>
                  <a:lnTo>
                    <a:pt x="2" y="36"/>
                  </a:lnTo>
                  <a:lnTo>
                    <a:pt x="3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2B1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9" name="TextBox 378"/>
          <p:cNvSpPr txBox="1"/>
          <p:nvPr/>
        </p:nvSpPr>
        <p:spPr>
          <a:xfrm>
            <a:off x="6980238" y="1325563"/>
            <a:ext cx="1808162" cy="26511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/>
              <a:t>Required Kernels: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Generic LSK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Mission FK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Lander SCLK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>
                <a:solidFill>
                  <a:srgbClr val="000000"/>
                </a:solidFill>
              </a:rPr>
              <a:t>Structure Locations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Lander SPK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/>
              <a:t>Lander CK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>
                <a:solidFill>
                  <a:srgbClr val="000000"/>
                </a:solidFill>
              </a:rPr>
              <a:t>SSI CK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400">
                <a:solidFill>
                  <a:srgbClr val="000000"/>
                </a:solidFill>
              </a:rPr>
              <a:t>RA 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98701" y="1381485"/>
            <a:ext cx="111921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9240"/>
                </a:solidFill>
              </a:rPr>
              <a:t>Dig Location</a:t>
            </a:r>
          </a:p>
          <a:p>
            <a:r>
              <a:rPr lang="en-US" dirty="0">
                <a:solidFill>
                  <a:srgbClr val="009240"/>
                </a:solidFill>
              </a:rPr>
              <a:t>in SSI Frame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1C5F7C46-6D89-B64B-B4DE-E89942EEBE27}"/>
              </a:ext>
            </a:extLst>
          </p:cNvPr>
          <p:cNvSpPr txBox="1"/>
          <p:nvPr/>
        </p:nvSpPr>
        <p:spPr>
          <a:xfrm rot="20581887">
            <a:off x="8245135" y="5626257"/>
            <a:ext cx="96674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Fortran example</a:t>
            </a:r>
          </a:p>
        </p:txBody>
      </p:sp>
    </p:spTree>
    <p:extLst>
      <p:ext uri="{BB962C8B-B14F-4D97-AF65-F5344CB8AC3E}">
        <p14:creationId xmlns:p14="http://schemas.microsoft.com/office/powerpoint/2010/main" val="1751139981"/>
      </p:ext>
    </p:extLst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500234442</TotalTime>
  <Pages>1</Pages>
  <Words>1399</Words>
  <Application>Microsoft Macintosh PowerPoint</Application>
  <PresentationFormat>Custom</PresentationFormat>
  <Paragraphs>782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Courier New</vt:lpstr>
      <vt:lpstr>Times New Roman</vt:lpstr>
      <vt:lpstr>SPICE_Presentation</vt:lpstr>
      <vt:lpstr>Using the Frames Subsystem</vt:lpstr>
      <vt:lpstr>What is the Power of Frames?</vt:lpstr>
      <vt:lpstr>Offset Between Instruments</vt:lpstr>
      <vt:lpstr>Angular Constraints</vt:lpstr>
      <vt:lpstr>Angles at the Surface</vt:lpstr>
      <vt:lpstr>Relative Position of Sensors</vt:lpstr>
      <vt:lpstr>Manipulators - 1</vt:lpstr>
      <vt:lpstr>Manipulators - 2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Chuck Acton</dc:creator>
  <cp:keywords/>
  <dc:description/>
  <cp:lastModifiedBy>Semenov, Boris V (US 392N)</cp:lastModifiedBy>
  <cp:revision>134</cp:revision>
  <cp:lastPrinted>2017-12-04T23:56:34Z</cp:lastPrinted>
  <dcterms:created xsi:type="dcterms:W3CDTF">2010-02-25T04:26:46Z</dcterms:created>
  <dcterms:modified xsi:type="dcterms:W3CDTF">2023-04-09T13:48:18Z</dcterms:modified>
</cp:coreProperties>
</file>