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 id="2147483655" r:id="rId2"/>
  </p:sldMasterIdLst>
  <p:notesMasterIdLst>
    <p:notesMasterId r:id="rId44"/>
  </p:notesMasterIdLst>
  <p:handoutMasterIdLst>
    <p:handoutMasterId r:id="rId45"/>
  </p:handoutMasterIdLst>
  <p:sldIdLst>
    <p:sldId id="256" r:id="rId3"/>
    <p:sldId id="326" r:id="rId4"/>
    <p:sldId id="372" r:id="rId5"/>
    <p:sldId id="279" r:id="rId6"/>
    <p:sldId id="352" r:id="rId7"/>
    <p:sldId id="353" r:id="rId8"/>
    <p:sldId id="349" r:id="rId9"/>
    <p:sldId id="354" r:id="rId10"/>
    <p:sldId id="338" r:id="rId11"/>
    <p:sldId id="293" r:id="rId12"/>
    <p:sldId id="327" r:id="rId13"/>
    <p:sldId id="355" r:id="rId14"/>
    <p:sldId id="388" r:id="rId15"/>
    <p:sldId id="373" r:id="rId16"/>
    <p:sldId id="359" r:id="rId17"/>
    <p:sldId id="360" r:id="rId18"/>
    <p:sldId id="389" r:id="rId19"/>
    <p:sldId id="361" r:id="rId20"/>
    <p:sldId id="375" r:id="rId21"/>
    <p:sldId id="363" r:id="rId22"/>
    <p:sldId id="364" r:id="rId23"/>
    <p:sldId id="390" r:id="rId24"/>
    <p:sldId id="391" r:id="rId25"/>
    <p:sldId id="392" r:id="rId26"/>
    <p:sldId id="393" r:id="rId27"/>
    <p:sldId id="376" r:id="rId28"/>
    <p:sldId id="367" r:id="rId29"/>
    <p:sldId id="394" r:id="rId30"/>
    <p:sldId id="346" r:id="rId31"/>
    <p:sldId id="378" r:id="rId32"/>
    <p:sldId id="340" r:id="rId33"/>
    <p:sldId id="347" r:id="rId34"/>
    <p:sldId id="385" r:id="rId35"/>
    <p:sldId id="386" r:id="rId36"/>
    <p:sldId id="387" r:id="rId37"/>
    <p:sldId id="337" r:id="rId38"/>
    <p:sldId id="348" r:id="rId39"/>
    <p:sldId id="370" r:id="rId40"/>
    <p:sldId id="341" r:id="rId41"/>
    <p:sldId id="345" r:id="rId42"/>
    <p:sldId id="342" r:id="rId43"/>
  </p:sldIdLst>
  <p:sldSz cx="9156700" cy="6870700"/>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457200" rtl="0" eaLnBrk="1" latinLnBrk="0" hangingPunct="1">
      <a:defRPr sz="1400" kern="1200">
        <a:solidFill>
          <a:schemeClr val="tx1"/>
        </a:solidFill>
        <a:latin typeface="Arial" charset="0"/>
        <a:ea typeface="+mn-ea"/>
        <a:cs typeface="+mn-cs"/>
      </a:defRPr>
    </a:lvl6pPr>
    <a:lvl7pPr marL="2743200" algn="l" defTabSz="457200" rtl="0" eaLnBrk="1" latinLnBrk="0" hangingPunct="1">
      <a:defRPr sz="1400" kern="1200">
        <a:solidFill>
          <a:schemeClr val="tx1"/>
        </a:solidFill>
        <a:latin typeface="Arial" charset="0"/>
        <a:ea typeface="+mn-ea"/>
        <a:cs typeface="+mn-cs"/>
      </a:defRPr>
    </a:lvl7pPr>
    <a:lvl8pPr marL="3200400" algn="l" defTabSz="457200" rtl="0" eaLnBrk="1" latinLnBrk="0" hangingPunct="1">
      <a:defRPr sz="1400" kern="1200">
        <a:solidFill>
          <a:schemeClr val="tx1"/>
        </a:solidFill>
        <a:latin typeface="Arial" charset="0"/>
        <a:ea typeface="+mn-ea"/>
        <a:cs typeface="+mn-cs"/>
      </a:defRPr>
    </a:lvl8pPr>
    <a:lvl9pPr marL="3657600" algn="l" defTabSz="4572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4">
          <p15:clr>
            <a:srgbClr val="A4A3A4"/>
          </p15:clr>
        </p15:guide>
        <p15:guide id="2" pos="2884">
          <p15:clr>
            <a:srgbClr val="A4A3A4"/>
          </p15:clr>
        </p15:guide>
        <p15:guide id="3" pos="29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EEE"/>
    <a:srgbClr val="D73FE4"/>
    <a:srgbClr val="E4E4E4"/>
    <a:srgbClr val="0000B2"/>
    <a:srgbClr val="4E6E0B"/>
    <a:srgbClr val="00CCFF"/>
    <a:srgbClr val="00940E"/>
    <a:srgbClr val="08F6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9866" autoAdjust="0"/>
  </p:normalViewPr>
  <p:slideViewPr>
    <p:cSldViewPr>
      <p:cViewPr varScale="1">
        <p:scale>
          <a:sx n="124" d="100"/>
          <a:sy n="124" d="100"/>
        </p:scale>
        <p:origin x="1448" y="168"/>
      </p:cViewPr>
      <p:guideLst>
        <p:guide orient="horz" pos="2164"/>
        <p:guide pos="2884"/>
        <p:guide pos="29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44" d="100"/>
          <a:sy n="144" d="100"/>
        </p:scale>
        <p:origin x="-335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135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93187" name="Rectangle 3"/>
          <p:cNvSpPr>
            <a:spLocks noGrp="1" noChangeArrowheads="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4588" y="685800"/>
            <a:ext cx="4568825" cy="3429000"/>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3190" name="Rectangle 6"/>
          <p:cNvSpPr>
            <a:spLocks noGrp="1" noChangeArrowheads="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93191"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D9C6DB-4AA7-A247-827A-3A63974BA0A3}" type="slidenum">
              <a:rPr lang="en-US"/>
              <a:pPr>
                <a:defRPr/>
              </a:pPr>
              <a:t>‹#›</a:t>
            </a:fld>
            <a:endParaRPr lang="en-US"/>
          </a:p>
        </p:txBody>
      </p:sp>
    </p:spTree>
    <p:extLst>
      <p:ext uri="{BB962C8B-B14F-4D97-AF65-F5344CB8AC3E}">
        <p14:creationId xmlns:p14="http://schemas.microsoft.com/office/powerpoint/2010/main" val="226836470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7BDF9D8-80E7-A54D-9EFE-E91801EABB3D}"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FC4752-3F35-494D-8634-80A6708D4066}" type="slidenum">
              <a:rPr lang="en-US"/>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2B75966-8EAC-9046-9978-DAF9BC1D536D}" type="slidenum">
              <a:rPr lang="en-US"/>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3"/>
          <p:cNvSpPr>
            <a:spLocks noChangeShapeType="1"/>
          </p:cNvSpPr>
          <p:nvPr/>
        </p:nvSpPr>
        <p:spPr bwMode="auto">
          <a:xfrm>
            <a:off x="2057400" y="920750"/>
            <a:ext cx="6584950" cy="0"/>
          </a:xfrm>
          <a:prstGeom prst="line">
            <a:avLst/>
          </a:prstGeom>
          <a:noFill/>
          <a:ln w="50800">
            <a:solidFill>
              <a:schemeClr val="tx1"/>
            </a:solidFill>
            <a:round/>
            <a:headEnd/>
            <a:tailEnd/>
          </a:ln>
          <a:effectLst/>
        </p:spPr>
        <p:txBody>
          <a:bodyPr wrap="none" anchor="ctr">
            <a:prstTxWarp prst="textNoShape">
              <a:avLst/>
            </a:prstTxWarp>
          </a:bodyPr>
          <a:lstStyle/>
          <a:p>
            <a:pPr>
              <a:defRPr/>
            </a:pPr>
            <a:endParaRPr lang="en-US"/>
          </a:p>
        </p:txBody>
      </p:sp>
      <p:sp>
        <p:nvSpPr>
          <p:cNvPr id="5" name="Rectangle 4"/>
          <p:cNvSpPr>
            <a:spLocks noChangeArrowheads="1"/>
          </p:cNvSpPr>
          <p:nvPr/>
        </p:nvSpPr>
        <p:spPr bwMode="auto">
          <a:xfrm>
            <a:off x="2076450" y="971550"/>
            <a:ext cx="3876675" cy="2428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90000"/>
              </a:lnSpc>
              <a:defRPr/>
            </a:pPr>
            <a:r>
              <a:rPr lang="en-US" b="1"/>
              <a:t>Navigation and Ancillary Information Facility</a:t>
            </a:r>
          </a:p>
        </p:txBody>
      </p:sp>
      <p:sp>
        <p:nvSpPr>
          <p:cNvPr id="6" name="Rectangle 6"/>
          <p:cNvSpPr>
            <a:spLocks noChangeArrowheads="1"/>
          </p:cNvSpPr>
          <p:nvPr/>
        </p:nvSpPr>
        <p:spPr bwMode="auto">
          <a:xfrm>
            <a:off x="-12700" y="6530975"/>
            <a:ext cx="209550" cy="339725"/>
          </a:xfrm>
          <a:prstGeom prst="rect">
            <a:avLst/>
          </a:prstGeom>
          <a:noFill/>
          <a:ln w="12700">
            <a:noFill/>
            <a:miter lim="800000"/>
            <a:headEnd/>
            <a:tailEnd/>
          </a:ln>
          <a:effectLst/>
        </p:spPr>
        <p:txBody>
          <a:bodyPr wrap="none" anchor="ctr">
            <a:prstTxWarp prst="textNoShape">
              <a:avLst/>
            </a:prstTxWarp>
          </a:bodyPr>
          <a:lstStyle/>
          <a:p>
            <a:pPr>
              <a:defRPr/>
            </a:pPr>
            <a:endParaRPr lang="en-US"/>
          </a:p>
        </p:txBody>
      </p:sp>
      <p:grpSp>
        <p:nvGrpSpPr>
          <p:cNvPr id="7" name="Group 7"/>
          <p:cNvGrpSpPr>
            <a:grpSpLocks/>
          </p:cNvGrpSpPr>
          <p:nvPr/>
        </p:nvGrpSpPr>
        <p:grpSpPr bwMode="auto">
          <a:xfrm>
            <a:off x="177800" y="182563"/>
            <a:ext cx="1824038" cy="896937"/>
            <a:chOff x="112" y="115"/>
            <a:chExt cx="1149" cy="565"/>
          </a:xfrm>
        </p:grpSpPr>
        <p:sp>
          <p:nvSpPr>
            <p:cNvPr id="8" name="Arc 8"/>
            <p:cNvSpPr>
              <a:spLocks/>
            </p:cNvSpPr>
            <p:nvPr/>
          </p:nvSpPr>
          <p:spPr bwMode="auto">
            <a:xfrm flipH="1">
              <a:off x="635" y="206"/>
              <a:ext cx="79" cy="71"/>
            </a:xfrm>
            <a:custGeom>
              <a:avLst/>
              <a:gdLst>
                <a:gd name="G0" fmla="+- 21600 0 0"/>
                <a:gd name="G1" fmla="+- 21600 0 0"/>
                <a:gd name="G2" fmla="+- 21600 0 0"/>
                <a:gd name="T0" fmla="*/ 9369 w 43200"/>
                <a:gd name="T1" fmla="*/ 39403 h 39403"/>
                <a:gd name="T2" fmla="*/ 34560 w 43200"/>
                <a:gd name="T3" fmla="*/ 38880 h 39403"/>
                <a:gd name="T4" fmla="*/ 21600 w 43200"/>
                <a:gd name="T5" fmla="*/ 21600 h 39403"/>
              </a:gdLst>
              <a:ahLst/>
              <a:cxnLst>
                <a:cxn ang="0">
                  <a:pos x="T0" y="T1"/>
                </a:cxn>
                <a:cxn ang="0">
                  <a:pos x="T2" y="T3"/>
                </a:cxn>
                <a:cxn ang="0">
                  <a:pos x="T4" y="T5"/>
                </a:cxn>
              </a:cxnLst>
              <a:rect l="0" t="0" r="r" b="b"/>
              <a:pathLst>
                <a:path w="43200" h="39403" fill="none"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path>
                <a:path w="43200" h="39403" stroke="0"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lnTo>
                    <a:pt x="21600" y="21600"/>
                  </a:lnTo>
                  <a:close/>
                </a:path>
              </a:pathLst>
            </a:cu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9" name="Oval 9"/>
            <p:cNvSpPr>
              <a:spLocks noChangeArrowheads="1"/>
            </p:cNvSpPr>
            <p:nvPr/>
          </p:nvSpPr>
          <p:spPr bwMode="auto">
            <a:xfrm>
              <a:off x="112" y="292"/>
              <a:ext cx="1149" cy="388"/>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0" name="Line 10"/>
            <p:cNvSpPr>
              <a:spLocks noChangeShapeType="1"/>
            </p:cNvSpPr>
            <p:nvPr/>
          </p:nvSpPr>
          <p:spPr bwMode="auto">
            <a:xfrm>
              <a:off x="575" y="353"/>
              <a:ext cx="196"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1" name="Line 11"/>
            <p:cNvSpPr>
              <a:spLocks noChangeShapeType="1"/>
            </p:cNvSpPr>
            <p:nvPr/>
          </p:nvSpPr>
          <p:spPr bwMode="auto">
            <a:xfrm rot="-5400000">
              <a:off x="644" y="352"/>
              <a:ext cx="58"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2" name="Oval 12"/>
            <p:cNvSpPr>
              <a:spLocks noChangeArrowheads="1"/>
            </p:cNvSpPr>
            <p:nvPr/>
          </p:nvSpPr>
          <p:spPr bwMode="auto">
            <a:xfrm>
              <a:off x="331" y="403"/>
              <a:ext cx="462" cy="156"/>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3" name="Arc 13"/>
            <p:cNvSpPr>
              <a:spLocks/>
            </p:cNvSpPr>
            <p:nvPr/>
          </p:nvSpPr>
          <p:spPr bwMode="auto">
            <a:xfrm flipV="1">
              <a:off x="552" y="334"/>
              <a:ext cx="696" cy="225"/>
            </a:xfrm>
            <a:custGeom>
              <a:avLst/>
              <a:gdLst>
                <a:gd name="G0" fmla="+- 0 0 0"/>
                <a:gd name="G1" fmla="+- 21600 0 0"/>
                <a:gd name="G2" fmla="+- 21600 0 0"/>
                <a:gd name="T0" fmla="*/ 0 w 21600"/>
                <a:gd name="T1" fmla="*/ 0 h 29731"/>
                <a:gd name="T2" fmla="*/ 20011 w 21600"/>
                <a:gd name="T3" fmla="*/ 29731 h 29731"/>
                <a:gd name="T4" fmla="*/ 0 w 21600"/>
                <a:gd name="T5" fmla="*/ 21600 h 29731"/>
              </a:gdLst>
              <a:ahLst/>
              <a:cxnLst>
                <a:cxn ang="0">
                  <a:pos x="T0" y="T1"/>
                </a:cxn>
                <a:cxn ang="0">
                  <a:pos x="T2" y="T3"/>
                </a:cxn>
                <a:cxn ang="0">
                  <a:pos x="T4" y="T5"/>
                </a:cxn>
              </a:cxnLst>
              <a:rect l="0" t="0" r="r" b="b"/>
              <a:pathLst>
                <a:path w="21600" h="29731" fill="none" extrusionOk="0">
                  <a:moveTo>
                    <a:pt x="0" y="-1"/>
                  </a:moveTo>
                  <a:cubicBezTo>
                    <a:pt x="11929" y="0"/>
                    <a:pt x="21600" y="9670"/>
                    <a:pt x="21600" y="21600"/>
                  </a:cubicBezTo>
                  <a:cubicBezTo>
                    <a:pt x="21600" y="24387"/>
                    <a:pt x="21060" y="27148"/>
                    <a:pt x="20011" y="29731"/>
                  </a:cubicBezTo>
                </a:path>
                <a:path w="21600" h="29731" stroke="0" extrusionOk="0">
                  <a:moveTo>
                    <a:pt x="0" y="-1"/>
                  </a:moveTo>
                  <a:cubicBezTo>
                    <a:pt x="11929" y="0"/>
                    <a:pt x="21600" y="9670"/>
                    <a:pt x="21600" y="21600"/>
                  </a:cubicBezTo>
                  <a:cubicBezTo>
                    <a:pt x="21600" y="24387"/>
                    <a:pt x="21060" y="27148"/>
                    <a:pt x="20011" y="29731"/>
                  </a:cubicBezTo>
                  <a:lnTo>
                    <a:pt x="0" y="21600"/>
                  </a:lnTo>
                  <a:close/>
                </a:path>
              </a:pathLst>
            </a:cu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4" name="Oval 14"/>
            <p:cNvSpPr>
              <a:spLocks noChangeArrowheads="1"/>
            </p:cNvSpPr>
            <p:nvPr/>
          </p:nvSpPr>
          <p:spPr bwMode="auto">
            <a:xfrm>
              <a:off x="563" y="536"/>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5" name="Oval 15"/>
            <p:cNvSpPr>
              <a:spLocks noChangeArrowheads="1"/>
            </p:cNvSpPr>
            <p:nvPr/>
          </p:nvSpPr>
          <p:spPr bwMode="auto">
            <a:xfrm>
              <a:off x="1146" y="358"/>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6" name="Line 16"/>
            <p:cNvSpPr>
              <a:spLocks noChangeShapeType="1"/>
            </p:cNvSpPr>
            <p:nvPr/>
          </p:nvSpPr>
          <p:spPr bwMode="auto">
            <a:xfrm flipV="1">
              <a:off x="675" y="152"/>
              <a:ext cx="0" cy="43"/>
            </a:xfrm>
            <a:prstGeom prst="line">
              <a:avLst/>
            </a:prstGeom>
            <a:noFill/>
            <a:ln w="28575">
              <a:solidFill>
                <a:schemeClr val="tx1"/>
              </a:solidFill>
              <a:round/>
              <a:headEnd/>
              <a:tailEnd/>
            </a:ln>
            <a:effectLst/>
          </p:spPr>
          <p:txBody>
            <a:bodyPr wrap="none" anchor="ctr">
              <a:prstTxWarp prst="textNoShape">
                <a:avLst/>
              </a:prstTxWarp>
            </a:bodyPr>
            <a:lstStyle/>
            <a:p>
              <a:pPr>
                <a:defRPr/>
              </a:pPr>
              <a:endParaRPr lang="en-US"/>
            </a:p>
          </p:txBody>
        </p:sp>
        <p:sp>
          <p:nvSpPr>
            <p:cNvPr id="17" name="Freeform 17"/>
            <p:cNvSpPr>
              <a:spLocks/>
            </p:cNvSpPr>
            <p:nvPr/>
          </p:nvSpPr>
          <p:spPr bwMode="auto">
            <a:xfrm>
              <a:off x="560" y="234"/>
              <a:ext cx="233" cy="251"/>
            </a:xfrm>
            <a:custGeom>
              <a:avLst/>
              <a:gdLst/>
              <a:ahLst/>
              <a:cxnLst>
                <a:cxn ang="0">
                  <a:pos x="134" y="0"/>
                </a:cxn>
                <a:cxn ang="0">
                  <a:pos x="95" y="0"/>
                </a:cxn>
                <a:cxn ang="0">
                  <a:pos x="0" y="246"/>
                </a:cxn>
                <a:cxn ang="0">
                  <a:pos x="114" y="35"/>
                </a:cxn>
                <a:cxn ang="0">
                  <a:pos x="233" y="251"/>
                </a:cxn>
                <a:cxn ang="0">
                  <a:pos x="134" y="0"/>
                </a:cxn>
              </a:cxnLst>
              <a:rect l="0" t="0" r="r" b="b"/>
              <a:pathLst>
                <a:path w="233" h="251">
                  <a:moveTo>
                    <a:pt x="134" y="0"/>
                  </a:moveTo>
                  <a:lnTo>
                    <a:pt x="95" y="0"/>
                  </a:lnTo>
                  <a:lnTo>
                    <a:pt x="0" y="246"/>
                  </a:lnTo>
                  <a:lnTo>
                    <a:pt x="114" y="35"/>
                  </a:lnTo>
                  <a:lnTo>
                    <a:pt x="233" y="251"/>
                  </a:lnTo>
                  <a:lnTo>
                    <a:pt x="134" y="0"/>
                  </a:lnTo>
                  <a:close/>
                </a:path>
              </a:pathLst>
            </a:custGeom>
            <a:solidFill>
              <a:srgbClr val="E30101"/>
            </a:solidFill>
            <a:ln w="9525" cap="flat" cmpd="sng">
              <a:solidFill>
                <a:schemeClr val="tx1"/>
              </a:solidFill>
              <a:prstDash val="solid"/>
              <a:round/>
              <a:headEnd/>
              <a:tailEnd/>
            </a:ln>
            <a:effectLst/>
          </p:spPr>
          <p:txBody>
            <a:bodyPr wrap="none" anchor="ctr">
              <a:prstTxWarp prst="textNoShape">
                <a:avLst/>
              </a:prstTxWarp>
            </a:bodyPr>
            <a:lstStyle/>
            <a:p>
              <a:pPr>
                <a:defRPr/>
              </a:pPr>
              <a:endParaRPr lang="en-US"/>
            </a:p>
          </p:txBody>
        </p:sp>
        <p:sp>
          <p:nvSpPr>
            <p:cNvPr id="18" name="Line 18"/>
            <p:cNvSpPr>
              <a:spLocks noChangeShapeType="1"/>
            </p:cNvSpPr>
            <p:nvPr/>
          </p:nvSpPr>
          <p:spPr bwMode="auto">
            <a:xfrm flipV="1">
              <a:off x="675" y="192"/>
              <a:ext cx="0" cy="79"/>
            </a:xfrm>
            <a:prstGeom prst="line">
              <a:avLst/>
            </a:pr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19" name="Text Box 19"/>
            <p:cNvSpPr txBox="1">
              <a:spLocks noChangeArrowheads="1"/>
            </p:cNvSpPr>
            <p:nvPr/>
          </p:nvSpPr>
          <p:spPr bwMode="auto">
            <a:xfrm>
              <a:off x="247" y="115"/>
              <a:ext cx="370"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N</a:t>
              </a:r>
              <a:endParaRPr lang="en-US" sz="4400"/>
            </a:p>
          </p:txBody>
        </p:sp>
        <p:sp>
          <p:nvSpPr>
            <p:cNvPr id="20" name="Text Box 20"/>
            <p:cNvSpPr txBox="1">
              <a:spLocks noChangeArrowheads="1"/>
            </p:cNvSpPr>
            <p:nvPr/>
          </p:nvSpPr>
          <p:spPr bwMode="auto">
            <a:xfrm>
              <a:off x="739" y="115"/>
              <a:ext cx="429"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IF</a:t>
              </a:r>
              <a:endParaRPr lang="en-US" sz="4400"/>
            </a:p>
          </p:txBody>
        </p:sp>
      </p:grpSp>
      <p:sp>
        <p:nvSpPr>
          <p:cNvPr id="153602" name="Rectangle 2"/>
          <p:cNvSpPr>
            <a:spLocks noGrp="1" noChangeArrowheads="1"/>
          </p:cNvSpPr>
          <p:nvPr>
            <p:ph type="ctrTitle"/>
          </p:nvPr>
        </p:nvSpPr>
        <p:spPr>
          <a:xfrm>
            <a:off x="1708150" y="2286000"/>
            <a:ext cx="5727700" cy="474663"/>
          </a:xfrm>
        </p:spPr>
        <p:txBody>
          <a:bodyPr/>
          <a:lstStyle>
            <a:lvl1pPr>
              <a:defRPr/>
            </a:lvl1pPr>
          </a:lstStyle>
          <a:p>
            <a:r>
              <a:rPr lang="en-US"/>
              <a:t>Click to edit Master title style</a:t>
            </a:r>
          </a:p>
        </p:txBody>
      </p:sp>
      <p:sp>
        <p:nvSpPr>
          <p:cNvPr id="153605"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EB78C7DE-0695-0248-B9C0-9F60D1F86364}" type="slidenum">
              <a:rPr lang="en-US"/>
              <a:pPr>
                <a:defRPr/>
              </a:pPr>
              <a:t>‹#›</a:t>
            </a:fld>
            <a:endParaRPr lang="en-US" sz="1400" b="0">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1450" y="381000"/>
            <a:ext cx="1943100" cy="5721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2150" y="381000"/>
            <a:ext cx="5676900" cy="5721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C19E9E61-2B68-3847-B517-22F964C32680}" type="slidenum">
              <a:rPr lang="en-US"/>
              <a:pPr>
                <a:defRPr/>
              </a:pPr>
              <a:t>‹#›</a:t>
            </a:fld>
            <a:endParaRPr lang="en-US" sz="1400" b="0">
              <a:latin typeface="Times New Roman"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3"/>
          <p:cNvSpPr>
            <a:spLocks noChangeShapeType="1"/>
          </p:cNvSpPr>
          <p:nvPr/>
        </p:nvSpPr>
        <p:spPr bwMode="auto">
          <a:xfrm>
            <a:off x="2057400" y="920750"/>
            <a:ext cx="6584950" cy="0"/>
          </a:xfrm>
          <a:prstGeom prst="line">
            <a:avLst/>
          </a:prstGeom>
          <a:noFill/>
          <a:ln w="50800">
            <a:solidFill>
              <a:schemeClr val="tx1"/>
            </a:solidFill>
            <a:round/>
            <a:headEnd/>
            <a:tailEnd/>
          </a:ln>
          <a:effectLst/>
        </p:spPr>
        <p:txBody>
          <a:bodyPr wrap="none" anchor="ctr">
            <a:prstTxWarp prst="textNoShape">
              <a:avLst/>
            </a:prstTxWarp>
          </a:bodyPr>
          <a:lstStyle/>
          <a:p>
            <a:pPr>
              <a:defRPr/>
            </a:pPr>
            <a:endParaRPr lang="en-US"/>
          </a:p>
        </p:txBody>
      </p:sp>
      <p:sp>
        <p:nvSpPr>
          <p:cNvPr id="5" name="Rectangle 4"/>
          <p:cNvSpPr>
            <a:spLocks noChangeArrowheads="1"/>
          </p:cNvSpPr>
          <p:nvPr/>
        </p:nvSpPr>
        <p:spPr bwMode="auto">
          <a:xfrm>
            <a:off x="2076450" y="971550"/>
            <a:ext cx="3876675" cy="2428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90000"/>
              </a:lnSpc>
              <a:defRPr/>
            </a:pPr>
            <a:r>
              <a:rPr lang="en-US" b="1"/>
              <a:t>Navigation and Ancillary Information Facility</a:t>
            </a:r>
          </a:p>
        </p:txBody>
      </p:sp>
      <p:sp>
        <p:nvSpPr>
          <p:cNvPr id="6" name="Rectangle 6"/>
          <p:cNvSpPr>
            <a:spLocks noChangeArrowheads="1"/>
          </p:cNvSpPr>
          <p:nvPr/>
        </p:nvSpPr>
        <p:spPr bwMode="auto">
          <a:xfrm>
            <a:off x="-12700" y="6530975"/>
            <a:ext cx="209550" cy="339725"/>
          </a:xfrm>
          <a:prstGeom prst="rect">
            <a:avLst/>
          </a:prstGeom>
          <a:noFill/>
          <a:ln w="12700">
            <a:noFill/>
            <a:miter lim="800000"/>
            <a:headEnd/>
            <a:tailEnd/>
          </a:ln>
          <a:effectLst/>
        </p:spPr>
        <p:txBody>
          <a:bodyPr wrap="none" anchor="ctr">
            <a:prstTxWarp prst="textNoShape">
              <a:avLst/>
            </a:prstTxWarp>
          </a:bodyPr>
          <a:lstStyle/>
          <a:p>
            <a:pPr>
              <a:defRPr/>
            </a:pPr>
            <a:endParaRPr lang="en-US"/>
          </a:p>
        </p:txBody>
      </p:sp>
      <p:grpSp>
        <p:nvGrpSpPr>
          <p:cNvPr id="7" name="Group 7"/>
          <p:cNvGrpSpPr>
            <a:grpSpLocks/>
          </p:cNvGrpSpPr>
          <p:nvPr/>
        </p:nvGrpSpPr>
        <p:grpSpPr bwMode="auto">
          <a:xfrm>
            <a:off x="177800" y="182563"/>
            <a:ext cx="1824038" cy="896937"/>
            <a:chOff x="112" y="115"/>
            <a:chExt cx="1149" cy="565"/>
          </a:xfrm>
        </p:grpSpPr>
        <p:sp>
          <p:nvSpPr>
            <p:cNvPr id="8" name="Arc 8"/>
            <p:cNvSpPr>
              <a:spLocks/>
            </p:cNvSpPr>
            <p:nvPr/>
          </p:nvSpPr>
          <p:spPr bwMode="auto">
            <a:xfrm flipH="1">
              <a:off x="635" y="206"/>
              <a:ext cx="79" cy="71"/>
            </a:xfrm>
            <a:custGeom>
              <a:avLst/>
              <a:gdLst>
                <a:gd name="G0" fmla="+- 21600 0 0"/>
                <a:gd name="G1" fmla="+- 21600 0 0"/>
                <a:gd name="G2" fmla="+- 21600 0 0"/>
                <a:gd name="T0" fmla="*/ 9369 w 43200"/>
                <a:gd name="T1" fmla="*/ 39403 h 39403"/>
                <a:gd name="T2" fmla="*/ 34560 w 43200"/>
                <a:gd name="T3" fmla="*/ 38880 h 39403"/>
                <a:gd name="T4" fmla="*/ 21600 w 43200"/>
                <a:gd name="T5" fmla="*/ 21600 h 39403"/>
              </a:gdLst>
              <a:ahLst/>
              <a:cxnLst>
                <a:cxn ang="0">
                  <a:pos x="T0" y="T1"/>
                </a:cxn>
                <a:cxn ang="0">
                  <a:pos x="T2" y="T3"/>
                </a:cxn>
                <a:cxn ang="0">
                  <a:pos x="T4" y="T5"/>
                </a:cxn>
              </a:cxnLst>
              <a:rect l="0" t="0" r="r" b="b"/>
              <a:pathLst>
                <a:path w="43200" h="39403" fill="none"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path>
                <a:path w="43200" h="39403" stroke="0"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lnTo>
                    <a:pt x="21600" y="21600"/>
                  </a:lnTo>
                  <a:close/>
                </a:path>
              </a:pathLst>
            </a:cu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9" name="Oval 9"/>
            <p:cNvSpPr>
              <a:spLocks noChangeArrowheads="1"/>
            </p:cNvSpPr>
            <p:nvPr/>
          </p:nvSpPr>
          <p:spPr bwMode="auto">
            <a:xfrm>
              <a:off x="112" y="292"/>
              <a:ext cx="1149" cy="388"/>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0" name="Line 10"/>
            <p:cNvSpPr>
              <a:spLocks noChangeShapeType="1"/>
            </p:cNvSpPr>
            <p:nvPr/>
          </p:nvSpPr>
          <p:spPr bwMode="auto">
            <a:xfrm>
              <a:off x="575" y="353"/>
              <a:ext cx="196"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1" name="Line 11"/>
            <p:cNvSpPr>
              <a:spLocks noChangeShapeType="1"/>
            </p:cNvSpPr>
            <p:nvPr/>
          </p:nvSpPr>
          <p:spPr bwMode="auto">
            <a:xfrm rot="-5400000">
              <a:off x="644" y="352"/>
              <a:ext cx="58"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2" name="Oval 12"/>
            <p:cNvSpPr>
              <a:spLocks noChangeArrowheads="1"/>
            </p:cNvSpPr>
            <p:nvPr/>
          </p:nvSpPr>
          <p:spPr bwMode="auto">
            <a:xfrm>
              <a:off x="331" y="403"/>
              <a:ext cx="462" cy="156"/>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3" name="Arc 13"/>
            <p:cNvSpPr>
              <a:spLocks/>
            </p:cNvSpPr>
            <p:nvPr/>
          </p:nvSpPr>
          <p:spPr bwMode="auto">
            <a:xfrm flipV="1">
              <a:off x="552" y="334"/>
              <a:ext cx="696" cy="225"/>
            </a:xfrm>
            <a:custGeom>
              <a:avLst/>
              <a:gdLst>
                <a:gd name="G0" fmla="+- 0 0 0"/>
                <a:gd name="G1" fmla="+- 21600 0 0"/>
                <a:gd name="G2" fmla="+- 21600 0 0"/>
                <a:gd name="T0" fmla="*/ 0 w 21600"/>
                <a:gd name="T1" fmla="*/ 0 h 29731"/>
                <a:gd name="T2" fmla="*/ 20011 w 21600"/>
                <a:gd name="T3" fmla="*/ 29731 h 29731"/>
                <a:gd name="T4" fmla="*/ 0 w 21600"/>
                <a:gd name="T5" fmla="*/ 21600 h 29731"/>
              </a:gdLst>
              <a:ahLst/>
              <a:cxnLst>
                <a:cxn ang="0">
                  <a:pos x="T0" y="T1"/>
                </a:cxn>
                <a:cxn ang="0">
                  <a:pos x="T2" y="T3"/>
                </a:cxn>
                <a:cxn ang="0">
                  <a:pos x="T4" y="T5"/>
                </a:cxn>
              </a:cxnLst>
              <a:rect l="0" t="0" r="r" b="b"/>
              <a:pathLst>
                <a:path w="21600" h="29731" fill="none" extrusionOk="0">
                  <a:moveTo>
                    <a:pt x="0" y="-1"/>
                  </a:moveTo>
                  <a:cubicBezTo>
                    <a:pt x="11929" y="0"/>
                    <a:pt x="21600" y="9670"/>
                    <a:pt x="21600" y="21600"/>
                  </a:cubicBezTo>
                  <a:cubicBezTo>
                    <a:pt x="21600" y="24387"/>
                    <a:pt x="21060" y="27148"/>
                    <a:pt x="20011" y="29731"/>
                  </a:cubicBezTo>
                </a:path>
                <a:path w="21600" h="29731" stroke="0" extrusionOk="0">
                  <a:moveTo>
                    <a:pt x="0" y="-1"/>
                  </a:moveTo>
                  <a:cubicBezTo>
                    <a:pt x="11929" y="0"/>
                    <a:pt x="21600" y="9670"/>
                    <a:pt x="21600" y="21600"/>
                  </a:cubicBezTo>
                  <a:cubicBezTo>
                    <a:pt x="21600" y="24387"/>
                    <a:pt x="21060" y="27148"/>
                    <a:pt x="20011" y="29731"/>
                  </a:cubicBezTo>
                  <a:lnTo>
                    <a:pt x="0" y="21600"/>
                  </a:lnTo>
                  <a:close/>
                </a:path>
              </a:pathLst>
            </a:cu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4" name="Oval 14"/>
            <p:cNvSpPr>
              <a:spLocks noChangeArrowheads="1"/>
            </p:cNvSpPr>
            <p:nvPr/>
          </p:nvSpPr>
          <p:spPr bwMode="auto">
            <a:xfrm>
              <a:off x="563" y="536"/>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5" name="Oval 15"/>
            <p:cNvSpPr>
              <a:spLocks noChangeArrowheads="1"/>
            </p:cNvSpPr>
            <p:nvPr/>
          </p:nvSpPr>
          <p:spPr bwMode="auto">
            <a:xfrm>
              <a:off x="1146" y="358"/>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6" name="Line 16"/>
            <p:cNvSpPr>
              <a:spLocks noChangeShapeType="1"/>
            </p:cNvSpPr>
            <p:nvPr/>
          </p:nvSpPr>
          <p:spPr bwMode="auto">
            <a:xfrm flipV="1">
              <a:off x="675" y="152"/>
              <a:ext cx="0" cy="43"/>
            </a:xfrm>
            <a:prstGeom prst="line">
              <a:avLst/>
            </a:prstGeom>
            <a:noFill/>
            <a:ln w="28575">
              <a:solidFill>
                <a:schemeClr val="tx1"/>
              </a:solidFill>
              <a:round/>
              <a:headEnd/>
              <a:tailEnd/>
            </a:ln>
            <a:effectLst/>
          </p:spPr>
          <p:txBody>
            <a:bodyPr wrap="none" anchor="ctr">
              <a:prstTxWarp prst="textNoShape">
                <a:avLst/>
              </a:prstTxWarp>
            </a:bodyPr>
            <a:lstStyle/>
            <a:p>
              <a:pPr>
                <a:defRPr/>
              </a:pPr>
              <a:endParaRPr lang="en-US"/>
            </a:p>
          </p:txBody>
        </p:sp>
        <p:sp>
          <p:nvSpPr>
            <p:cNvPr id="17" name="Freeform 17"/>
            <p:cNvSpPr>
              <a:spLocks/>
            </p:cNvSpPr>
            <p:nvPr/>
          </p:nvSpPr>
          <p:spPr bwMode="auto">
            <a:xfrm>
              <a:off x="560" y="234"/>
              <a:ext cx="233" cy="251"/>
            </a:xfrm>
            <a:custGeom>
              <a:avLst/>
              <a:gdLst/>
              <a:ahLst/>
              <a:cxnLst>
                <a:cxn ang="0">
                  <a:pos x="134" y="0"/>
                </a:cxn>
                <a:cxn ang="0">
                  <a:pos x="95" y="0"/>
                </a:cxn>
                <a:cxn ang="0">
                  <a:pos x="0" y="246"/>
                </a:cxn>
                <a:cxn ang="0">
                  <a:pos x="114" y="35"/>
                </a:cxn>
                <a:cxn ang="0">
                  <a:pos x="233" y="251"/>
                </a:cxn>
                <a:cxn ang="0">
                  <a:pos x="134" y="0"/>
                </a:cxn>
              </a:cxnLst>
              <a:rect l="0" t="0" r="r" b="b"/>
              <a:pathLst>
                <a:path w="233" h="251">
                  <a:moveTo>
                    <a:pt x="134" y="0"/>
                  </a:moveTo>
                  <a:lnTo>
                    <a:pt x="95" y="0"/>
                  </a:lnTo>
                  <a:lnTo>
                    <a:pt x="0" y="246"/>
                  </a:lnTo>
                  <a:lnTo>
                    <a:pt x="114" y="35"/>
                  </a:lnTo>
                  <a:lnTo>
                    <a:pt x="233" y="251"/>
                  </a:lnTo>
                  <a:lnTo>
                    <a:pt x="134" y="0"/>
                  </a:lnTo>
                  <a:close/>
                </a:path>
              </a:pathLst>
            </a:custGeom>
            <a:solidFill>
              <a:srgbClr val="E30101"/>
            </a:solidFill>
            <a:ln w="9525" cap="flat" cmpd="sng">
              <a:solidFill>
                <a:schemeClr val="tx1"/>
              </a:solidFill>
              <a:prstDash val="solid"/>
              <a:round/>
              <a:headEnd/>
              <a:tailEnd/>
            </a:ln>
            <a:effectLst/>
          </p:spPr>
          <p:txBody>
            <a:bodyPr wrap="none" anchor="ctr">
              <a:prstTxWarp prst="textNoShape">
                <a:avLst/>
              </a:prstTxWarp>
            </a:bodyPr>
            <a:lstStyle/>
            <a:p>
              <a:pPr>
                <a:defRPr/>
              </a:pPr>
              <a:endParaRPr lang="en-US"/>
            </a:p>
          </p:txBody>
        </p:sp>
        <p:sp>
          <p:nvSpPr>
            <p:cNvPr id="18" name="Line 18"/>
            <p:cNvSpPr>
              <a:spLocks noChangeShapeType="1"/>
            </p:cNvSpPr>
            <p:nvPr/>
          </p:nvSpPr>
          <p:spPr bwMode="auto">
            <a:xfrm flipV="1">
              <a:off x="675" y="192"/>
              <a:ext cx="0" cy="79"/>
            </a:xfrm>
            <a:prstGeom prst="line">
              <a:avLst/>
            </a:pr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19" name="Text Box 19"/>
            <p:cNvSpPr txBox="1">
              <a:spLocks noChangeArrowheads="1"/>
            </p:cNvSpPr>
            <p:nvPr/>
          </p:nvSpPr>
          <p:spPr bwMode="auto">
            <a:xfrm>
              <a:off x="247" y="115"/>
              <a:ext cx="370"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N</a:t>
              </a:r>
              <a:endParaRPr lang="en-US" sz="4400"/>
            </a:p>
          </p:txBody>
        </p:sp>
        <p:sp>
          <p:nvSpPr>
            <p:cNvPr id="20" name="Text Box 20"/>
            <p:cNvSpPr txBox="1">
              <a:spLocks noChangeArrowheads="1"/>
            </p:cNvSpPr>
            <p:nvPr/>
          </p:nvSpPr>
          <p:spPr bwMode="auto">
            <a:xfrm>
              <a:off x="739" y="115"/>
              <a:ext cx="429"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IF</a:t>
              </a:r>
              <a:endParaRPr lang="en-US" sz="4400"/>
            </a:p>
          </p:txBody>
        </p:sp>
      </p:grpSp>
      <p:sp>
        <p:nvSpPr>
          <p:cNvPr id="162818" name="Rectangle 2"/>
          <p:cNvSpPr>
            <a:spLocks noGrp="1" noChangeArrowheads="1"/>
          </p:cNvSpPr>
          <p:nvPr>
            <p:ph type="ctrTitle"/>
          </p:nvPr>
        </p:nvSpPr>
        <p:spPr>
          <a:xfrm>
            <a:off x="1708150" y="2286000"/>
            <a:ext cx="5727700" cy="474663"/>
          </a:xfrm>
        </p:spPr>
        <p:txBody>
          <a:bodyPr/>
          <a:lstStyle>
            <a:lvl1pPr>
              <a:defRPr/>
            </a:lvl1pPr>
          </a:lstStyle>
          <a:p>
            <a:r>
              <a:rPr lang="en-US"/>
              <a:t>Click to edit Master title style</a:t>
            </a:r>
          </a:p>
        </p:txBody>
      </p:sp>
      <p:sp>
        <p:nvSpPr>
          <p:cNvPr id="162821"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F6C24177-A90B-6D46-AD87-60BD58535C19}" type="slidenum">
              <a:rPr lang="en-US"/>
              <a:pPr>
                <a:defRPr/>
              </a:pPr>
              <a:t>‹#›</a:t>
            </a:fld>
            <a:endParaRPr lang="en-US" sz="1400" b="0">
              <a:latin typeface="Times New Roman"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900" y="4414838"/>
            <a:ext cx="7781925" cy="1365250"/>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3900" y="2911475"/>
            <a:ext cx="7781925" cy="1503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88939383-9DD1-7E4E-86F9-FBC803150C90}" type="slidenum">
              <a:rPr lang="en-US"/>
              <a:pPr>
                <a:defRPr/>
              </a:pPr>
              <a:t>‹#›</a:t>
            </a:fld>
            <a:endParaRPr lang="en-US" sz="1400" b="0">
              <a:latin typeface="Times New Roman"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19875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9875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smtClean="0"/>
            </a:lvl1pPr>
          </a:lstStyle>
          <a:p>
            <a:pPr>
              <a:defRPr/>
            </a:pPr>
            <a:r>
              <a:rPr lang="en-US"/>
              <a:t>Toolkit Applications</a:t>
            </a:r>
          </a:p>
        </p:txBody>
      </p:sp>
      <p:sp>
        <p:nvSpPr>
          <p:cNvPr id="6" name="Slide Number Placeholder 5"/>
          <p:cNvSpPr>
            <a:spLocks noGrp="1"/>
          </p:cNvSpPr>
          <p:nvPr>
            <p:ph type="sldNum" sz="quarter" idx="11"/>
          </p:nvPr>
        </p:nvSpPr>
        <p:spPr/>
        <p:txBody>
          <a:bodyPr/>
          <a:lstStyle>
            <a:lvl1pPr>
              <a:defRPr smtClean="0"/>
            </a:lvl1pPr>
          </a:lstStyle>
          <a:p>
            <a:pPr>
              <a:defRPr/>
            </a:pPr>
            <a:fld id="{2C32B462-0D75-934C-A10C-2049DEF8FB83}" type="slidenum">
              <a:rPr lang="en-US"/>
              <a:pPr>
                <a:defRPr/>
              </a:pPr>
              <a:t>‹#›</a:t>
            </a:fld>
            <a:endParaRPr lang="en-US" sz="1400" b="0">
              <a:latin typeface="Times New Roman"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42300" cy="11461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8288"/>
            <a:ext cx="4046538"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9638"/>
            <a:ext cx="4046538"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51375" y="1538288"/>
            <a:ext cx="4048125"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51375" y="2179638"/>
            <a:ext cx="4048125"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smtClean="0"/>
            </a:lvl1pPr>
          </a:lstStyle>
          <a:p>
            <a:pPr>
              <a:defRPr/>
            </a:pPr>
            <a:r>
              <a:rPr lang="en-US"/>
              <a:t>Toolkit Applications</a:t>
            </a:r>
          </a:p>
        </p:txBody>
      </p:sp>
      <p:sp>
        <p:nvSpPr>
          <p:cNvPr id="8" name="Slide Number Placeholder 7"/>
          <p:cNvSpPr>
            <a:spLocks noGrp="1"/>
          </p:cNvSpPr>
          <p:nvPr>
            <p:ph type="sldNum" sz="quarter" idx="11"/>
          </p:nvPr>
        </p:nvSpPr>
        <p:spPr/>
        <p:txBody>
          <a:bodyPr/>
          <a:lstStyle>
            <a:lvl1pPr>
              <a:defRPr smtClean="0"/>
            </a:lvl1pPr>
          </a:lstStyle>
          <a:p>
            <a:pPr>
              <a:defRPr/>
            </a:pPr>
            <a:fld id="{3962B416-6530-7841-8D5C-EA3717F646AB}" type="slidenum">
              <a:rPr lang="en-US"/>
              <a:pPr>
                <a:defRPr/>
              </a:pPr>
              <a:t>‹#›</a:t>
            </a:fld>
            <a:endParaRPr lang="en-US" sz="1400" b="0">
              <a:latin typeface="Times New Roman"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smtClean="0"/>
            </a:lvl1pPr>
          </a:lstStyle>
          <a:p>
            <a:pPr>
              <a:defRPr/>
            </a:pPr>
            <a:r>
              <a:rPr lang="en-US"/>
              <a:t>Toolkit Applications</a:t>
            </a:r>
          </a:p>
        </p:txBody>
      </p:sp>
      <p:sp>
        <p:nvSpPr>
          <p:cNvPr id="4" name="Slide Number Placeholder 3"/>
          <p:cNvSpPr>
            <a:spLocks noGrp="1"/>
          </p:cNvSpPr>
          <p:nvPr>
            <p:ph type="sldNum" sz="quarter" idx="11"/>
          </p:nvPr>
        </p:nvSpPr>
        <p:spPr/>
        <p:txBody>
          <a:bodyPr/>
          <a:lstStyle>
            <a:lvl1pPr>
              <a:defRPr smtClean="0"/>
            </a:lvl1pPr>
          </a:lstStyle>
          <a:p>
            <a:pPr>
              <a:defRPr/>
            </a:pPr>
            <a:fld id="{84271762-C352-FE45-AA04-99D354694DF8}" type="slidenum">
              <a:rPr lang="en-US"/>
              <a:pPr>
                <a:defRPr/>
              </a:pPr>
              <a:t>‹#›</a:t>
            </a:fld>
            <a:endParaRPr lang="en-US" sz="1400" b="0">
              <a:latin typeface="Times New Roman"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Toolkit Applications</a:t>
            </a:r>
          </a:p>
        </p:txBody>
      </p:sp>
      <p:sp>
        <p:nvSpPr>
          <p:cNvPr id="3" name="Slide Number Placeholder 2"/>
          <p:cNvSpPr>
            <a:spLocks noGrp="1"/>
          </p:cNvSpPr>
          <p:nvPr>
            <p:ph type="sldNum" sz="quarter" idx="11"/>
          </p:nvPr>
        </p:nvSpPr>
        <p:spPr/>
        <p:txBody>
          <a:bodyPr/>
          <a:lstStyle>
            <a:lvl1pPr>
              <a:defRPr smtClean="0"/>
            </a:lvl1pPr>
          </a:lstStyle>
          <a:p>
            <a:pPr>
              <a:defRPr/>
            </a:pPr>
            <a:fld id="{EE87B933-453E-E542-AA10-8E57C3EA267B}" type="slidenum">
              <a:rPr lang="en-US"/>
              <a:pPr>
                <a:defRPr/>
              </a:pPr>
              <a:t>‹#›</a:t>
            </a:fld>
            <a:endParaRPr lang="en-US" sz="1400" b="0">
              <a:latin typeface="Times New Roman"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13075" cy="11652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9813" y="273050"/>
            <a:ext cx="5119687" cy="5864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8275"/>
            <a:ext cx="3013075" cy="469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Toolkit Applications</a:t>
            </a:r>
          </a:p>
        </p:txBody>
      </p:sp>
      <p:sp>
        <p:nvSpPr>
          <p:cNvPr id="6" name="Slide Number Placeholder 5"/>
          <p:cNvSpPr>
            <a:spLocks noGrp="1"/>
          </p:cNvSpPr>
          <p:nvPr>
            <p:ph type="sldNum" sz="quarter" idx="11"/>
          </p:nvPr>
        </p:nvSpPr>
        <p:spPr/>
        <p:txBody>
          <a:bodyPr/>
          <a:lstStyle>
            <a:lvl1pPr>
              <a:defRPr smtClean="0"/>
            </a:lvl1pPr>
          </a:lstStyle>
          <a:p>
            <a:pPr>
              <a:defRPr/>
            </a:pPr>
            <a:fld id="{C03634DB-E1C3-4A46-9AF6-150A8747C86F}" type="slidenum">
              <a:rPr lang="en-US"/>
              <a:pPr>
                <a:defRPr/>
              </a:pPr>
              <a:t>‹#›</a:t>
            </a:fld>
            <a:endParaRPr lang="en-US" sz="1400" b="0">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6F125818-3E77-2741-AAAA-ED24ECA9A936}" type="slidenum">
              <a:rPr lang="en-US"/>
              <a:pPr>
                <a:defRPr/>
              </a:pPr>
              <a:t>‹#›</a:t>
            </a:fld>
            <a:endParaRPr lang="en-US" sz="1400" b="0">
              <a:latin typeface="Times New Roman"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5463" y="4810125"/>
            <a:ext cx="549275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5463" y="614363"/>
            <a:ext cx="5492750" cy="4122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5463" y="5376863"/>
            <a:ext cx="5492750"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Toolkit Applications</a:t>
            </a:r>
          </a:p>
        </p:txBody>
      </p:sp>
      <p:sp>
        <p:nvSpPr>
          <p:cNvPr id="6" name="Slide Number Placeholder 5"/>
          <p:cNvSpPr>
            <a:spLocks noGrp="1"/>
          </p:cNvSpPr>
          <p:nvPr>
            <p:ph type="sldNum" sz="quarter" idx="11"/>
          </p:nvPr>
        </p:nvSpPr>
        <p:spPr/>
        <p:txBody>
          <a:bodyPr/>
          <a:lstStyle>
            <a:lvl1pPr>
              <a:defRPr smtClean="0"/>
            </a:lvl1pPr>
          </a:lstStyle>
          <a:p>
            <a:pPr>
              <a:defRPr/>
            </a:pPr>
            <a:fld id="{AF4E32E6-3C5B-214F-844E-F19E4E759A5F}" type="slidenum">
              <a:rPr lang="en-US"/>
              <a:pPr>
                <a:defRPr/>
              </a:pPr>
              <a:t>‹#›</a:t>
            </a:fld>
            <a:endParaRPr lang="en-US" sz="1400" b="0">
              <a:latin typeface="Times New Roman"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2C0ADA76-6EC4-A14F-968A-C20E0F1B2A5E}" type="slidenum">
              <a:rPr lang="en-US"/>
              <a:pPr>
                <a:defRPr/>
              </a:pPr>
              <a:t>‹#›</a:t>
            </a:fld>
            <a:endParaRPr lang="en-US" sz="1400" b="0">
              <a:latin typeface="Times New Roman"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1450" y="381000"/>
            <a:ext cx="1943100" cy="5721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2150" y="381000"/>
            <a:ext cx="5676900" cy="5721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9B25DEA9-2029-574C-90F8-8C34DF68279B}" type="slidenum">
              <a:rPr lang="en-US"/>
              <a:pPr>
                <a:defRPr/>
              </a:pPr>
              <a:t>‹#›</a:t>
            </a:fld>
            <a:endParaRPr lang="en-US" sz="1400" b="0">
              <a:latin typeface="Times New Roman"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900" y="4414838"/>
            <a:ext cx="7781925" cy="1365250"/>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3900" y="2911475"/>
            <a:ext cx="7781925" cy="1503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a:t>Toolkit Applications</a:t>
            </a:r>
          </a:p>
        </p:txBody>
      </p:sp>
      <p:sp>
        <p:nvSpPr>
          <p:cNvPr id="5" name="Slide Number Placeholder 4"/>
          <p:cNvSpPr>
            <a:spLocks noGrp="1"/>
          </p:cNvSpPr>
          <p:nvPr>
            <p:ph type="sldNum" sz="quarter" idx="11"/>
          </p:nvPr>
        </p:nvSpPr>
        <p:spPr/>
        <p:txBody>
          <a:bodyPr/>
          <a:lstStyle>
            <a:lvl1pPr>
              <a:defRPr smtClean="0"/>
            </a:lvl1pPr>
          </a:lstStyle>
          <a:p>
            <a:pPr>
              <a:defRPr/>
            </a:pPr>
            <a:fld id="{9959A25B-9F7E-5C46-BF9F-46D400E6DED8}" type="slidenum">
              <a:rPr lang="en-US"/>
              <a:pPr>
                <a:defRPr/>
              </a:pPr>
              <a:t>‹#›</a:t>
            </a:fld>
            <a:endParaRPr lang="en-US" sz="1400" b="0">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19875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9875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smtClean="0"/>
            </a:lvl1pPr>
          </a:lstStyle>
          <a:p>
            <a:pPr>
              <a:defRPr/>
            </a:pPr>
            <a:r>
              <a:rPr lang="en-US"/>
              <a:t>Toolkit Applications</a:t>
            </a:r>
          </a:p>
        </p:txBody>
      </p:sp>
      <p:sp>
        <p:nvSpPr>
          <p:cNvPr id="6" name="Slide Number Placeholder 5"/>
          <p:cNvSpPr>
            <a:spLocks noGrp="1"/>
          </p:cNvSpPr>
          <p:nvPr>
            <p:ph type="sldNum" sz="quarter" idx="11"/>
          </p:nvPr>
        </p:nvSpPr>
        <p:spPr/>
        <p:txBody>
          <a:bodyPr/>
          <a:lstStyle>
            <a:lvl1pPr>
              <a:defRPr smtClean="0"/>
            </a:lvl1pPr>
          </a:lstStyle>
          <a:p>
            <a:pPr>
              <a:defRPr/>
            </a:pPr>
            <a:fld id="{29FE54A3-3EFB-0041-8EDA-F912B012F31C}" type="slidenum">
              <a:rPr lang="en-US"/>
              <a:pPr>
                <a:defRPr/>
              </a:pPr>
              <a:t>‹#›</a:t>
            </a:fld>
            <a:endParaRPr lang="en-US" sz="1400" b="0">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42300" cy="11461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8288"/>
            <a:ext cx="4046538"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9638"/>
            <a:ext cx="4046538"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51375" y="1538288"/>
            <a:ext cx="4048125"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51375" y="2179638"/>
            <a:ext cx="4048125"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smtClean="0"/>
            </a:lvl1pPr>
          </a:lstStyle>
          <a:p>
            <a:pPr>
              <a:defRPr/>
            </a:pPr>
            <a:r>
              <a:rPr lang="en-US"/>
              <a:t>Toolkit Applications</a:t>
            </a:r>
          </a:p>
        </p:txBody>
      </p:sp>
      <p:sp>
        <p:nvSpPr>
          <p:cNvPr id="8" name="Slide Number Placeholder 7"/>
          <p:cNvSpPr>
            <a:spLocks noGrp="1"/>
          </p:cNvSpPr>
          <p:nvPr>
            <p:ph type="sldNum" sz="quarter" idx="11"/>
          </p:nvPr>
        </p:nvSpPr>
        <p:spPr/>
        <p:txBody>
          <a:bodyPr/>
          <a:lstStyle>
            <a:lvl1pPr>
              <a:defRPr smtClean="0"/>
            </a:lvl1pPr>
          </a:lstStyle>
          <a:p>
            <a:pPr>
              <a:defRPr/>
            </a:pPr>
            <a:fld id="{B8EECF3D-8C7B-7943-AB53-00053998DF8A}" type="slidenum">
              <a:rPr lang="en-US"/>
              <a:pPr>
                <a:defRPr/>
              </a:pPr>
              <a:t>‹#›</a:t>
            </a:fld>
            <a:endParaRPr lang="en-US" sz="1400" b="0">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smtClean="0"/>
            </a:lvl1pPr>
          </a:lstStyle>
          <a:p>
            <a:pPr>
              <a:defRPr/>
            </a:pPr>
            <a:r>
              <a:rPr lang="en-US"/>
              <a:t>Toolkit Applications</a:t>
            </a:r>
          </a:p>
        </p:txBody>
      </p:sp>
      <p:sp>
        <p:nvSpPr>
          <p:cNvPr id="4" name="Slide Number Placeholder 3"/>
          <p:cNvSpPr>
            <a:spLocks noGrp="1"/>
          </p:cNvSpPr>
          <p:nvPr>
            <p:ph type="sldNum" sz="quarter" idx="11"/>
          </p:nvPr>
        </p:nvSpPr>
        <p:spPr/>
        <p:txBody>
          <a:bodyPr/>
          <a:lstStyle>
            <a:lvl1pPr>
              <a:defRPr smtClean="0"/>
            </a:lvl1pPr>
          </a:lstStyle>
          <a:p>
            <a:pPr>
              <a:defRPr/>
            </a:pPr>
            <a:fld id="{F8794813-8A7F-5043-B7CD-DC1C827D9B52}" type="slidenum">
              <a:rPr lang="en-US"/>
              <a:pPr>
                <a:defRPr/>
              </a:pPr>
              <a:t>‹#›</a:t>
            </a:fld>
            <a:endParaRPr lang="en-US" sz="1400" b="0">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Toolkit Applications</a:t>
            </a:r>
          </a:p>
        </p:txBody>
      </p:sp>
      <p:sp>
        <p:nvSpPr>
          <p:cNvPr id="3" name="Slide Number Placeholder 2"/>
          <p:cNvSpPr>
            <a:spLocks noGrp="1"/>
          </p:cNvSpPr>
          <p:nvPr>
            <p:ph type="sldNum" sz="quarter" idx="11"/>
          </p:nvPr>
        </p:nvSpPr>
        <p:spPr/>
        <p:txBody>
          <a:bodyPr/>
          <a:lstStyle>
            <a:lvl1pPr>
              <a:defRPr smtClean="0"/>
            </a:lvl1pPr>
          </a:lstStyle>
          <a:p>
            <a:pPr>
              <a:defRPr/>
            </a:pPr>
            <a:fld id="{D9E2555C-BE62-3C4F-8648-B356B3463BC1}" type="slidenum">
              <a:rPr lang="en-US"/>
              <a:pPr>
                <a:defRPr/>
              </a:pPr>
              <a:t>‹#›</a:t>
            </a:fld>
            <a:endParaRPr lang="en-US" sz="1400" b="0">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13075" cy="11652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9813" y="273050"/>
            <a:ext cx="5119687" cy="5864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8275"/>
            <a:ext cx="3013075" cy="469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Toolkit Applications</a:t>
            </a:r>
          </a:p>
        </p:txBody>
      </p:sp>
      <p:sp>
        <p:nvSpPr>
          <p:cNvPr id="6" name="Slide Number Placeholder 5"/>
          <p:cNvSpPr>
            <a:spLocks noGrp="1"/>
          </p:cNvSpPr>
          <p:nvPr>
            <p:ph type="sldNum" sz="quarter" idx="11"/>
          </p:nvPr>
        </p:nvSpPr>
        <p:spPr/>
        <p:txBody>
          <a:bodyPr/>
          <a:lstStyle>
            <a:lvl1pPr>
              <a:defRPr smtClean="0"/>
            </a:lvl1pPr>
          </a:lstStyle>
          <a:p>
            <a:pPr>
              <a:defRPr/>
            </a:pPr>
            <a:fld id="{F68C12D5-BE22-3A4B-8E38-BDAA0C020169}" type="slidenum">
              <a:rPr lang="en-US"/>
              <a:pPr>
                <a:defRPr/>
              </a:pPr>
              <a:t>‹#›</a:t>
            </a:fld>
            <a:endParaRPr lang="en-US" sz="1400" b="0">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5463" y="4810125"/>
            <a:ext cx="549275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5463" y="614363"/>
            <a:ext cx="5492750" cy="4122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5463" y="5376863"/>
            <a:ext cx="5492750"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Toolkit Applications</a:t>
            </a:r>
          </a:p>
        </p:txBody>
      </p:sp>
      <p:sp>
        <p:nvSpPr>
          <p:cNvPr id="6" name="Slide Number Placeholder 5"/>
          <p:cNvSpPr>
            <a:spLocks noGrp="1"/>
          </p:cNvSpPr>
          <p:nvPr>
            <p:ph type="sldNum" sz="quarter" idx="11"/>
          </p:nvPr>
        </p:nvSpPr>
        <p:spPr/>
        <p:txBody>
          <a:bodyPr/>
          <a:lstStyle>
            <a:lvl1pPr>
              <a:defRPr smtClean="0"/>
            </a:lvl1pPr>
          </a:lstStyle>
          <a:p>
            <a:pPr>
              <a:defRPr/>
            </a:pPr>
            <a:fld id="{8E9DE3BC-650B-0142-8BE3-45DB5F6B8DC7}" type="slidenum">
              <a:rPr lang="en-US"/>
              <a:pPr>
                <a:defRPr/>
              </a:pPr>
              <a:t>‹#›</a:t>
            </a:fld>
            <a:endParaRPr lang="en-US" sz="1400" b="0">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93963" y="3810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52579" name="Line 3"/>
          <p:cNvSpPr>
            <a:spLocks noChangeShapeType="1"/>
          </p:cNvSpPr>
          <p:nvPr/>
        </p:nvSpPr>
        <p:spPr bwMode="auto">
          <a:xfrm>
            <a:off x="2063750" y="920750"/>
            <a:ext cx="6584950" cy="0"/>
          </a:xfrm>
          <a:prstGeom prst="line">
            <a:avLst/>
          </a:prstGeom>
          <a:noFill/>
          <a:ln w="50800">
            <a:solidFill>
              <a:schemeClr val="tx1"/>
            </a:solidFill>
            <a:round/>
            <a:headEnd/>
            <a:tailEnd/>
          </a:ln>
          <a:effectLst/>
        </p:spPr>
        <p:txBody>
          <a:bodyPr wrap="none" anchor="ctr">
            <a:prstTxWarp prst="textNoShape">
              <a:avLst/>
            </a:prstTxWarp>
          </a:bodyPr>
          <a:lstStyle/>
          <a:p>
            <a:pPr>
              <a:defRPr/>
            </a:pPr>
            <a:endParaRPr lang="en-US"/>
          </a:p>
        </p:txBody>
      </p:sp>
      <p:sp>
        <p:nvSpPr>
          <p:cNvPr id="152580" name="Rectangle 4"/>
          <p:cNvSpPr>
            <a:spLocks noChangeArrowheads="1"/>
          </p:cNvSpPr>
          <p:nvPr/>
        </p:nvSpPr>
        <p:spPr bwMode="auto">
          <a:xfrm>
            <a:off x="2076450" y="971550"/>
            <a:ext cx="3876675" cy="2428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90000"/>
              </a:lnSpc>
              <a:defRPr/>
            </a:pPr>
            <a:r>
              <a:rPr lang="en-US" b="1"/>
              <a:t>Navigation and Ancillary Information Facility</a:t>
            </a:r>
          </a:p>
        </p:txBody>
      </p:sp>
      <p:sp>
        <p:nvSpPr>
          <p:cNvPr id="1029" name="Rectangle 5"/>
          <p:cNvSpPr>
            <a:spLocks noGrp="1" noChangeArrowheads="1"/>
          </p:cNvSpPr>
          <p:nvPr>
            <p:ph type="body" idx="1"/>
          </p:nvPr>
        </p:nvSpPr>
        <p:spPr bwMode="auto">
          <a:xfrm>
            <a:off x="692150" y="198755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2582" name="Rectangle 6"/>
          <p:cNvSpPr>
            <a:spLocks noChangeArrowheads="1"/>
          </p:cNvSpPr>
          <p:nvPr/>
        </p:nvSpPr>
        <p:spPr bwMode="auto">
          <a:xfrm>
            <a:off x="-12700" y="6530975"/>
            <a:ext cx="209550" cy="339725"/>
          </a:xfrm>
          <a:prstGeom prst="rect">
            <a:avLst/>
          </a:prstGeom>
          <a:noFill/>
          <a:ln w="12700">
            <a:noFill/>
            <a:miter lim="800000"/>
            <a:headEnd/>
            <a:tailEnd/>
          </a:ln>
          <a:effectLst/>
        </p:spPr>
        <p:txBody>
          <a:bodyPr wrap="none" anchor="ctr">
            <a:prstTxWarp prst="textNoShape">
              <a:avLst/>
            </a:prstTxWarp>
          </a:bodyPr>
          <a:lstStyle/>
          <a:p>
            <a:pPr>
              <a:defRPr/>
            </a:pPr>
            <a:endParaRPr lang="en-US"/>
          </a:p>
        </p:txBody>
      </p:sp>
      <p:sp>
        <p:nvSpPr>
          <p:cNvPr id="152583" name="Rectangle 7"/>
          <p:cNvSpPr>
            <a:spLocks noGrp="1" noChangeArrowheads="1"/>
          </p:cNvSpPr>
          <p:nvPr>
            <p:ph type="ftr" sz="quarter" idx="3"/>
          </p:nvPr>
        </p:nvSpPr>
        <p:spPr bwMode="auto">
          <a:xfrm>
            <a:off x="0" y="6629400"/>
            <a:ext cx="2895600" cy="2413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l">
              <a:defRPr sz="1000" b="1" smtClean="0"/>
            </a:lvl1pPr>
          </a:lstStyle>
          <a:p>
            <a:pPr>
              <a:defRPr/>
            </a:pPr>
            <a:r>
              <a:rPr lang="en-US"/>
              <a:t>Toolkit Applications</a:t>
            </a:r>
          </a:p>
        </p:txBody>
      </p:sp>
      <p:sp>
        <p:nvSpPr>
          <p:cNvPr id="152584" name="Rectangle 8"/>
          <p:cNvSpPr>
            <a:spLocks noGrp="1" noChangeArrowheads="1"/>
          </p:cNvSpPr>
          <p:nvPr>
            <p:ph type="sldNum" sz="quarter" idx="4"/>
          </p:nvPr>
        </p:nvSpPr>
        <p:spPr bwMode="auto">
          <a:xfrm>
            <a:off x="7251700" y="6629400"/>
            <a:ext cx="1905000" cy="2413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vl1pPr>
          </a:lstStyle>
          <a:p>
            <a:pPr>
              <a:defRPr/>
            </a:pPr>
            <a:fld id="{FE732978-FBD2-8344-9DF1-38B3245525F1}" type="slidenum">
              <a:rPr lang="en-US"/>
              <a:pPr>
                <a:defRPr/>
              </a:pPr>
              <a:t>‹#›</a:t>
            </a:fld>
            <a:endParaRPr lang="en-US">
              <a:latin typeface="Times New Roman" charset="0"/>
            </a:endParaRPr>
          </a:p>
        </p:txBody>
      </p:sp>
      <p:grpSp>
        <p:nvGrpSpPr>
          <p:cNvPr id="1033" name="Group 9"/>
          <p:cNvGrpSpPr>
            <a:grpSpLocks/>
          </p:cNvGrpSpPr>
          <p:nvPr/>
        </p:nvGrpSpPr>
        <p:grpSpPr bwMode="auto">
          <a:xfrm>
            <a:off x="177800" y="182563"/>
            <a:ext cx="1824038" cy="896937"/>
            <a:chOff x="112" y="115"/>
            <a:chExt cx="1149" cy="565"/>
          </a:xfrm>
        </p:grpSpPr>
        <p:sp>
          <p:nvSpPr>
            <p:cNvPr id="152586" name="Arc 10"/>
            <p:cNvSpPr>
              <a:spLocks/>
            </p:cNvSpPr>
            <p:nvPr/>
          </p:nvSpPr>
          <p:spPr bwMode="auto">
            <a:xfrm flipH="1">
              <a:off x="635" y="206"/>
              <a:ext cx="79" cy="71"/>
            </a:xfrm>
            <a:custGeom>
              <a:avLst/>
              <a:gdLst>
                <a:gd name="G0" fmla="+- 21600 0 0"/>
                <a:gd name="G1" fmla="+- 21600 0 0"/>
                <a:gd name="G2" fmla="+- 21600 0 0"/>
                <a:gd name="T0" fmla="*/ 9369 w 43200"/>
                <a:gd name="T1" fmla="*/ 39403 h 39403"/>
                <a:gd name="T2" fmla="*/ 34560 w 43200"/>
                <a:gd name="T3" fmla="*/ 38880 h 39403"/>
                <a:gd name="T4" fmla="*/ 21600 w 43200"/>
                <a:gd name="T5" fmla="*/ 21600 h 39403"/>
              </a:gdLst>
              <a:ahLst/>
              <a:cxnLst>
                <a:cxn ang="0">
                  <a:pos x="T0" y="T1"/>
                </a:cxn>
                <a:cxn ang="0">
                  <a:pos x="T2" y="T3"/>
                </a:cxn>
                <a:cxn ang="0">
                  <a:pos x="T4" y="T5"/>
                </a:cxn>
              </a:cxnLst>
              <a:rect l="0" t="0" r="r" b="b"/>
              <a:pathLst>
                <a:path w="43200" h="39403" fill="none"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path>
                <a:path w="43200" h="39403" stroke="0"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lnTo>
                    <a:pt x="21600" y="21600"/>
                  </a:lnTo>
                  <a:close/>
                </a:path>
              </a:pathLst>
            </a:cu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152587" name="Oval 11"/>
            <p:cNvSpPr>
              <a:spLocks noChangeArrowheads="1"/>
            </p:cNvSpPr>
            <p:nvPr/>
          </p:nvSpPr>
          <p:spPr bwMode="auto">
            <a:xfrm>
              <a:off x="112" y="292"/>
              <a:ext cx="1149" cy="388"/>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52588" name="Line 12"/>
            <p:cNvSpPr>
              <a:spLocks noChangeShapeType="1"/>
            </p:cNvSpPr>
            <p:nvPr/>
          </p:nvSpPr>
          <p:spPr bwMode="auto">
            <a:xfrm>
              <a:off x="575" y="353"/>
              <a:ext cx="196"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52589" name="Line 13"/>
            <p:cNvSpPr>
              <a:spLocks noChangeShapeType="1"/>
            </p:cNvSpPr>
            <p:nvPr/>
          </p:nvSpPr>
          <p:spPr bwMode="auto">
            <a:xfrm rot="-5400000">
              <a:off x="644" y="352"/>
              <a:ext cx="58"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52590" name="Oval 14"/>
            <p:cNvSpPr>
              <a:spLocks noChangeArrowheads="1"/>
            </p:cNvSpPr>
            <p:nvPr/>
          </p:nvSpPr>
          <p:spPr bwMode="auto">
            <a:xfrm>
              <a:off x="331" y="403"/>
              <a:ext cx="462" cy="156"/>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52591" name="Arc 15"/>
            <p:cNvSpPr>
              <a:spLocks/>
            </p:cNvSpPr>
            <p:nvPr/>
          </p:nvSpPr>
          <p:spPr bwMode="auto">
            <a:xfrm flipV="1">
              <a:off x="552" y="334"/>
              <a:ext cx="696" cy="225"/>
            </a:xfrm>
            <a:custGeom>
              <a:avLst/>
              <a:gdLst>
                <a:gd name="G0" fmla="+- 0 0 0"/>
                <a:gd name="G1" fmla="+- 21600 0 0"/>
                <a:gd name="G2" fmla="+- 21600 0 0"/>
                <a:gd name="T0" fmla="*/ 0 w 21600"/>
                <a:gd name="T1" fmla="*/ 0 h 29731"/>
                <a:gd name="T2" fmla="*/ 20011 w 21600"/>
                <a:gd name="T3" fmla="*/ 29731 h 29731"/>
                <a:gd name="T4" fmla="*/ 0 w 21600"/>
                <a:gd name="T5" fmla="*/ 21600 h 29731"/>
              </a:gdLst>
              <a:ahLst/>
              <a:cxnLst>
                <a:cxn ang="0">
                  <a:pos x="T0" y="T1"/>
                </a:cxn>
                <a:cxn ang="0">
                  <a:pos x="T2" y="T3"/>
                </a:cxn>
                <a:cxn ang="0">
                  <a:pos x="T4" y="T5"/>
                </a:cxn>
              </a:cxnLst>
              <a:rect l="0" t="0" r="r" b="b"/>
              <a:pathLst>
                <a:path w="21600" h="29731" fill="none" extrusionOk="0">
                  <a:moveTo>
                    <a:pt x="0" y="-1"/>
                  </a:moveTo>
                  <a:cubicBezTo>
                    <a:pt x="11929" y="0"/>
                    <a:pt x="21600" y="9670"/>
                    <a:pt x="21600" y="21600"/>
                  </a:cubicBezTo>
                  <a:cubicBezTo>
                    <a:pt x="21600" y="24387"/>
                    <a:pt x="21060" y="27148"/>
                    <a:pt x="20011" y="29731"/>
                  </a:cubicBezTo>
                </a:path>
                <a:path w="21600" h="29731" stroke="0" extrusionOk="0">
                  <a:moveTo>
                    <a:pt x="0" y="-1"/>
                  </a:moveTo>
                  <a:cubicBezTo>
                    <a:pt x="11929" y="0"/>
                    <a:pt x="21600" y="9670"/>
                    <a:pt x="21600" y="21600"/>
                  </a:cubicBezTo>
                  <a:cubicBezTo>
                    <a:pt x="21600" y="24387"/>
                    <a:pt x="21060" y="27148"/>
                    <a:pt x="20011" y="29731"/>
                  </a:cubicBezTo>
                  <a:lnTo>
                    <a:pt x="0" y="21600"/>
                  </a:lnTo>
                  <a:close/>
                </a:path>
              </a:pathLst>
            </a:cu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52592" name="Oval 16"/>
            <p:cNvSpPr>
              <a:spLocks noChangeArrowheads="1"/>
            </p:cNvSpPr>
            <p:nvPr/>
          </p:nvSpPr>
          <p:spPr bwMode="auto">
            <a:xfrm>
              <a:off x="563" y="536"/>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52593" name="Oval 17"/>
            <p:cNvSpPr>
              <a:spLocks noChangeArrowheads="1"/>
            </p:cNvSpPr>
            <p:nvPr/>
          </p:nvSpPr>
          <p:spPr bwMode="auto">
            <a:xfrm>
              <a:off x="1146" y="358"/>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52594" name="Line 18"/>
            <p:cNvSpPr>
              <a:spLocks noChangeShapeType="1"/>
            </p:cNvSpPr>
            <p:nvPr/>
          </p:nvSpPr>
          <p:spPr bwMode="auto">
            <a:xfrm flipV="1">
              <a:off x="675" y="152"/>
              <a:ext cx="0" cy="43"/>
            </a:xfrm>
            <a:prstGeom prst="line">
              <a:avLst/>
            </a:prstGeom>
            <a:noFill/>
            <a:ln w="28575">
              <a:solidFill>
                <a:schemeClr val="tx1"/>
              </a:solidFill>
              <a:round/>
              <a:headEnd/>
              <a:tailEnd/>
            </a:ln>
            <a:effectLst/>
          </p:spPr>
          <p:txBody>
            <a:bodyPr wrap="none" anchor="ctr">
              <a:prstTxWarp prst="textNoShape">
                <a:avLst/>
              </a:prstTxWarp>
            </a:bodyPr>
            <a:lstStyle/>
            <a:p>
              <a:pPr>
                <a:defRPr/>
              </a:pPr>
              <a:endParaRPr lang="en-US"/>
            </a:p>
          </p:txBody>
        </p:sp>
        <p:sp>
          <p:nvSpPr>
            <p:cNvPr id="152595" name="Freeform 19"/>
            <p:cNvSpPr>
              <a:spLocks/>
            </p:cNvSpPr>
            <p:nvPr/>
          </p:nvSpPr>
          <p:spPr bwMode="auto">
            <a:xfrm>
              <a:off x="560" y="234"/>
              <a:ext cx="233" cy="251"/>
            </a:xfrm>
            <a:custGeom>
              <a:avLst/>
              <a:gdLst/>
              <a:ahLst/>
              <a:cxnLst>
                <a:cxn ang="0">
                  <a:pos x="134" y="0"/>
                </a:cxn>
                <a:cxn ang="0">
                  <a:pos x="95" y="0"/>
                </a:cxn>
                <a:cxn ang="0">
                  <a:pos x="0" y="246"/>
                </a:cxn>
                <a:cxn ang="0">
                  <a:pos x="114" y="35"/>
                </a:cxn>
                <a:cxn ang="0">
                  <a:pos x="233" y="251"/>
                </a:cxn>
                <a:cxn ang="0">
                  <a:pos x="134" y="0"/>
                </a:cxn>
              </a:cxnLst>
              <a:rect l="0" t="0" r="r" b="b"/>
              <a:pathLst>
                <a:path w="233" h="251">
                  <a:moveTo>
                    <a:pt x="134" y="0"/>
                  </a:moveTo>
                  <a:lnTo>
                    <a:pt x="95" y="0"/>
                  </a:lnTo>
                  <a:lnTo>
                    <a:pt x="0" y="246"/>
                  </a:lnTo>
                  <a:lnTo>
                    <a:pt x="114" y="35"/>
                  </a:lnTo>
                  <a:lnTo>
                    <a:pt x="233" y="251"/>
                  </a:lnTo>
                  <a:lnTo>
                    <a:pt x="134" y="0"/>
                  </a:lnTo>
                  <a:close/>
                </a:path>
              </a:pathLst>
            </a:custGeom>
            <a:solidFill>
              <a:srgbClr val="E30101"/>
            </a:solidFill>
            <a:ln w="9525" cap="flat" cmpd="sng">
              <a:solidFill>
                <a:schemeClr val="tx1"/>
              </a:solidFill>
              <a:prstDash val="solid"/>
              <a:round/>
              <a:headEnd/>
              <a:tailEnd/>
            </a:ln>
            <a:effectLst/>
          </p:spPr>
          <p:txBody>
            <a:bodyPr wrap="none" anchor="ctr">
              <a:prstTxWarp prst="textNoShape">
                <a:avLst/>
              </a:prstTxWarp>
            </a:bodyPr>
            <a:lstStyle/>
            <a:p>
              <a:pPr>
                <a:defRPr/>
              </a:pPr>
              <a:endParaRPr lang="en-US"/>
            </a:p>
          </p:txBody>
        </p:sp>
        <p:sp>
          <p:nvSpPr>
            <p:cNvPr id="152596" name="Line 20"/>
            <p:cNvSpPr>
              <a:spLocks noChangeShapeType="1"/>
            </p:cNvSpPr>
            <p:nvPr/>
          </p:nvSpPr>
          <p:spPr bwMode="auto">
            <a:xfrm flipV="1">
              <a:off x="675" y="192"/>
              <a:ext cx="0" cy="79"/>
            </a:xfrm>
            <a:prstGeom prst="line">
              <a:avLst/>
            </a:pr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152597" name="Text Box 21"/>
            <p:cNvSpPr txBox="1">
              <a:spLocks noChangeArrowheads="1"/>
            </p:cNvSpPr>
            <p:nvPr/>
          </p:nvSpPr>
          <p:spPr bwMode="auto">
            <a:xfrm>
              <a:off x="247" y="115"/>
              <a:ext cx="370"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N</a:t>
              </a:r>
              <a:endParaRPr lang="en-US" sz="4400"/>
            </a:p>
          </p:txBody>
        </p:sp>
        <p:sp>
          <p:nvSpPr>
            <p:cNvPr id="152598" name="Text Box 22"/>
            <p:cNvSpPr txBox="1">
              <a:spLocks noChangeArrowheads="1"/>
            </p:cNvSpPr>
            <p:nvPr/>
          </p:nvSpPr>
          <p:spPr bwMode="auto">
            <a:xfrm>
              <a:off x="739" y="115"/>
              <a:ext cx="429"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IF</a:t>
              </a:r>
              <a:endParaRPr lang="en-US" sz="4400"/>
            </a:p>
          </p:txBody>
        </p:sp>
      </p:gr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dt="0"/>
  <p:txStyles>
    <p:titleStyle>
      <a:lvl1pPr algn="ctr" rtl="0" eaLnBrk="0" fontAlgn="base" hangingPunct="0">
        <a:lnSpc>
          <a:spcPct val="87000"/>
        </a:lnSpc>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2pPr>
      <a:lvl3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3pPr>
      <a:lvl4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4pPr>
      <a:lvl5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5pPr>
      <a:lvl6pPr marL="457200" algn="ctr" rtl="0" eaLnBrk="0" fontAlgn="base" hangingPunct="0">
        <a:lnSpc>
          <a:spcPct val="87000"/>
        </a:lnSpc>
        <a:spcBef>
          <a:spcPct val="0"/>
        </a:spcBef>
        <a:spcAft>
          <a:spcPct val="0"/>
        </a:spcAft>
        <a:defRPr sz="3200" b="1">
          <a:solidFill>
            <a:schemeClr val="tx2"/>
          </a:solidFill>
          <a:latin typeface="Arial" charset="0"/>
        </a:defRPr>
      </a:lvl6pPr>
      <a:lvl7pPr marL="914400" algn="ctr" rtl="0" eaLnBrk="0" fontAlgn="base" hangingPunct="0">
        <a:lnSpc>
          <a:spcPct val="87000"/>
        </a:lnSpc>
        <a:spcBef>
          <a:spcPct val="0"/>
        </a:spcBef>
        <a:spcAft>
          <a:spcPct val="0"/>
        </a:spcAft>
        <a:defRPr sz="3200" b="1">
          <a:solidFill>
            <a:schemeClr val="tx2"/>
          </a:solidFill>
          <a:latin typeface="Arial" charset="0"/>
        </a:defRPr>
      </a:lvl7pPr>
      <a:lvl8pPr marL="1371600" algn="ctr" rtl="0" eaLnBrk="0" fontAlgn="base" hangingPunct="0">
        <a:lnSpc>
          <a:spcPct val="87000"/>
        </a:lnSpc>
        <a:spcBef>
          <a:spcPct val="0"/>
        </a:spcBef>
        <a:spcAft>
          <a:spcPct val="0"/>
        </a:spcAft>
        <a:defRPr sz="3200" b="1">
          <a:solidFill>
            <a:schemeClr val="tx2"/>
          </a:solidFill>
          <a:latin typeface="Arial" charset="0"/>
        </a:defRPr>
      </a:lvl8pPr>
      <a:lvl9pPr marL="1828800" algn="ctr" rtl="0" eaLnBrk="0" fontAlgn="base" hangingPunct="0">
        <a:lnSpc>
          <a:spcPct val="87000"/>
        </a:lnSpc>
        <a:spcBef>
          <a:spcPct val="0"/>
        </a:spcBef>
        <a:spcAft>
          <a:spcPct val="0"/>
        </a:spcAft>
        <a:defRPr sz="3200" b="1">
          <a:solidFill>
            <a:schemeClr val="tx2"/>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2493963" y="3810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61795" name="Line 3"/>
          <p:cNvSpPr>
            <a:spLocks noChangeShapeType="1"/>
          </p:cNvSpPr>
          <p:nvPr/>
        </p:nvSpPr>
        <p:spPr bwMode="auto">
          <a:xfrm>
            <a:off x="2063750" y="920750"/>
            <a:ext cx="6584950" cy="0"/>
          </a:xfrm>
          <a:prstGeom prst="line">
            <a:avLst/>
          </a:prstGeom>
          <a:noFill/>
          <a:ln w="50800">
            <a:solidFill>
              <a:schemeClr val="tx1"/>
            </a:solidFill>
            <a:round/>
            <a:headEnd/>
            <a:tailEnd/>
          </a:ln>
          <a:effectLst/>
        </p:spPr>
        <p:txBody>
          <a:bodyPr wrap="none" anchor="ctr">
            <a:prstTxWarp prst="textNoShape">
              <a:avLst/>
            </a:prstTxWarp>
          </a:bodyPr>
          <a:lstStyle/>
          <a:p>
            <a:pPr>
              <a:defRPr/>
            </a:pPr>
            <a:endParaRPr lang="en-US"/>
          </a:p>
        </p:txBody>
      </p:sp>
      <p:sp>
        <p:nvSpPr>
          <p:cNvPr id="161796" name="Rectangle 4"/>
          <p:cNvSpPr>
            <a:spLocks noChangeArrowheads="1"/>
          </p:cNvSpPr>
          <p:nvPr/>
        </p:nvSpPr>
        <p:spPr bwMode="auto">
          <a:xfrm>
            <a:off x="2076450" y="971550"/>
            <a:ext cx="3876675" cy="2428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90000"/>
              </a:lnSpc>
              <a:defRPr/>
            </a:pPr>
            <a:r>
              <a:rPr lang="en-US" b="1"/>
              <a:t>Navigation and Ancillary Information Facility</a:t>
            </a:r>
          </a:p>
        </p:txBody>
      </p:sp>
      <p:sp>
        <p:nvSpPr>
          <p:cNvPr id="13317" name="Rectangle 5"/>
          <p:cNvSpPr>
            <a:spLocks noGrp="1" noChangeArrowheads="1"/>
          </p:cNvSpPr>
          <p:nvPr>
            <p:ph type="body" idx="1"/>
          </p:nvPr>
        </p:nvSpPr>
        <p:spPr bwMode="auto">
          <a:xfrm>
            <a:off x="692150" y="198755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798" name="Rectangle 6"/>
          <p:cNvSpPr>
            <a:spLocks noChangeArrowheads="1"/>
          </p:cNvSpPr>
          <p:nvPr/>
        </p:nvSpPr>
        <p:spPr bwMode="auto">
          <a:xfrm>
            <a:off x="-12700" y="6530975"/>
            <a:ext cx="209550" cy="339725"/>
          </a:xfrm>
          <a:prstGeom prst="rect">
            <a:avLst/>
          </a:prstGeom>
          <a:noFill/>
          <a:ln w="12700">
            <a:noFill/>
            <a:miter lim="800000"/>
            <a:headEnd/>
            <a:tailEnd/>
          </a:ln>
          <a:effectLst/>
        </p:spPr>
        <p:txBody>
          <a:bodyPr wrap="none" anchor="ctr">
            <a:prstTxWarp prst="textNoShape">
              <a:avLst/>
            </a:prstTxWarp>
          </a:bodyPr>
          <a:lstStyle/>
          <a:p>
            <a:pPr>
              <a:defRPr/>
            </a:pPr>
            <a:endParaRPr lang="en-US"/>
          </a:p>
        </p:txBody>
      </p:sp>
      <p:sp>
        <p:nvSpPr>
          <p:cNvPr id="161799" name="Rectangle 7"/>
          <p:cNvSpPr>
            <a:spLocks noGrp="1" noChangeArrowheads="1"/>
          </p:cNvSpPr>
          <p:nvPr>
            <p:ph type="ftr" sz="quarter" idx="3"/>
          </p:nvPr>
        </p:nvSpPr>
        <p:spPr bwMode="auto">
          <a:xfrm>
            <a:off x="0" y="6629400"/>
            <a:ext cx="2895600" cy="2413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l">
              <a:defRPr sz="1000" b="1" smtClean="0"/>
            </a:lvl1pPr>
          </a:lstStyle>
          <a:p>
            <a:pPr>
              <a:defRPr/>
            </a:pPr>
            <a:r>
              <a:rPr lang="en-US"/>
              <a:t>Toolkit Applications</a:t>
            </a:r>
          </a:p>
        </p:txBody>
      </p:sp>
      <p:sp>
        <p:nvSpPr>
          <p:cNvPr id="161800" name="Rectangle 8"/>
          <p:cNvSpPr>
            <a:spLocks noGrp="1" noChangeArrowheads="1"/>
          </p:cNvSpPr>
          <p:nvPr>
            <p:ph type="sldNum" sz="quarter" idx="4"/>
          </p:nvPr>
        </p:nvSpPr>
        <p:spPr bwMode="auto">
          <a:xfrm>
            <a:off x="7251700" y="6629400"/>
            <a:ext cx="1905000" cy="2413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vl1pPr>
          </a:lstStyle>
          <a:p>
            <a:pPr>
              <a:defRPr/>
            </a:pPr>
            <a:fld id="{1E85BBA6-6AD5-9442-BB1E-2F0F5B241943}" type="slidenum">
              <a:rPr lang="en-US"/>
              <a:pPr>
                <a:defRPr/>
              </a:pPr>
              <a:t>‹#›</a:t>
            </a:fld>
            <a:endParaRPr lang="en-US">
              <a:latin typeface="Times New Roman" charset="0"/>
            </a:endParaRPr>
          </a:p>
        </p:txBody>
      </p:sp>
      <p:grpSp>
        <p:nvGrpSpPr>
          <p:cNvPr id="13321" name="Group 9"/>
          <p:cNvGrpSpPr>
            <a:grpSpLocks/>
          </p:cNvGrpSpPr>
          <p:nvPr/>
        </p:nvGrpSpPr>
        <p:grpSpPr bwMode="auto">
          <a:xfrm>
            <a:off x="177800" y="182563"/>
            <a:ext cx="1824038" cy="896937"/>
            <a:chOff x="112" y="115"/>
            <a:chExt cx="1149" cy="565"/>
          </a:xfrm>
        </p:grpSpPr>
        <p:sp>
          <p:nvSpPr>
            <p:cNvPr id="161802" name="Arc 10"/>
            <p:cNvSpPr>
              <a:spLocks/>
            </p:cNvSpPr>
            <p:nvPr/>
          </p:nvSpPr>
          <p:spPr bwMode="auto">
            <a:xfrm flipH="1">
              <a:off x="635" y="206"/>
              <a:ext cx="79" cy="71"/>
            </a:xfrm>
            <a:custGeom>
              <a:avLst/>
              <a:gdLst>
                <a:gd name="G0" fmla="+- 21600 0 0"/>
                <a:gd name="G1" fmla="+- 21600 0 0"/>
                <a:gd name="G2" fmla="+- 21600 0 0"/>
                <a:gd name="T0" fmla="*/ 9369 w 43200"/>
                <a:gd name="T1" fmla="*/ 39403 h 39403"/>
                <a:gd name="T2" fmla="*/ 34560 w 43200"/>
                <a:gd name="T3" fmla="*/ 38880 h 39403"/>
                <a:gd name="T4" fmla="*/ 21600 w 43200"/>
                <a:gd name="T5" fmla="*/ 21600 h 39403"/>
              </a:gdLst>
              <a:ahLst/>
              <a:cxnLst>
                <a:cxn ang="0">
                  <a:pos x="T0" y="T1"/>
                </a:cxn>
                <a:cxn ang="0">
                  <a:pos x="T2" y="T3"/>
                </a:cxn>
                <a:cxn ang="0">
                  <a:pos x="T4" y="T5"/>
                </a:cxn>
              </a:cxnLst>
              <a:rect l="0" t="0" r="r" b="b"/>
              <a:pathLst>
                <a:path w="43200" h="39403" fill="none"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path>
                <a:path w="43200" h="39403" stroke="0"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lnTo>
                    <a:pt x="21600" y="21600"/>
                  </a:lnTo>
                  <a:close/>
                </a:path>
              </a:pathLst>
            </a:cu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161803" name="Oval 11"/>
            <p:cNvSpPr>
              <a:spLocks noChangeArrowheads="1"/>
            </p:cNvSpPr>
            <p:nvPr/>
          </p:nvSpPr>
          <p:spPr bwMode="auto">
            <a:xfrm>
              <a:off x="112" y="292"/>
              <a:ext cx="1149" cy="388"/>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61804" name="Line 12"/>
            <p:cNvSpPr>
              <a:spLocks noChangeShapeType="1"/>
            </p:cNvSpPr>
            <p:nvPr/>
          </p:nvSpPr>
          <p:spPr bwMode="auto">
            <a:xfrm>
              <a:off x="575" y="353"/>
              <a:ext cx="196"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61805" name="Line 13"/>
            <p:cNvSpPr>
              <a:spLocks noChangeShapeType="1"/>
            </p:cNvSpPr>
            <p:nvPr/>
          </p:nvSpPr>
          <p:spPr bwMode="auto">
            <a:xfrm rot="-5400000">
              <a:off x="644" y="352"/>
              <a:ext cx="58" cy="0"/>
            </a:xfrm>
            <a:prstGeom prst="line">
              <a:avLst/>
            </a:prstGeom>
            <a:noFill/>
            <a:ln w="19050">
              <a:solidFill>
                <a:schemeClr val="tx1"/>
              </a:solidFill>
              <a:round/>
              <a:headEnd/>
              <a:tailEnd/>
            </a:ln>
            <a:effectLst/>
          </p:spPr>
          <p:txBody>
            <a:bodyPr wrap="none" anchor="ctr">
              <a:prstTxWarp prst="textNoShape">
                <a:avLst/>
              </a:prstTxWarp>
            </a:bodyPr>
            <a:lstStyle/>
            <a:p>
              <a:pPr>
                <a:defRPr/>
              </a:pPr>
              <a:endParaRPr lang="en-US"/>
            </a:p>
          </p:txBody>
        </p:sp>
        <p:sp>
          <p:nvSpPr>
            <p:cNvPr id="161806" name="Oval 14"/>
            <p:cNvSpPr>
              <a:spLocks noChangeArrowheads="1"/>
            </p:cNvSpPr>
            <p:nvPr/>
          </p:nvSpPr>
          <p:spPr bwMode="auto">
            <a:xfrm>
              <a:off x="331" y="403"/>
              <a:ext cx="462" cy="156"/>
            </a:xfrm>
            <a:prstGeom prst="ellipse">
              <a:avLst/>
            </a:prstGeom>
            <a:noFill/>
            <a:ln w="12700">
              <a:solidFill>
                <a:srgbClr val="0000CC"/>
              </a:solidFill>
              <a:round/>
              <a:headEnd/>
              <a:tailEnd/>
            </a:ln>
            <a:effectLst/>
          </p:spPr>
          <p:txBody>
            <a:bodyPr wrap="none" anchor="ctr">
              <a:prstTxWarp prst="textNoShape">
                <a:avLst/>
              </a:prstTxWarp>
            </a:bodyPr>
            <a:lstStyle/>
            <a:p>
              <a:pPr>
                <a:defRPr/>
              </a:pPr>
              <a:endParaRPr lang="en-US"/>
            </a:p>
          </p:txBody>
        </p:sp>
        <p:sp>
          <p:nvSpPr>
            <p:cNvPr id="161807" name="Arc 15"/>
            <p:cNvSpPr>
              <a:spLocks/>
            </p:cNvSpPr>
            <p:nvPr/>
          </p:nvSpPr>
          <p:spPr bwMode="auto">
            <a:xfrm flipV="1">
              <a:off x="552" y="334"/>
              <a:ext cx="696" cy="225"/>
            </a:xfrm>
            <a:custGeom>
              <a:avLst/>
              <a:gdLst>
                <a:gd name="G0" fmla="+- 0 0 0"/>
                <a:gd name="G1" fmla="+- 21600 0 0"/>
                <a:gd name="G2" fmla="+- 21600 0 0"/>
                <a:gd name="T0" fmla="*/ 0 w 21600"/>
                <a:gd name="T1" fmla="*/ 0 h 29731"/>
                <a:gd name="T2" fmla="*/ 20011 w 21600"/>
                <a:gd name="T3" fmla="*/ 29731 h 29731"/>
                <a:gd name="T4" fmla="*/ 0 w 21600"/>
                <a:gd name="T5" fmla="*/ 21600 h 29731"/>
              </a:gdLst>
              <a:ahLst/>
              <a:cxnLst>
                <a:cxn ang="0">
                  <a:pos x="T0" y="T1"/>
                </a:cxn>
                <a:cxn ang="0">
                  <a:pos x="T2" y="T3"/>
                </a:cxn>
                <a:cxn ang="0">
                  <a:pos x="T4" y="T5"/>
                </a:cxn>
              </a:cxnLst>
              <a:rect l="0" t="0" r="r" b="b"/>
              <a:pathLst>
                <a:path w="21600" h="29731" fill="none" extrusionOk="0">
                  <a:moveTo>
                    <a:pt x="0" y="-1"/>
                  </a:moveTo>
                  <a:cubicBezTo>
                    <a:pt x="11929" y="0"/>
                    <a:pt x="21600" y="9670"/>
                    <a:pt x="21600" y="21600"/>
                  </a:cubicBezTo>
                  <a:cubicBezTo>
                    <a:pt x="21600" y="24387"/>
                    <a:pt x="21060" y="27148"/>
                    <a:pt x="20011" y="29731"/>
                  </a:cubicBezTo>
                </a:path>
                <a:path w="21600" h="29731" stroke="0" extrusionOk="0">
                  <a:moveTo>
                    <a:pt x="0" y="-1"/>
                  </a:moveTo>
                  <a:cubicBezTo>
                    <a:pt x="11929" y="0"/>
                    <a:pt x="21600" y="9670"/>
                    <a:pt x="21600" y="21600"/>
                  </a:cubicBezTo>
                  <a:cubicBezTo>
                    <a:pt x="21600" y="24387"/>
                    <a:pt x="21060" y="27148"/>
                    <a:pt x="20011" y="29731"/>
                  </a:cubicBezTo>
                  <a:lnTo>
                    <a:pt x="0" y="21600"/>
                  </a:lnTo>
                  <a:close/>
                </a:path>
              </a:pathLst>
            </a:cu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61808" name="Oval 16"/>
            <p:cNvSpPr>
              <a:spLocks noChangeArrowheads="1"/>
            </p:cNvSpPr>
            <p:nvPr/>
          </p:nvSpPr>
          <p:spPr bwMode="auto">
            <a:xfrm>
              <a:off x="563" y="536"/>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61809" name="Oval 17"/>
            <p:cNvSpPr>
              <a:spLocks noChangeArrowheads="1"/>
            </p:cNvSpPr>
            <p:nvPr/>
          </p:nvSpPr>
          <p:spPr bwMode="auto">
            <a:xfrm>
              <a:off x="1146" y="358"/>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defRPr/>
              </a:pPr>
              <a:endParaRPr lang="en-US"/>
            </a:p>
          </p:txBody>
        </p:sp>
        <p:sp>
          <p:nvSpPr>
            <p:cNvPr id="161810" name="Line 18"/>
            <p:cNvSpPr>
              <a:spLocks noChangeShapeType="1"/>
            </p:cNvSpPr>
            <p:nvPr/>
          </p:nvSpPr>
          <p:spPr bwMode="auto">
            <a:xfrm flipV="1">
              <a:off x="675" y="152"/>
              <a:ext cx="0" cy="43"/>
            </a:xfrm>
            <a:prstGeom prst="line">
              <a:avLst/>
            </a:prstGeom>
            <a:noFill/>
            <a:ln w="28575">
              <a:solidFill>
                <a:schemeClr val="tx1"/>
              </a:solidFill>
              <a:round/>
              <a:headEnd/>
              <a:tailEnd/>
            </a:ln>
            <a:effectLst/>
          </p:spPr>
          <p:txBody>
            <a:bodyPr wrap="none" anchor="ctr">
              <a:prstTxWarp prst="textNoShape">
                <a:avLst/>
              </a:prstTxWarp>
            </a:bodyPr>
            <a:lstStyle/>
            <a:p>
              <a:pPr>
                <a:defRPr/>
              </a:pPr>
              <a:endParaRPr lang="en-US"/>
            </a:p>
          </p:txBody>
        </p:sp>
        <p:sp>
          <p:nvSpPr>
            <p:cNvPr id="161811" name="Freeform 19"/>
            <p:cNvSpPr>
              <a:spLocks/>
            </p:cNvSpPr>
            <p:nvPr/>
          </p:nvSpPr>
          <p:spPr bwMode="auto">
            <a:xfrm>
              <a:off x="560" y="234"/>
              <a:ext cx="233" cy="251"/>
            </a:xfrm>
            <a:custGeom>
              <a:avLst/>
              <a:gdLst/>
              <a:ahLst/>
              <a:cxnLst>
                <a:cxn ang="0">
                  <a:pos x="134" y="0"/>
                </a:cxn>
                <a:cxn ang="0">
                  <a:pos x="95" y="0"/>
                </a:cxn>
                <a:cxn ang="0">
                  <a:pos x="0" y="246"/>
                </a:cxn>
                <a:cxn ang="0">
                  <a:pos x="114" y="35"/>
                </a:cxn>
                <a:cxn ang="0">
                  <a:pos x="233" y="251"/>
                </a:cxn>
                <a:cxn ang="0">
                  <a:pos x="134" y="0"/>
                </a:cxn>
              </a:cxnLst>
              <a:rect l="0" t="0" r="r" b="b"/>
              <a:pathLst>
                <a:path w="233" h="251">
                  <a:moveTo>
                    <a:pt x="134" y="0"/>
                  </a:moveTo>
                  <a:lnTo>
                    <a:pt x="95" y="0"/>
                  </a:lnTo>
                  <a:lnTo>
                    <a:pt x="0" y="246"/>
                  </a:lnTo>
                  <a:lnTo>
                    <a:pt x="114" y="35"/>
                  </a:lnTo>
                  <a:lnTo>
                    <a:pt x="233" y="251"/>
                  </a:lnTo>
                  <a:lnTo>
                    <a:pt x="134" y="0"/>
                  </a:lnTo>
                  <a:close/>
                </a:path>
              </a:pathLst>
            </a:custGeom>
            <a:solidFill>
              <a:srgbClr val="E30101"/>
            </a:solidFill>
            <a:ln w="9525" cap="flat" cmpd="sng">
              <a:solidFill>
                <a:schemeClr val="tx1"/>
              </a:solidFill>
              <a:prstDash val="solid"/>
              <a:round/>
              <a:headEnd/>
              <a:tailEnd/>
            </a:ln>
            <a:effectLst/>
          </p:spPr>
          <p:txBody>
            <a:bodyPr wrap="none" anchor="ctr">
              <a:prstTxWarp prst="textNoShape">
                <a:avLst/>
              </a:prstTxWarp>
            </a:bodyPr>
            <a:lstStyle/>
            <a:p>
              <a:pPr>
                <a:defRPr/>
              </a:pPr>
              <a:endParaRPr lang="en-US"/>
            </a:p>
          </p:txBody>
        </p:sp>
        <p:sp>
          <p:nvSpPr>
            <p:cNvPr id="161812" name="Line 20"/>
            <p:cNvSpPr>
              <a:spLocks noChangeShapeType="1"/>
            </p:cNvSpPr>
            <p:nvPr/>
          </p:nvSpPr>
          <p:spPr bwMode="auto">
            <a:xfrm flipV="1">
              <a:off x="675" y="192"/>
              <a:ext cx="0" cy="79"/>
            </a:xfrm>
            <a:prstGeom prst="line">
              <a:avLst/>
            </a:prstGeom>
            <a:noFill/>
            <a:ln w="9525">
              <a:solidFill>
                <a:schemeClr val="tx1"/>
              </a:solidFill>
              <a:round/>
              <a:headEnd/>
              <a:tailEnd/>
            </a:ln>
            <a:effectLst/>
          </p:spPr>
          <p:txBody>
            <a:bodyPr wrap="none" anchor="ctr">
              <a:prstTxWarp prst="textNoShape">
                <a:avLst/>
              </a:prstTxWarp>
            </a:bodyPr>
            <a:lstStyle/>
            <a:p>
              <a:pPr>
                <a:defRPr/>
              </a:pPr>
              <a:endParaRPr lang="en-US"/>
            </a:p>
          </p:txBody>
        </p:sp>
        <p:sp>
          <p:nvSpPr>
            <p:cNvPr id="161813" name="Text Box 21"/>
            <p:cNvSpPr txBox="1">
              <a:spLocks noChangeArrowheads="1"/>
            </p:cNvSpPr>
            <p:nvPr/>
          </p:nvSpPr>
          <p:spPr bwMode="auto">
            <a:xfrm>
              <a:off x="247" y="115"/>
              <a:ext cx="370"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N</a:t>
              </a:r>
              <a:endParaRPr lang="en-US" sz="4400"/>
            </a:p>
          </p:txBody>
        </p:sp>
        <p:sp>
          <p:nvSpPr>
            <p:cNvPr id="161814" name="Text Box 22"/>
            <p:cNvSpPr txBox="1">
              <a:spLocks noChangeArrowheads="1"/>
            </p:cNvSpPr>
            <p:nvPr/>
          </p:nvSpPr>
          <p:spPr bwMode="auto">
            <a:xfrm>
              <a:off x="739" y="115"/>
              <a:ext cx="429" cy="480"/>
            </a:xfrm>
            <a:prstGeom prst="rect">
              <a:avLst/>
            </a:prstGeom>
            <a:noFill/>
            <a:ln w="9525">
              <a:noFill/>
              <a:miter lim="800000"/>
              <a:headEnd/>
              <a:tailEnd/>
            </a:ln>
            <a:effectLst/>
          </p:spPr>
          <p:txBody>
            <a:bodyPr wrap="none">
              <a:prstTxWarp prst="textNoShape">
                <a:avLst/>
              </a:prstTxWarp>
              <a:spAutoFit/>
            </a:bodyPr>
            <a:lstStyle/>
            <a:p>
              <a:pPr algn="l">
                <a:defRPr/>
              </a:pPr>
              <a:r>
                <a:rPr lang="en-US" sz="4400">
                  <a:solidFill>
                    <a:srgbClr val="E30101"/>
                  </a:solidFill>
                </a:rPr>
                <a:t>IF</a:t>
              </a:r>
              <a:endParaRPr lang="en-US" sz="4400"/>
            </a:p>
          </p:txBody>
        </p:sp>
      </p:gr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dt="0"/>
  <p:txStyles>
    <p:titleStyle>
      <a:lvl1pPr algn="ctr" rtl="0" eaLnBrk="0" fontAlgn="base" hangingPunct="0">
        <a:lnSpc>
          <a:spcPct val="87000"/>
        </a:lnSpc>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2pPr>
      <a:lvl3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3pPr>
      <a:lvl4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4pPr>
      <a:lvl5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5pPr>
      <a:lvl6pPr marL="457200" algn="ctr" rtl="0" eaLnBrk="0" fontAlgn="base" hangingPunct="0">
        <a:lnSpc>
          <a:spcPct val="87000"/>
        </a:lnSpc>
        <a:spcBef>
          <a:spcPct val="0"/>
        </a:spcBef>
        <a:spcAft>
          <a:spcPct val="0"/>
        </a:spcAft>
        <a:defRPr sz="3200" b="1">
          <a:solidFill>
            <a:schemeClr val="tx2"/>
          </a:solidFill>
          <a:latin typeface="Arial" charset="0"/>
        </a:defRPr>
      </a:lvl6pPr>
      <a:lvl7pPr marL="914400" algn="ctr" rtl="0" eaLnBrk="0" fontAlgn="base" hangingPunct="0">
        <a:lnSpc>
          <a:spcPct val="87000"/>
        </a:lnSpc>
        <a:spcBef>
          <a:spcPct val="0"/>
        </a:spcBef>
        <a:spcAft>
          <a:spcPct val="0"/>
        </a:spcAft>
        <a:defRPr sz="3200" b="1">
          <a:solidFill>
            <a:schemeClr val="tx2"/>
          </a:solidFill>
          <a:latin typeface="Arial" charset="0"/>
        </a:defRPr>
      </a:lvl7pPr>
      <a:lvl8pPr marL="1371600" algn="ctr" rtl="0" eaLnBrk="0" fontAlgn="base" hangingPunct="0">
        <a:lnSpc>
          <a:spcPct val="87000"/>
        </a:lnSpc>
        <a:spcBef>
          <a:spcPct val="0"/>
        </a:spcBef>
        <a:spcAft>
          <a:spcPct val="0"/>
        </a:spcAft>
        <a:defRPr sz="3200" b="1">
          <a:solidFill>
            <a:schemeClr val="tx2"/>
          </a:solidFill>
          <a:latin typeface="Arial" charset="0"/>
        </a:defRPr>
      </a:lvl8pPr>
      <a:lvl9pPr marL="1828800" algn="ctr" rtl="0" eaLnBrk="0" fontAlgn="base" hangingPunct="0">
        <a:lnSpc>
          <a:spcPct val="87000"/>
        </a:lnSpc>
        <a:spcBef>
          <a:spcPct val="0"/>
        </a:spcBef>
        <a:spcAft>
          <a:spcPct val="0"/>
        </a:spcAft>
        <a:defRPr sz="3200" b="1">
          <a:solidFill>
            <a:schemeClr val="tx2"/>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2305050" y="2492375"/>
            <a:ext cx="4495800" cy="528638"/>
          </a:xfrm>
          <a:noFill/>
        </p:spPr>
        <p:txBody>
          <a:bodyPr/>
          <a:lstStyle/>
          <a:p>
            <a:r>
              <a:rPr lang="en-US" sz="3600"/>
              <a:t>Toolkit Applications</a:t>
            </a:r>
          </a:p>
        </p:txBody>
      </p:sp>
      <p:sp>
        <p:nvSpPr>
          <p:cNvPr id="27651" name="Rectangle 3"/>
          <p:cNvSpPr>
            <a:spLocks noGrp="1" noChangeArrowheads="1"/>
          </p:cNvSpPr>
          <p:nvPr>
            <p:ph type="subTitle" idx="1"/>
          </p:nvPr>
        </p:nvSpPr>
        <p:spPr>
          <a:xfrm>
            <a:off x="1371600" y="5105400"/>
            <a:ext cx="6400800" cy="838200"/>
          </a:xfrm>
          <a:noFill/>
        </p:spPr>
        <p:txBody>
          <a:bodyPr lIns="90487" rIns="90487"/>
          <a:lstStyle/>
          <a:p>
            <a:pPr>
              <a:lnSpc>
                <a:spcPct val="100000"/>
              </a:lnSpc>
              <a:spcBef>
                <a:spcPct val="0"/>
              </a:spcBef>
              <a:buSzTx/>
            </a:pPr>
            <a:r>
              <a:rPr lang="en-US" dirty="0">
                <a:solidFill>
                  <a:schemeClr val="tx2"/>
                </a:solidFill>
              </a:rPr>
              <a:t>April 2023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p>
            <a:r>
              <a:rPr lang="en-US"/>
              <a:t>Toolkit Applications</a:t>
            </a:r>
          </a:p>
        </p:txBody>
      </p:sp>
      <p:sp>
        <p:nvSpPr>
          <p:cNvPr id="38915" name="Slide Number Placeholder 4"/>
          <p:cNvSpPr>
            <a:spLocks noGrp="1"/>
          </p:cNvSpPr>
          <p:nvPr>
            <p:ph type="sldNum" sz="quarter" idx="11"/>
          </p:nvPr>
        </p:nvSpPr>
        <p:spPr>
          <a:noFill/>
        </p:spPr>
        <p:txBody>
          <a:bodyPr/>
          <a:lstStyle/>
          <a:p>
            <a:fld id="{101B772F-18D7-7947-9DFC-822CD9317B2F}" type="slidenum">
              <a:rPr lang="en-US"/>
              <a:pPr/>
              <a:t>10</a:t>
            </a:fld>
            <a:endParaRPr lang="en-US" sz="1400" b="0">
              <a:latin typeface="Times New Roman" charset="0"/>
            </a:endParaRPr>
          </a:p>
        </p:txBody>
      </p:sp>
      <p:sp>
        <p:nvSpPr>
          <p:cNvPr id="38916" name="Rectangle 5"/>
          <p:cNvSpPr>
            <a:spLocks noGrp="1" noChangeArrowheads="1"/>
          </p:cNvSpPr>
          <p:nvPr>
            <p:ph type="body" idx="1"/>
          </p:nvPr>
        </p:nvSpPr>
        <p:spPr>
          <a:xfrm>
            <a:off x="838200" y="1676400"/>
            <a:ext cx="7772400" cy="4044950"/>
          </a:xfrm>
          <a:noFill/>
        </p:spPr>
        <p:txBody>
          <a:bodyPr lIns="90487" rIns="90487"/>
          <a:lstStyle/>
          <a:p>
            <a:r>
              <a:rPr lang="en-US" sz="2800" dirty="0"/>
              <a:t>The contents of an SPK file or set of SPK files may be merged or subsetted using </a:t>
            </a:r>
            <a:r>
              <a:rPr lang="en-US" sz="2800" i="1" dirty="0"/>
              <a:t>spkmerge</a:t>
            </a:r>
            <a:endParaRPr lang="en-US" sz="2800" dirty="0"/>
          </a:p>
          <a:p>
            <a:pPr lvl="1"/>
            <a:r>
              <a:rPr lang="en-US" sz="2000" dirty="0"/>
              <a:t>You can extract an interval of </a:t>
            </a:r>
            <a:r>
              <a:rPr lang="en-US" sz="2000" u="sng" dirty="0"/>
              <a:t>time</a:t>
            </a:r>
            <a:r>
              <a:rPr lang="en-US" sz="2000" dirty="0"/>
              <a:t> of interest from a single SPK file or a set of SPK files.</a:t>
            </a:r>
          </a:p>
          <a:p>
            <a:pPr lvl="1"/>
            <a:r>
              <a:rPr lang="en-US" sz="2000" dirty="0"/>
              <a:t>You can extract data for one or more </a:t>
            </a:r>
            <a:r>
              <a:rPr lang="en-US" sz="2000" u="sng" dirty="0"/>
              <a:t>objects</a:t>
            </a:r>
            <a:r>
              <a:rPr lang="en-US" sz="2000" dirty="0"/>
              <a:t> from a single SPK file or a set of SPK files.</a:t>
            </a:r>
          </a:p>
          <a:p>
            <a:pPr lvl="1"/>
            <a:r>
              <a:rPr lang="en-US" sz="2000" dirty="0"/>
              <a:t>You can combine both the time and object selection mechanisms for the greatest flexibility.</a:t>
            </a:r>
          </a:p>
        </p:txBody>
      </p:sp>
      <p:sp>
        <p:nvSpPr>
          <p:cNvPr id="38917" name="Rectangle 7"/>
          <p:cNvSpPr>
            <a:spLocks noGrp="1" noChangeArrowheads="1"/>
          </p:cNvSpPr>
          <p:nvPr>
            <p:ph type="title"/>
          </p:nvPr>
        </p:nvSpPr>
        <p:spPr>
          <a:xfrm>
            <a:off x="4135438" y="381000"/>
            <a:ext cx="2452687" cy="474663"/>
          </a:xfrm>
        </p:spPr>
        <p:txBody>
          <a:bodyPr/>
          <a:lstStyle/>
          <a:p>
            <a:r>
              <a:rPr lang="en-US"/>
              <a:t>SPKMERGE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a:t>Toolkit Applications</a:t>
            </a:r>
          </a:p>
        </p:txBody>
      </p:sp>
      <p:sp>
        <p:nvSpPr>
          <p:cNvPr id="39939" name="Slide Number Placeholder 4"/>
          <p:cNvSpPr>
            <a:spLocks noGrp="1"/>
          </p:cNvSpPr>
          <p:nvPr>
            <p:ph type="sldNum" sz="quarter" idx="11"/>
          </p:nvPr>
        </p:nvSpPr>
        <p:spPr>
          <a:noFill/>
        </p:spPr>
        <p:txBody>
          <a:bodyPr/>
          <a:lstStyle/>
          <a:p>
            <a:fld id="{7B1301CF-60AB-B54C-A4A0-AA5F9131B5B4}" type="slidenum">
              <a:rPr lang="en-US"/>
              <a:pPr/>
              <a:t>11</a:t>
            </a:fld>
            <a:endParaRPr lang="en-US" sz="1400" b="0">
              <a:latin typeface="Times New Roman" charset="0"/>
            </a:endParaRPr>
          </a:p>
        </p:txBody>
      </p:sp>
      <p:sp>
        <p:nvSpPr>
          <p:cNvPr id="39940" name="Rectangle 2"/>
          <p:cNvSpPr>
            <a:spLocks noGrp="1" noChangeArrowheads="1"/>
          </p:cNvSpPr>
          <p:nvPr>
            <p:ph type="title"/>
          </p:nvPr>
        </p:nvSpPr>
        <p:spPr>
          <a:xfrm>
            <a:off x="2270125" y="381000"/>
            <a:ext cx="6197600" cy="474663"/>
          </a:xfrm>
        </p:spPr>
        <p:txBody>
          <a:bodyPr/>
          <a:lstStyle/>
          <a:p>
            <a:r>
              <a:rPr lang="en-US"/>
              <a:t>SPKMERGE -  Precedence Rule</a:t>
            </a:r>
          </a:p>
        </p:txBody>
      </p:sp>
      <p:sp>
        <p:nvSpPr>
          <p:cNvPr id="39941" name="Rectangle 3"/>
          <p:cNvSpPr>
            <a:spLocks noGrp="1" noChangeArrowheads="1"/>
          </p:cNvSpPr>
          <p:nvPr>
            <p:ph type="body" idx="1"/>
          </p:nvPr>
        </p:nvSpPr>
        <p:spPr/>
        <p:txBody>
          <a:bodyPr/>
          <a:lstStyle/>
          <a:p>
            <a:pPr>
              <a:spcBef>
                <a:spcPts val="1608"/>
              </a:spcBef>
            </a:pPr>
            <a:r>
              <a:rPr lang="en-US" sz="2800" dirty="0"/>
              <a:t>SPK files created with </a:t>
            </a:r>
            <a:r>
              <a:rPr lang="en-US" sz="2800" i="1" dirty="0" err="1"/>
              <a:t>spkmerge</a:t>
            </a:r>
            <a:r>
              <a:rPr lang="en-US" sz="2800" dirty="0"/>
              <a:t> have no overlapping ephemeris data.  The order in which the source files are specified determines precedence when source files have overlapping coverage for a body of interest.</a:t>
            </a:r>
          </a:p>
          <a:p>
            <a:pPr lvl="1">
              <a:lnSpc>
                <a:spcPct val="80000"/>
              </a:lnSpc>
            </a:pPr>
            <a:r>
              <a:rPr lang="en-US" sz="2000" dirty="0">
                <a:solidFill>
                  <a:schemeClr val="accent1"/>
                </a:solidFill>
              </a:rPr>
              <a:t>IMPORTANT NOTE</a:t>
            </a:r>
            <a:r>
              <a:rPr lang="en-US" sz="2000" dirty="0"/>
              <a:t>: Data from an </a:t>
            </a:r>
            <a:r>
              <a:rPr lang="en-US" sz="2000" dirty="0">
                <a:solidFill>
                  <a:schemeClr val="accent1"/>
                </a:solidFill>
              </a:rPr>
              <a:t>earlier</a:t>
            </a:r>
            <a:r>
              <a:rPr lang="en-US" sz="2000" dirty="0"/>
              <a:t> specified source file take precedence over data from a later specified source file when the new (merged) file is created. </a:t>
            </a:r>
            <a:r>
              <a:rPr lang="en-US" sz="2000" dirty="0">
                <a:solidFill>
                  <a:srgbClr val="FF0000"/>
                </a:solidFill>
              </a:rPr>
              <a:t>This is  different from the usual SPICE precedence rules.</a:t>
            </a:r>
            <a:endParaRPr lang="en-US" sz="24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p:spPr>
        <p:txBody>
          <a:bodyPr/>
          <a:lstStyle/>
          <a:p>
            <a:r>
              <a:rPr lang="en-US"/>
              <a:t>Toolkit Applications</a:t>
            </a:r>
          </a:p>
        </p:txBody>
      </p:sp>
      <p:sp>
        <p:nvSpPr>
          <p:cNvPr id="40963" name="Slide Number Placeholder 4"/>
          <p:cNvSpPr>
            <a:spLocks noGrp="1"/>
          </p:cNvSpPr>
          <p:nvPr>
            <p:ph type="sldNum" sz="quarter" idx="11"/>
          </p:nvPr>
        </p:nvSpPr>
        <p:spPr>
          <a:noFill/>
        </p:spPr>
        <p:txBody>
          <a:bodyPr/>
          <a:lstStyle/>
          <a:p>
            <a:fld id="{DA1E8BF9-D26E-084C-8863-381918774CD1}" type="slidenum">
              <a:rPr lang="en-US"/>
              <a:pPr/>
              <a:t>12</a:t>
            </a:fld>
            <a:endParaRPr lang="en-US" sz="1400" b="0">
              <a:latin typeface="Times New Roman" charset="0"/>
            </a:endParaRPr>
          </a:p>
        </p:txBody>
      </p:sp>
      <p:grpSp>
        <p:nvGrpSpPr>
          <p:cNvPr id="40964" name="Group 2"/>
          <p:cNvGrpSpPr>
            <a:grpSpLocks/>
          </p:cNvGrpSpPr>
          <p:nvPr/>
        </p:nvGrpSpPr>
        <p:grpSpPr bwMode="auto">
          <a:xfrm>
            <a:off x="152400" y="1265238"/>
            <a:ext cx="8839200" cy="5287962"/>
            <a:chOff x="96" y="797"/>
            <a:chExt cx="5568" cy="3331"/>
          </a:xfrm>
        </p:grpSpPr>
        <p:sp>
          <p:nvSpPr>
            <p:cNvPr id="40967"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40968"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40969"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0970"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40971"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72"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40973"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40974" name="Group 10"/>
            <p:cNvGrpSpPr>
              <a:grpSpLocks/>
            </p:cNvGrpSpPr>
            <p:nvPr/>
          </p:nvGrpSpPr>
          <p:grpSpPr bwMode="auto">
            <a:xfrm>
              <a:off x="100" y="1637"/>
              <a:ext cx="136" cy="1492"/>
              <a:chOff x="100" y="1637"/>
              <a:chExt cx="136" cy="1492"/>
            </a:xfrm>
          </p:grpSpPr>
          <p:sp>
            <p:nvSpPr>
              <p:cNvPr id="40994"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0995"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96"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97"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40998"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40975" name="Group 16"/>
            <p:cNvGrpSpPr>
              <a:grpSpLocks/>
            </p:cNvGrpSpPr>
            <p:nvPr/>
          </p:nvGrpSpPr>
          <p:grpSpPr bwMode="auto">
            <a:xfrm>
              <a:off x="98" y="3653"/>
              <a:ext cx="138" cy="418"/>
              <a:chOff x="98" y="3653"/>
              <a:chExt cx="138" cy="418"/>
            </a:xfrm>
          </p:grpSpPr>
          <p:sp>
            <p:nvSpPr>
              <p:cNvPr id="40986"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0987"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88"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89"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0990"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91"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92"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40993"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40976"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0977"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78"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79"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80"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0981"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0982"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83"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0984"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0985"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0965" name="Rectangle 35"/>
          <p:cNvSpPr>
            <a:spLocks noGrp="1" noChangeArrowheads="1"/>
          </p:cNvSpPr>
          <p:nvPr>
            <p:ph type="body" idx="1"/>
          </p:nvPr>
        </p:nvSpPr>
        <p:spPr>
          <a:xfrm>
            <a:off x="457200" y="1600200"/>
            <a:ext cx="7772400" cy="4502150"/>
          </a:xfrm>
          <a:noFill/>
        </p:spPr>
        <p:txBody>
          <a:bodyPr lIns="90487" rIns="90487"/>
          <a:lstStyle/>
          <a:p>
            <a:pPr marL="457200" indent="-457200">
              <a:buFontTx/>
              <a:buNone/>
            </a:pPr>
            <a:r>
              <a:rPr lang="en-US" sz="1200" b="0" dirty="0">
                <a:latin typeface="Courier New" charset="0"/>
              </a:rPr>
              <a:t>$ </a:t>
            </a:r>
            <a:r>
              <a:rPr lang="en-US" sz="1200" dirty="0">
                <a:solidFill>
                  <a:srgbClr val="FF0000"/>
                </a:solidFill>
                <a:latin typeface="Courier New" charset="0"/>
              </a:rPr>
              <a:t>cat </a:t>
            </a:r>
            <a:r>
              <a:rPr lang="en-US" sz="1200" dirty="0" err="1">
                <a:solidFill>
                  <a:srgbClr val="FF0000"/>
                </a:solidFill>
                <a:latin typeface="Courier New" charset="0"/>
              </a:rPr>
              <a:t>spkmerge_cas_example.cmd</a:t>
            </a:r>
            <a:r>
              <a:rPr lang="en-US" sz="1200" dirty="0">
                <a:solidFill>
                  <a:srgbClr val="FF0000"/>
                </a:solidFill>
                <a:latin typeface="Courier New" charset="0"/>
              </a:rPr>
              <a:t> </a:t>
            </a:r>
          </a:p>
          <a:p>
            <a:pPr marL="457200" indent="-457200">
              <a:lnSpc>
                <a:spcPct val="100000"/>
              </a:lnSpc>
              <a:spcBef>
                <a:spcPct val="0"/>
              </a:spcBef>
              <a:buSzTx/>
              <a:buFontTx/>
              <a:buNone/>
            </a:pPr>
            <a:r>
              <a:rPr lang="en-US" sz="1200" dirty="0">
                <a:solidFill>
                  <a:srgbClr val="032EEE"/>
                </a:solidFill>
                <a:latin typeface="Courier New" charset="0"/>
              </a:rPr>
              <a:t>;This command file directs </a:t>
            </a:r>
            <a:r>
              <a:rPr lang="en-US" sz="1200" dirty="0" err="1">
                <a:solidFill>
                  <a:srgbClr val="032EEE"/>
                </a:solidFill>
                <a:latin typeface="Courier New" charset="0"/>
              </a:rPr>
              <a:t>spkmerge</a:t>
            </a:r>
            <a:r>
              <a:rPr lang="en-US" sz="1200" dirty="0">
                <a:solidFill>
                  <a:srgbClr val="032EEE"/>
                </a:solidFill>
                <a:latin typeface="Courier New" charset="0"/>
              </a:rPr>
              <a:t> to take data for </a:t>
            </a:r>
          </a:p>
          <a:p>
            <a:pPr marL="457200" indent="-457200">
              <a:lnSpc>
                <a:spcPct val="100000"/>
              </a:lnSpc>
              <a:spcBef>
                <a:spcPct val="0"/>
              </a:spcBef>
              <a:buSzTx/>
              <a:buFontTx/>
              <a:buNone/>
            </a:pPr>
            <a:r>
              <a:rPr lang="en-US" sz="1200" dirty="0">
                <a:solidFill>
                  <a:srgbClr val="032EEE"/>
                </a:solidFill>
                <a:latin typeface="Courier New" charset="0"/>
              </a:rPr>
              <a:t>;Cassini, the Sun, the Earth, the Moon, and the Earth-</a:t>
            </a:r>
          </a:p>
          <a:p>
            <a:pPr marL="457200" indent="-457200">
              <a:lnSpc>
                <a:spcPct val="100000"/>
              </a:lnSpc>
              <a:spcBef>
                <a:spcPct val="0"/>
              </a:spcBef>
              <a:buSzTx/>
              <a:buFontTx/>
              <a:buNone/>
            </a:pPr>
            <a:r>
              <a:rPr lang="en-US" sz="1200" dirty="0">
                <a:solidFill>
                  <a:srgbClr val="032EEE"/>
                </a:solidFill>
                <a:latin typeface="Courier New" charset="0"/>
              </a:rPr>
              <a:t>;Moon barycenter and place them into a single SPK.</a:t>
            </a:r>
          </a:p>
          <a:p>
            <a:pPr marL="457200" indent="-457200">
              <a:lnSpc>
                <a:spcPct val="100000"/>
              </a:lnSpc>
              <a:spcBef>
                <a:spcPct val="0"/>
              </a:spcBef>
              <a:buSzTx/>
              <a:buFontTx/>
              <a:buNone/>
            </a:pPr>
            <a:endParaRPr lang="en-US" sz="1200" dirty="0">
              <a:solidFill>
                <a:srgbClr val="032EEE"/>
              </a:solidFill>
              <a:latin typeface="Courier New" charset="0"/>
            </a:endParaRPr>
          </a:p>
          <a:p>
            <a:pPr marL="457200" indent="-457200">
              <a:lnSpc>
                <a:spcPct val="100000"/>
              </a:lnSpc>
              <a:spcBef>
                <a:spcPct val="0"/>
              </a:spcBef>
              <a:buSzTx/>
              <a:buFontTx/>
              <a:buNone/>
            </a:pPr>
            <a:r>
              <a:rPr lang="en-US" sz="1200" dirty="0" err="1">
                <a:solidFill>
                  <a:srgbClr val="032EEE"/>
                </a:solidFill>
                <a:latin typeface="Courier New" charset="0"/>
              </a:rPr>
              <a:t>leapseconds_kernel</a:t>
            </a:r>
            <a:r>
              <a:rPr lang="en-US" sz="1200" dirty="0">
                <a:solidFill>
                  <a:srgbClr val="032EEE"/>
                </a:solidFill>
                <a:latin typeface="Courier New" charset="0"/>
              </a:rPr>
              <a:t> = naif0007.tls</a:t>
            </a:r>
          </a:p>
          <a:p>
            <a:pPr marL="457200" indent="-457200">
              <a:lnSpc>
                <a:spcPct val="100000"/>
              </a:lnSpc>
              <a:spcBef>
                <a:spcPct val="0"/>
              </a:spcBef>
              <a:buSzTx/>
              <a:buFontTx/>
              <a:buNone/>
            </a:pPr>
            <a:r>
              <a:rPr lang="en-US" sz="1200" dirty="0" err="1">
                <a:solidFill>
                  <a:srgbClr val="032EEE"/>
                </a:solidFill>
                <a:latin typeface="Courier New" charset="0"/>
              </a:rPr>
              <a:t>spk_kernel</a:t>
            </a:r>
            <a:r>
              <a:rPr lang="en-US" sz="1200" dirty="0">
                <a:solidFill>
                  <a:srgbClr val="032EEE"/>
                </a:solidFill>
                <a:latin typeface="Courier New" charset="0"/>
              </a:rPr>
              <a:t>         = </a:t>
            </a:r>
            <a:r>
              <a:rPr lang="en-US" sz="1200" dirty="0" err="1">
                <a:solidFill>
                  <a:srgbClr val="032EEE"/>
                </a:solidFill>
                <a:latin typeface="Courier New" charset="0"/>
              </a:rPr>
              <a:t>output.bsp</a:t>
            </a:r>
            <a:endParaRPr lang="en-US" sz="1200" dirty="0">
              <a:solidFill>
                <a:srgbClr val="032EEE"/>
              </a:solidFill>
              <a:latin typeface="Courier New" charset="0"/>
            </a:endParaRPr>
          </a:p>
          <a:p>
            <a:pPr marL="457200" indent="-457200">
              <a:lnSpc>
                <a:spcPct val="100000"/>
              </a:lnSpc>
              <a:spcBef>
                <a:spcPct val="0"/>
              </a:spcBef>
              <a:buSzTx/>
              <a:buFontTx/>
              <a:buNone/>
            </a:pPr>
            <a:r>
              <a:rPr lang="en-US" sz="1200" dirty="0">
                <a:solidFill>
                  <a:srgbClr val="032EEE"/>
                </a:solidFill>
                <a:latin typeface="Courier New" charset="0"/>
              </a:rPr>
              <a:t>bodies             = -82, 10, 301, 399, 3</a:t>
            </a:r>
          </a:p>
          <a:p>
            <a:pPr marL="457200" indent="-457200">
              <a:lnSpc>
                <a:spcPct val="100000"/>
              </a:lnSpc>
              <a:spcBef>
                <a:spcPct val="0"/>
              </a:spcBef>
              <a:buSzTx/>
              <a:buFontTx/>
              <a:buNone/>
            </a:pPr>
            <a:r>
              <a:rPr lang="en-US" sz="1200" dirty="0" err="1">
                <a:solidFill>
                  <a:srgbClr val="032EEE"/>
                </a:solidFill>
                <a:latin typeface="Courier New" charset="0"/>
              </a:rPr>
              <a:t>source_spk_kernel</a:t>
            </a:r>
            <a:r>
              <a:rPr lang="en-US" sz="1200" dirty="0">
                <a:solidFill>
                  <a:srgbClr val="032EEE"/>
                </a:solidFill>
                <a:latin typeface="Courier New" charset="0"/>
              </a:rPr>
              <a:t>  = de403s.bsp</a:t>
            </a:r>
          </a:p>
          <a:p>
            <a:pPr marL="457200" indent="-457200">
              <a:lnSpc>
                <a:spcPct val="100000"/>
              </a:lnSpc>
              <a:spcBef>
                <a:spcPct val="0"/>
              </a:spcBef>
              <a:buSzTx/>
              <a:buFontTx/>
              <a:buNone/>
            </a:pPr>
            <a:r>
              <a:rPr lang="en-US" sz="1200" dirty="0" err="1">
                <a:solidFill>
                  <a:srgbClr val="032EEE"/>
                </a:solidFill>
                <a:latin typeface="Courier New" charset="0"/>
              </a:rPr>
              <a:t>source_spk_kernel</a:t>
            </a:r>
            <a:r>
              <a:rPr lang="en-US" sz="1200" dirty="0">
                <a:solidFill>
                  <a:srgbClr val="032EEE"/>
                </a:solidFill>
                <a:latin typeface="Courier New" charset="0"/>
              </a:rPr>
              <a:t>  = 990825A_SCEPH_EM52_JP0.bsp</a:t>
            </a:r>
          </a:p>
          <a:p>
            <a:pPr marL="457200" indent="-457200">
              <a:buFontTx/>
              <a:buNone/>
            </a:pPr>
            <a:endParaRPr lang="en-US" sz="1200" b="0" dirty="0">
              <a:latin typeface="Courier New" charset="0"/>
            </a:endParaRPr>
          </a:p>
          <a:p>
            <a:pPr marL="457200" indent="-457200">
              <a:buFontTx/>
              <a:buNone/>
            </a:pPr>
            <a:r>
              <a:rPr lang="en-US" sz="1200" b="0" dirty="0">
                <a:latin typeface="Courier New" charset="0"/>
              </a:rPr>
              <a:t>$ </a:t>
            </a:r>
            <a:r>
              <a:rPr lang="en-US" sz="1200" dirty="0" err="1">
                <a:solidFill>
                  <a:srgbClr val="FF0000"/>
                </a:solidFill>
                <a:latin typeface="Courier New" charset="0"/>
              </a:rPr>
              <a:t>spkmerge</a:t>
            </a:r>
            <a:endParaRPr lang="en-US" sz="1200" dirty="0">
              <a:solidFill>
                <a:srgbClr val="FF0000"/>
              </a:solidFill>
              <a:latin typeface="Courier New" charset="0"/>
            </a:endParaRPr>
          </a:p>
          <a:p>
            <a:pPr marL="457200" indent="-457200">
              <a:buFontTx/>
              <a:buNone/>
            </a:pPr>
            <a:r>
              <a:rPr lang="en-US" sz="1200" dirty="0">
                <a:solidFill>
                  <a:srgbClr val="032EEE"/>
                </a:solidFill>
                <a:latin typeface="Courier New" charset="0"/>
              </a:rPr>
              <a:t>SPKMERGE -- SPK Merge Tool, Version 3.2, SPICE Toolkit N0057</a:t>
            </a:r>
          </a:p>
          <a:p>
            <a:pPr marL="457200" indent="-457200">
              <a:buFontTx/>
              <a:buNone/>
            </a:pPr>
            <a:r>
              <a:rPr lang="en-US" sz="1200" dirty="0">
                <a:solidFill>
                  <a:srgbClr val="032EEE"/>
                </a:solidFill>
                <a:latin typeface="Courier New" charset="0"/>
              </a:rPr>
              <a:t> </a:t>
            </a:r>
          </a:p>
          <a:p>
            <a:pPr marL="457200" indent="-457200">
              <a:buFontTx/>
              <a:buNone/>
            </a:pPr>
            <a:r>
              <a:rPr lang="en-US" sz="1200" dirty="0">
                <a:solidFill>
                  <a:srgbClr val="032EEE"/>
                </a:solidFill>
                <a:latin typeface="Courier New" charset="0"/>
              </a:rPr>
              <a:t>Enter the name of the command file</a:t>
            </a:r>
          </a:p>
          <a:p>
            <a:pPr marL="457200" indent="-457200">
              <a:buFontTx/>
              <a:buNone/>
            </a:pPr>
            <a:r>
              <a:rPr lang="en-US" sz="1200" dirty="0">
                <a:solidFill>
                  <a:srgbClr val="032EEE"/>
                </a:solidFill>
                <a:latin typeface="Courier New" charset="0"/>
              </a:rPr>
              <a:t> </a:t>
            </a:r>
          </a:p>
          <a:p>
            <a:pPr marL="457200" indent="-457200">
              <a:buFontTx/>
              <a:buNone/>
            </a:pPr>
            <a:r>
              <a:rPr lang="en-US" sz="1200" dirty="0">
                <a:solidFill>
                  <a:srgbClr val="032EEE"/>
                </a:solidFill>
                <a:latin typeface="Courier New" charset="0"/>
              </a:rPr>
              <a:t>&gt; </a:t>
            </a:r>
            <a:r>
              <a:rPr lang="en-US" sz="1200" dirty="0" err="1">
                <a:solidFill>
                  <a:srgbClr val="FF0000"/>
                </a:solidFill>
                <a:latin typeface="Courier New" charset="0"/>
              </a:rPr>
              <a:t>spkmerge_cas_example.cmd</a:t>
            </a:r>
            <a:endParaRPr lang="en-US" sz="1200" b="0" dirty="0">
              <a:solidFill>
                <a:srgbClr val="FF0000"/>
              </a:solidFill>
              <a:latin typeface="Courier New" charset="0"/>
            </a:endParaRPr>
          </a:p>
          <a:p>
            <a:pPr marL="457200" indent="-457200">
              <a:buFontTx/>
              <a:buNone/>
            </a:pPr>
            <a:r>
              <a:rPr lang="en-US" sz="1200" b="0" dirty="0">
                <a:latin typeface="Courier New" charset="0"/>
              </a:rPr>
              <a:t> </a:t>
            </a:r>
          </a:p>
          <a:p>
            <a:pPr marL="457200" indent="-457200">
              <a:buFontTx/>
              <a:buNone/>
            </a:pPr>
            <a:r>
              <a:rPr lang="en-US" sz="1200" dirty="0">
                <a:solidFill>
                  <a:srgbClr val="032EEE"/>
                </a:solidFill>
                <a:latin typeface="Courier New" charset="0"/>
              </a:rPr>
              <a:t>Creating </a:t>
            </a:r>
            <a:r>
              <a:rPr lang="en-US" sz="1200" dirty="0" err="1">
                <a:solidFill>
                  <a:srgbClr val="032EEE"/>
                </a:solidFill>
                <a:latin typeface="Courier New" charset="0"/>
              </a:rPr>
              <a:t>output.bsp</a:t>
            </a:r>
            <a:endParaRPr lang="en-US" sz="1200" dirty="0">
              <a:solidFill>
                <a:srgbClr val="032EEE"/>
              </a:solidFill>
              <a:latin typeface="Courier New" charset="0"/>
            </a:endParaRPr>
          </a:p>
          <a:p>
            <a:pPr marL="457200" indent="-457200">
              <a:buFontTx/>
              <a:buNone/>
            </a:pPr>
            <a:endParaRPr lang="en-US" sz="1200" b="0" dirty="0">
              <a:latin typeface="Courier New" charset="0"/>
            </a:endParaRPr>
          </a:p>
          <a:p>
            <a:pPr marL="457200" indent="-457200">
              <a:buFontTx/>
              <a:buNone/>
            </a:pPr>
            <a:r>
              <a:rPr lang="en-US" sz="1200" b="0" dirty="0">
                <a:latin typeface="Courier New" charset="0"/>
              </a:rPr>
              <a:t>$</a:t>
            </a:r>
          </a:p>
          <a:p>
            <a:pPr marL="457200" indent="-457200">
              <a:buFontTx/>
              <a:buNone/>
            </a:pPr>
            <a:r>
              <a:rPr lang="en-US" sz="1200" b="0" dirty="0">
                <a:latin typeface="Courier New" charset="0"/>
              </a:rPr>
              <a:t> </a:t>
            </a:r>
          </a:p>
          <a:p>
            <a:pPr marL="457200" indent="-457200">
              <a:buFontTx/>
              <a:buNone/>
            </a:pPr>
            <a:endParaRPr lang="en-US" sz="1200" b="0" dirty="0">
              <a:latin typeface="Courier New" charset="0"/>
            </a:endParaRPr>
          </a:p>
        </p:txBody>
      </p:sp>
      <p:sp>
        <p:nvSpPr>
          <p:cNvPr id="40966" name="Rectangle 36"/>
          <p:cNvSpPr>
            <a:spLocks noGrp="1" noChangeArrowheads="1"/>
          </p:cNvSpPr>
          <p:nvPr>
            <p:ph type="title"/>
          </p:nvPr>
        </p:nvSpPr>
        <p:spPr>
          <a:xfrm>
            <a:off x="3104684" y="381000"/>
            <a:ext cx="4528484" cy="479747"/>
          </a:xfrm>
        </p:spPr>
        <p:txBody>
          <a:bodyPr/>
          <a:lstStyle/>
          <a:p>
            <a:r>
              <a:rPr lang="en-US" dirty="0"/>
              <a:t>SPKMERGE - Example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p:spPr>
        <p:txBody>
          <a:bodyPr/>
          <a:lstStyle/>
          <a:p>
            <a:r>
              <a:rPr lang="en-US"/>
              <a:t>Toolkit Applications</a:t>
            </a:r>
          </a:p>
        </p:txBody>
      </p:sp>
      <p:sp>
        <p:nvSpPr>
          <p:cNvPr id="41987" name="Slide Number Placeholder 4"/>
          <p:cNvSpPr>
            <a:spLocks noGrp="1"/>
          </p:cNvSpPr>
          <p:nvPr>
            <p:ph type="sldNum" sz="quarter" idx="11"/>
          </p:nvPr>
        </p:nvSpPr>
        <p:spPr>
          <a:noFill/>
        </p:spPr>
        <p:txBody>
          <a:bodyPr/>
          <a:lstStyle/>
          <a:p>
            <a:fld id="{ECBA220D-754E-324B-9E7E-B03E0FC267B2}" type="slidenum">
              <a:rPr lang="en-US"/>
              <a:pPr/>
              <a:t>13</a:t>
            </a:fld>
            <a:endParaRPr lang="en-US" sz="1400" b="0">
              <a:latin typeface="Times New Roman" charset="0"/>
            </a:endParaRPr>
          </a:p>
        </p:txBody>
      </p:sp>
      <p:sp>
        <p:nvSpPr>
          <p:cNvPr id="41988" name="Rectangle 2"/>
          <p:cNvSpPr>
            <a:spLocks noGrp="1" noChangeArrowheads="1"/>
          </p:cNvSpPr>
          <p:nvPr>
            <p:ph type="title"/>
          </p:nvPr>
        </p:nvSpPr>
        <p:spPr>
          <a:xfrm>
            <a:off x="4429125" y="381000"/>
            <a:ext cx="1865313" cy="474663"/>
          </a:xfrm>
        </p:spPr>
        <p:txBody>
          <a:bodyPr/>
          <a:lstStyle/>
          <a:p>
            <a:r>
              <a:rPr lang="en-US"/>
              <a:t>SPKDIFF</a:t>
            </a:r>
          </a:p>
        </p:txBody>
      </p:sp>
      <p:sp>
        <p:nvSpPr>
          <p:cNvPr id="41989" name="Rectangle 3"/>
          <p:cNvSpPr>
            <a:spLocks noGrp="1" noChangeArrowheads="1"/>
          </p:cNvSpPr>
          <p:nvPr>
            <p:ph type="body" idx="1"/>
          </p:nvPr>
        </p:nvSpPr>
        <p:spPr>
          <a:xfrm>
            <a:off x="463550" y="1301750"/>
            <a:ext cx="8305800" cy="5105400"/>
          </a:xfrm>
        </p:spPr>
        <p:txBody>
          <a:bodyPr/>
          <a:lstStyle/>
          <a:p>
            <a:r>
              <a:rPr lang="en-US" sz="2000" i="1" dirty="0" err="1"/>
              <a:t>spkdiff</a:t>
            </a:r>
            <a:r>
              <a:rPr lang="en-US" sz="2000" dirty="0"/>
              <a:t> is a command line program for computing the difference between trajectories of two objects obtained from a set of SPK kernels, or for sampling (“dumping”) the trajectory of an object </a:t>
            </a:r>
          </a:p>
          <a:p>
            <a:r>
              <a:rPr lang="en-US" sz="2000" dirty="0"/>
              <a:t>In comparison mode, </a:t>
            </a:r>
            <a:r>
              <a:rPr lang="en-US" sz="2000" i="1" dirty="0" err="1"/>
              <a:t>spkdiff</a:t>
            </a:r>
            <a:r>
              <a:rPr lang="en-US" sz="2000" dirty="0"/>
              <a:t> compares trajectories by computing a set of geometric states for a specified body, center and frame over an interval of time with a fixed time step using a set of kernels, then computing another set of geometric states for the same or different body, center, and frame at the same times using the same or another set of kernels, and then subtracting the corresponding states from each other</a:t>
            </a:r>
          </a:p>
          <a:p>
            <a:pPr lvl="1"/>
            <a:r>
              <a:rPr lang="en-US" sz="1600" dirty="0"/>
              <a:t>Depending of the requested output type </a:t>
            </a:r>
            <a:r>
              <a:rPr lang="en-US" sz="1600" i="1" dirty="0" err="1"/>
              <a:t>spkdiff</a:t>
            </a:r>
            <a:r>
              <a:rPr lang="en-US" sz="1600" dirty="0"/>
              <a:t> prints to the screen:</a:t>
            </a:r>
          </a:p>
          <a:p>
            <a:pPr lvl="2"/>
            <a:r>
              <a:rPr lang="en-US" sz="1600" dirty="0"/>
              <a:t> only the maximum differences, </a:t>
            </a:r>
          </a:p>
          <a:p>
            <a:pPr lvl="2"/>
            <a:r>
              <a:rPr lang="en-US" sz="1600" dirty="0"/>
              <a:t>a complete table of differences, or </a:t>
            </a:r>
          </a:p>
          <a:p>
            <a:pPr lvl="2"/>
            <a:r>
              <a:rPr lang="en-US" sz="1600" dirty="0"/>
              <a:t>a statistical analysis of the differences</a:t>
            </a:r>
          </a:p>
          <a:p>
            <a:r>
              <a:rPr lang="en-US" sz="2000" dirty="0"/>
              <a:t>In sampling mode, </a:t>
            </a:r>
            <a:r>
              <a:rPr lang="en-US" sz="2000" i="1" dirty="0" err="1"/>
              <a:t>spkdiff</a:t>
            </a:r>
            <a:r>
              <a:rPr lang="en-US" sz="2000" dirty="0"/>
              <a:t> computes a set of states for a specified body relative to another body in a specified reference frame over a specified interval with a specified step</a:t>
            </a:r>
          </a:p>
        </p:txBody>
      </p:sp>
    </p:spTree>
    <p:extLst>
      <p:ext uri="{BB962C8B-B14F-4D97-AF65-F5344CB8AC3E}">
        <p14:creationId xmlns:p14="http://schemas.microsoft.com/office/powerpoint/2010/main" val="129560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p:spPr>
        <p:txBody>
          <a:bodyPr/>
          <a:lstStyle/>
          <a:p>
            <a:r>
              <a:rPr lang="en-US"/>
              <a:t>Toolkit Applications</a:t>
            </a:r>
          </a:p>
        </p:txBody>
      </p:sp>
      <p:sp>
        <p:nvSpPr>
          <p:cNvPr id="43011" name="Slide Number Placeholder 4"/>
          <p:cNvSpPr>
            <a:spLocks noGrp="1"/>
          </p:cNvSpPr>
          <p:nvPr>
            <p:ph type="sldNum" sz="quarter" idx="11"/>
          </p:nvPr>
        </p:nvSpPr>
        <p:spPr>
          <a:noFill/>
        </p:spPr>
        <p:txBody>
          <a:bodyPr/>
          <a:lstStyle/>
          <a:p>
            <a:fld id="{488557A4-F696-B24F-A9C2-3B9A1079CAE0}" type="slidenum">
              <a:rPr lang="en-US"/>
              <a:pPr/>
              <a:t>14</a:t>
            </a:fld>
            <a:endParaRPr lang="en-US" sz="1400" b="0">
              <a:latin typeface="Times New Roman" charset="0"/>
            </a:endParaRPr>
          </a:p>
        </p:txBody>
      </p:sp>
      <p:grpSp>
        <p:nvGrpSpPr>
          <p:cNvPr id="43012" name="Group 2"/>
          <p:cNvGrpSpPr>
            <a:grpSpLocks/>
          </p:cNvGrpSpPr>
          <p:nvPr/>
        </p:nvGrpSpPr>
        <p:grpSpPr bwMode="auto">
          <a:xfrm>
            <a:off x="152400" y="1265238"/>
            <a:ext cx="8839200" cy="5287962"/>
            <a:chOff x="96" y="797"/>
            <a:chExt cx="5568" cy="3331"/>
          </a:xfrm>
        </p:grpSpPr>
        <p:sp>
          <p:nvSpPr>
            <p:cNvPr id="43015"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43016"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43017"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3018"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43019"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3020"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43021"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43022" name="Group 10"/>
            <p:cNvGrpSpPr>
              <a:grpSpLocks/>
            </p:cNvGrpSpPr>
            <p:nvPr/>
          </p:nvGrpSpPr>
          <p:grpSpPr bwMode="auto">
            <a:xfrm>
              <a:off x="100" y="1637"/>
              <a:ext cx="136" cy="1492"/>
              <a:chOff x="100" y="1637"/>
              <a:chExt cx="136" cy="1492"/>
            </a:xfrm>
          </p:grpSpPr>
          <p:sp>
            <p:nvSpPr>
              <p:cNvPr id="43042"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3043"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44"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45"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43046"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43023" name="Group 16"/>
            <p:cNvGrpSpPr>
              <a:grpSpLocks/>
            </p:cNvGrpSpPr>
            <p:nvPr/>
          </p:nvGrpSpPr>
          <p:grpSpPr bwMode="auto">
            <a:xfrm>
              <a:off x="98" y="3653"/>
              <a:ext cx="138" cy="418"/>
              <a:chOff x="98" y="3653"/>
              <a:chExt cx="138" cy="418"/>
            </a:xfrm>
          </p:grpSpPr>
          <p:sp>
            <p:nvSpPr>
              <p:cNvPr id="43034"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3035"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36"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37"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3038"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39"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40"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43041"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43024"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3025"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26"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27"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3028"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3029"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3030"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31"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3032"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3033"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3013" name="Rectangle 35"/>
          <p:cNvSpPr>
            <a:spLocks noGrp="1" noChangeArrowheads="1"/>
          </p:cNvSpPr>
          <p:nvPr>
            <p:ph type="body" idx="1"/>
          </p:nvPr>
        </p:nvSpPr>
        <p:spPr>
          <a:xfrm>
            <a:off x="457200" y="1600200"/>
            <a:ext cx="7772400" cy="4876800"/>
          </a:xfrm>
          <a:noFill/>
        </p:spPr>
        <p:txBody>
          <a:bodyPr lIns="90487" rIns="90487"/>
          <a:lstStyle/>
          <a:p>
            <a:pPr marL="0" indent="0">
              <a:lnSpc>
                <a:spcPct val="80000"/>
              </a:lnSpc>
              <a:buFontTx/>
              <a:buNone/>
            </a:pPr>
            <a:r>
              <a:rPr lang="en-US" sz="1100" b="0" dirty="0">
                <a:latin typeface="Courier New" charset="0"/>
              </a:rPr>
              <a:t>% </a:t>
            </a:r>
            <a:r>
              <a:rPr lang="en-US" sz="1100" dirty="0" err="1">
                <a:solidFill>
                  <a:srgbClr val="FF0000"/>
                </a:solidFill>
                <a:latin typeface="Courier New" charset="0"/>
              </a:rPr>
              <a:t>spkdiff</a:t>
            </a:r>
            <a:endParaRPr lang="en-US" sz="1100" dirty="0">
              <a:solidFill>
                <a:srgbClr val="FF0000"/>
              </a:solidFill>
              <a:latin typeface="Courier New" charset="0"/>
            </a:endParaRPr>
          </a:p>
          <a:p>
            <a:pPr marL="0" indent="0">
              <a:lnSpc>
                <a:spcPct val="80000"/>
              </a:lnSpc>
              <a:buFontTx/>
              <a:buNone/>
            </a:pPr>
            <a:endParaRPr lang="en-US" sz="1100" dirty="0">
              <a:solidFill>
                <a:srgbClr val="032EEE"/>
              </a:solidFill>
              <a:latin typeface="Courier New" charset="0"/>
            </a:endParaRPr>
          </a:p>
          <a:p>
            <a:pPr marL="0" indent="0">
              <a:lnSpc>
                <a:spcPct val="80000"/>
              </a:lnSpc>
              <a:buFontTx/>
              <a:buNone/>
            </a:pPr>
            <a:r>
              <a:rPr lang="en-US" sz="1100" dirty="0">
                <a:solidFill>
                  <a:srgbClr val="032EEE"/>
                </a:solidFill>
                <a:latin typeface="Courier New" charset="0"/>
              </a:rPr>
              <a:t>   ... The program usage is:</a:t>
            </a:r>
          </a:p>
          <a:p>
            <a:pPr marL="0" indent="0">
              <a:lnSpc>
                <a:spcPct val="80000"/>
              </a:lnSpc>
              <a:buFontTx/>
              <a:buNone/>
            </a:pPr>
            <a:endParaRPr lang="en-US" sz="1100" dirty="0">
              <a:solidFill>
                <a:srgbClr val="032EEE"/>
              </a:solidFill>
              <a:latin typeface="Courier New" charset="0"/>
            </a:endParaRPr>
          </a:p>
          <a:p>
            <a:pPr marL="0" indent="0">
              <a:lnSpc>
                <a:spcPct val="80000"/>
              </a:lnSpc>
              <a:buFontTx/>
              <a:buNone/>
            </a:pPr>
            <a:r>
              <a:rPr lang="en-US" sz="1100" dirty="0">
                <a:solidFill>
                  <a:srgbClr val="032EEE"/>
                </a:solidFill>
                <a:latin typeface="Courier New" charset="0"/>
              </a:rPr>
              <a:t>      % </a:t>
            </a:r>
            <a:r>
              <a:rPr lang="en-US" sz="1100" dirty="0" err="1">
                <a:solidFill>
                  <a:srgbClr val="032EEE"/>
                </a:solidFill>
                <a:latin typeface="Courier New" charset="0"/>
              </a:rPr>
              <a:t>spkdiff</a:t>
            </a:r>
            <a:r>
              <a:rPr lang="en-US" sz="1100" dirty="0">
                <a:solidFill>
                  <a:srgbClr val="032EEE"/>
                </a:solidFill>
                <a:latin typeface="Courier New" charset="0"/>
              </a:rPr>
              <a:t> [options] &lt;first SPK name&gt; &lt;second SPK name&gt;</a:t>
            </a:r>
          </a:p>
          <a:p>
            <a:pPr marL="0" indent="0">
              <a:lnSpc>
                <a:spcPct val="80000"/>
              </a:lnSpc>
              <a:buFontTx/>
              <a:buNone/>
            </a:pPr>
            <a:r>
              <a:rPr lang="en-US" sz="1100" dirty="0">
                <a:solidFill>
                  <a:srgbClr val="032EEE"/>
                </a:solidFill>
                <a:latin typeface="Courier New" charset="0"/>
              </a:rPr>
              <a:t>      % </a:t>
            </a:r>
            <a:r>
              <a:rPr lang="en-US" sz="1100" dirty="0" err="1">
                <a:solidFill>
                  <a:srgbClr val="032EEE"/>
                </a:solidFill>
                <a:latin typeface="Courier New" charset="0"/>
              </a:rPr>
              <a:t>spkdiff</a:t>
            </a:r>
            <a:r>
              <a:rPr lang="en-US" sz="1100" dirty="0">
                <a:solidFill>
                  <a:srgbClr val="032EEE"/>
                </a:solidFill>
                <a:latin typeface="Courier New" charset="0"/>
              </a:rPr>
              <a:t> [options] &lt;SPK name&gt;</a:t>
            </a:r>
          </a:p>
          <a:p>
            <a:pPr marL="0" indent="0">
              <a:lnSpc>
                <a:spcPct val="80000"/>
              </a:lnSpc>
              <a:buFontTx/>
              <a:buNone/>
            </a:pPr>
            <a:r>
              <a:rPr lang="en-US" sz="1100" dirty="0">
                <a:solidFill>
                  <a:srgbClr val="032EEE"/>
                </a:solidFill>
                <a:latin typeface="Courier New" charset="0"/>
              </a:rPr>
              <a:t>      % </a:t>
            </a:r>
            <a:r>
              <a:rPr lang="en-US" sz="1100" dirty="0" err="1">
                <a:solidFill>
                  <a:srgbClr val="032EEE"/>
                </a:solidFill>
                <a:latin typeface="Courier New" charset="0"/>
              </a:rPr>
              <a:t>spkdiff</a:t>
            </a:r>
            <a:r>
              <a:rPr lang="en-US" sz="1100" dirty="0">
                <a:solidFill>
                  <a:srgbClr val="032EEE"/>
                </a:solidFill>
                <a:latin typeface="Courier New" charset="0"/>
              </a:rPr>
              <a:t> [options]</a:t>
            </a:r>
          </a:p>
          <a:p>
            <a:pPr marL="0" indent="0">
              <a:lnSpc>
                <a:spcPct val="80000"/>
              </a:lnSpc>
              <a:buFontTx/>
              <a:buNone/>
            </a:pPr>
            <a:r>
              <a:rPr lang="en-US" sz="1100" dirty="0">
                <a:solidFill>
                  <a:srgbClr val="032EEE"/>
                </a:solidFill>
                <a:latin typeface="Courier New" charset="0"/>
              </a:rPr>
              <a:t> </a:t>
            </a:r>
          </a:p>
          <a:p>
            <a:pPr marL="0" indent="0">
              <a:lnSpc>
                <a:spcPct val="80000"/>
              </a:lnSpc>
              <a:buFontTx/>
              <a:buNone/>
            </a:pPr>
            <a:r>
              <a:rPr lang="en-US" sz="1100" dirty="0">
                <a:solidFill>
                  <a:srgbClr val="032EEE"/>
                </a:solidFill>
                <a:latin typeface="Courier New" charset="0"/>
              </a:rPr>
              <a:t>   Options are shown below. ...</a:t>
            </a:r>
          </a:p>
          <a:p>
            <a:pPr marL="0" indent="0">
              <a:lnSpc>
                <a:spcPct val="80000"/>
              </a:lnSpc>
              <a:buFontTx/>
              <a:buNone/>
            </a:pPr>
            <a:r>
              <a:rPr lang="en-US" sz="1100" dirty="0">
                <a:solidFill>
                  <a:srgbClr val="032EEE"/>
                </a:solidFill>
                <a:latin typeface="Courier New" charset="0"/>
              </a:rPr>
              <a:t> </a:t>
            </a:r>
          </a:p>
          <a:p>
            <a:pPr marL="0" indent="0">
              <a:lnSpc>
                <a:spcPct val="80000"/>
              </a:lnSpc>
              <a:buFontTx/>
              <a:buNone/>
            </a:pPr>
            <a:r>
              <a:rPr lang="en-US" sz="1100" dirty="0">
                <a:solidFill>
                  <a:srgbClr val="032EEE"/>
                </a:solidFill>
                <a:latin typeface="Courier New" charset="0"/>
              </a:rPr>
              <a:t>      -k  &lt;supporting kernel(s) name(s)&gt;</a:t>
            </a:r>
          </a:p>
          <a:p>
            <a:pPr marL="0" indent="0">
              <a:lnSpc>
                <a:spcPct val="80000"/>
              </a:lnSpc>
              <a:buFontTx/>
              <a:buNone/>
            </a:pPr>
            <a:r>
              <a:rPr lang="en-US" sz="1100" dirty="0">
                <a:solidFill>
                  <a:srgbClr val="032EEE"/>
                </a:solidFill>
                <a:latin typeface="Courier New" charset="0"/>
              </a:rPr>
              <a:t>      -b1 &lt;first body name or ID&gt;</a:t>
            </a:r>
          </a:p>
          <a:p>
            <a:pPr marL="0" indent="0">
              <a:lnSpc>
                <a:spcPct val="80000"/>
              </a:lnSpc>
              <a:buFontTx/>
              <a:buNone/>
            </a:pPr>
            <a:r>
              <a:rPr lang="en-US" sz="1100" dirty="0">
                <a:solidFill>
                  <a:srgbClr val="032EEE"/>
                </a:solidFill>
                <a:latin typeface="Courier New" charset="0"/>
              </a:rPr>
              <a:t>      -c1 &lt;first center name or ID&gt;</a:t>
            </a:r>
          </a:p>
          <a:p>
            <a:pPr marL="0" indent="0">
              <a:lnSpc>
                <a:spcPct val="80000"/>
              </a:lnSpc>
              <a:buFontTx/>
              <a:buNone/>
            </a:pPr>
            <a:r>
              <a:rPr lang="en-US" sz="1100" dirty="0">
                <a:solidFill>
                  <a:srgbClr val="032EEE"/>
                </a:solidFill>
                <a:latin typeface="Courier New" charset="0"/>
              </a:rPr>
              <a:t>      -r1 &lt;first reference frame name&gt;</a:t>
            </a:r>
          </a:p>
          <a:p>
            <a:pPr marL="0" indent="0">
              <a:lnSpc>
                <a:spcPct val="80000"/>
              </a:lnSpc>
              <a:buFontTx/>
              <a:buNone/>
            </a:pPr>
            <a:r>
              <a:rPr lang="en-US" sz="1100" dirty="0">
                <a:solidFill>
                  <a:srgbClr val="032EEE"/>
                </a:solidFill>
                <a:latin typeface="Courier New" charset="0"/>
              </a:rPr>
              <a:t>      -k1 &lt;additional supporting kernel(s) for first SPK&gt;</a:t>
            </a:r>
          </a:p>
          <a:p>
            <a:pPr marL="0" indent="0">
              <a:lnSpc>
                <a:spcPct val="80000"/>
              </a:lnSpc>
              <a:buFontTx/>
              <a:buNone/>
            </a:pPr>
            <a:r>
              <a:rPr lang="en-US" sz="1100" dirty="0">
                <a:solidFill>
                  <a:srgbClr val="032EEE"/>
                </a:solidFill>
                <a:latin typeface="Courier New" charset="0"/>
              </a:rPr>
              <a:t>      -b2 &lt;second body name or ID&gt;</a:t>
            </a:r>
          </a:p>
          <a:p>
            <a:pPr marL="0" indent="0">
              <a:lnSpc>
                <a:spcPct val="80000"/>
              </a:lnSpc>
              <a:buFontTx/>
              <a:buNone/>
            </a:pPr>
            <a:r>
              <a:rPr lang="en-US" sz="1100" dirty="0">
                <a:solidFill>
                  <a:srgbClr val="032EEE"/>
                </a:solidFill>
                <a:latin typeface="Courier New" charset="0"/>
              </a:rPr>
              <a:t>      -c2 &lt;second center name or ID&gt;</a:t>
            </a:r>
          </a:p>
          <a:p>
            <a:pPr marL="0" indent="0">
              <a:lnSpc>
                <a:spcPct val="80000"/>
              </a:lnSpc>
              <a:buFontTx/>
              <a:buNone/>
            </a:pPr>
            <a:r>
              <a:rPr lang="en-US" sz="1100" dirty="0">
                <a:solidFill>
                  <a:srgbClr val="032EEE"/>
                </a:solidFill>
                <a:latin typeface="Courier New" charset="0"/>
              </a:rPr>
              <a:t>      -r2 &lt;second reference frame name&gt;</a:t>
            </a:r>
          </a:p>
          <a:p>
            <a:pPr marL="0" indent="0">
              <a:lnSpc>
                <a:spcPct val="80000"/>
              </a:lnSpc>
              <a:buFontTx/>
              <a:buNone/>
            </a:pPr>
            <a:r>
              <a:rPr lang="en-US" sz="1100" dirty="0">
                <a:solidFill>
                  <a:srgbClr val="032EEE"/>
                </a:solidFill>
                <a:latin typeface="Courier New" charset="0"/>
              </a:rPr>
              <a:t>      -k2 &lt;additional supporting kernel(s) for second SPK&gt;</a:t>
            </a:r>
          </a:p>
          <a:p>
            <a:pPr marL="0" indent="0">
              <a:lnSpc>
                <a:spcPct val="80000"/>
              </a:lnSpc>
              <a:buFontTx/>
              <a:buNone/>
            </a:pPr>
            <a:r>
              <a:rPr lang="en-US" sz="1100" dirty="0">
                <a:solidFill>
                  <a:srgbClr val="032EEE"/>
                </a:solidFill>
                <a:latin typeface="Courier New" charset="0"/>
              </a:rPr>
              <a:t>      -b  &lt;interval start time&gt;</a:t>
            </a:r>
          </a:p>
          <a:p>
            <a:pPr marL="0" indent="0">
              <a:lnSpc>
                <a:spcPct val="80000"/>
              </a:lnSpc>
              <a:buFontTx/>
              <a:buNone/>
            </a:pPr>
            <a:r>
              <a:rPr lang="en-US" sz="1100" dirty="0">
                <a:solidFill>
                  <a:srgbClr val="032EEE"/>
                </a:solidFill>
                <a:latin typeface="Courier New" charset="0"/>
              </a:rPr>
              <a:t>      -e  &lt;interval stop time&gt;</a:t>
            </a:r>
          </a:p>
          <a:p>
            <a:pPr marL="0" indent="0">
              <a:lnSpc>
                <a:spcPct val="80000"/>
              </a:lnSpc>
              <a:buFontTx/>
              <a:buNone/>
            </a:pPr>
            <a:r>
              <a:rPr lang="en-US" sz="1100" dirty="0">
                <a:solidFill>
                  <a:srgbClr val="032EEE"/>
                </a:solidFill>
                <a:latin typeface="Courier New" charset="0"/>
              </a:rPr>
              <a:t>      -s  &lt;time step in seconds&gt;</a:t>
            </a:r>
          </a:p>
          <a:p>
            <a:pPr marL="0" indent="0">
              <a:lnSpc>
                <a:spcPct val="80000"/>
              </a:lnSpc>
              <a:buFontTx/>
              <a:buNone/>
            </a:pPr>
            <a:r>
              <a:rPr lang="en-US" sz="1100" dirty="0">
                <a:solidFill>
                  <a:srgbClr val="032EEE"/>
                </a:solidFill>
                <a:latin typeface="Courier New" charset="0"/>
              </a:rPr>
              <a:t>      -n  &lt;number of states: 2 to 1000000 (default: 1000)&gt;</a:t>
            </a:r>
          </a:p>
          <a:p>
            <a:pPr marL="0" indent="0">
              <a:lnSpc>
                <a:spcPct val="80000"/>
              </a:lnSpc>
              <a:buFontTx/>
              <a:buNone/>
            </a:pPr>
            <a:r>
              <a:rPr lang="en-US" sz="1100" dirty="0">
                <a:solidFill>
                  <a:srgbClr val="032EEE"/>
                </a:solidFill>
                <a:latin typeface="Courier New" charset="0"/>
              </a:rPr>
              <a:t>      -f  &lt;output time format (default: TDB seconds past J2000)&gt;</a:t>
            </a:r>
          </a:p>
          <a:p>
            <a:pPr marL="0" indent="0">
              <a:lnSpc>
                <a:spcPct val="80000"/>
              </a:lnSpc>
              <a:buFontTx/>
              <a:buNone/>
            </a:pPr>
            <a:r>
              <a:rPr lang="en-US" sz="1100" dirty="0">
                <a:solidFill>
                  <a:srgbClr val="032EEE"/>
                </a:solidFill>
                <a:latin typeface="Courier New" charset="0"/>
              </a:rPr>
              <a:t>      -d  &lt;number of significant digits: 6 to 17 (default: 14)&gt;</a:t>
            </a:r>
          </a:p>
          <a:p>
            <a:pPr marL="0" indent="0">
              <a:lnSpc>
                <a:spcPct val="80000"/>
              </a:lnSpc>
              <a:buFontTx/>
              <a:buNone/>
            </a:pPr>
            <a:r>
              <a:rPr lang="en-US" sz="1100" dirty="0">
                <a:solidFill>
                  <a:srgbClr val="032EEE"/>
                </a:solidFill>
                <a:latin typeface="Courier New" charset="0"/>
              </a:rPr>
              <a:t>      -t  &lt;report type: </a:t>
            </a:r>
            <a:r>
              <a:rPr lang="en-US" sz="1100" dirty="0" err="1">
                <a:solidFill>
                  <a:srgbClr val="032EEE"/>
                </a:solidFill>
                <a:latin typeface="Courier New" charset="0"/>
              </a:rPr>
              <a:t>basic|stats|dump|dumpvf|dumpc|dumpg</a:t>
            </a:r>
            <a:r>
              <a:rPr lang="en-US" sz="1100" dirty="0">
                <a:solidFill>
                  <a:srgbClr val="032EEE"/>
                </a:solidFill>
                <a:latin typeface="Courier New" charset="0"/>
              </a:rPr>
              <a:t> (def.: </a:t>
            </a:r>
            <a:r>
              <a:rPr lang="en-US" sz="1100" dirty="0" err="1">
                <a:solidFill>
                  <a:srgbClr val="032EEE"/>
                </a:solidFill>
                <a:latin typeface="Courier New" charset="0"/>
              </a:rPr>
              <a:t>basic|dump</a:t>
            </a:r>
            <a:r>
              <a:rPr lang="en-US" sz="1100" dirty="0">
                <a:solidFill>
                  <a:srgbClr val="032EEE"/>
                </a:solidFill>
                <a:latin typeface="Courier New" charset="0"/>
              </a:rPr>
              <a:t>)&gt;</a:t>
            </a:r>
          </a:p>
          <a:p>
            <a:pPr marL="0" indent="0">
              <a:lnSpc>
                <a:spcPct val="80000"/>
              </a:lnSpc>
              <a:buFontTx/>
              <a:buNone/>
            </a:pPr>
            <a:endParaRPr lang="en-US" sz="1100" b="0" dirty="0">
              <a:latin typeface="Courier New" charset="0"/>
            </a:endParaRPr>
          </a:p>
        </p:txBody>
      </p:sp>
      <p:sp>
        <p:nvSpPr>
          <p:cNvPr id="43014" name="Rectangle 36"/>
          <p:cNvSpPr>
            <a:spLocks noGrp="1" noChangeArrowheads="1"/>
          </p:cNvSpPr>
          <p:nvPr>
            <p:ph type="title"/>
          </p:nvPr>
        </p:nvSpPr>
        <p:spPr>
          <a:xfrm>
            <a:off x="3632850" y="381000"/>
            <a:ext cx="3476913" cy="479747"/>
          </a:xfrm>
        </p:spPr>
        <p:txBody>
          <a:bodyPr/>
          <a:lstStyle/>
          <a:p>
            <a:r>
              <a:rPr lang="en-US" dirty="0"/>
              <a:t>SPKDIFF - Usage</a:t>
            </a:r>
          </a:p>
        </p:txBody>
      </p:sp>
    </p:spTree>
    <p:extLst>
      <p:ext uri="{BB962C8B-B14F-4D97-AF65-F5344CB8AC3E}">
        <p14:creationId xmlns:p14="http://schemas.microsoft.com/office/powerpoint/2010/main" val="271158382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p:spPr>
        <p:txBody>
          <a:bodyPr/>
          <a:lstStyle/>
          <a:p>
            <a:r>
              <a:rPr lang="en-US"/>
              <a:t>Toolkit Applications</a:t>
            </a:r>
          </a:p>
        </p:txBody>
      </p:sp>
      <p:sp>
        <p:nvSpPr>
          <p:cNvPr id="44035" name="Slide Number Placeholder 4"/>
          <p:cNvSpPr>
            <a:spLocks noGrp="1"/>
          </p:cNvSpPr>
          <p:nvPr>
            <p:ph type="sldNum" sz="quarter" idx="11"/>
          </p:nvPr>
        </p:nvSpPr>
        <p:spPr>
          <a:noFill/>
        </p:spPr>
        <p:txBody>
          <a:bodyPr/>
          <a:lstStyle/>
          <a:p>
            <a:fld id="{473B6F33-9CB5-AF46-92F8-B518CC356E75}" type="slidenum">
              <a:rPr lang="en-US"/>
              <a:pPr/>
              <a:t>15</a:t>
            </a:fld>
            <a:endParaRPr lang="en-US" sz="1400" b="0">
              <a:latin typeface="Times New Roman" charset="0"/>
            </a:endParaRPr>
          </a:p>
        </p:txBody>
      </p:sp>
      <p:grpSp>
        <p:nvGrpSpPr>
          <p:cNvPr id="44036" name="Group 2"/>
          <p:cNvGrpSpPr>
            <a:grpSpLocks/>
          </p:cNvGrpSpPr>
          <p:nvPr/>
        </p:nvGrpSpPr>
        <p:grpSpPr bwMode="auto">
          <a:xfrm>
            <a:off x="152400" y="1265238"/>
            <a:ext cx="8839200" cy="5287962"/>
            <a:chOff x="96" y="797"/>
            <a:chExt cx="5568" cy="3331"/>
          </a:xfrm>
        </p:grpSpPr>
        <p:sp>
          <p:nvSpPr>
            <p:cNvPr id="44039"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44040"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44041"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4042"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44043"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044"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44045"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44046" name="Group 10"/>
            <p:cNvGrpSpPr>
              <a:grpSpLocks/>
            </p:cNvGrpSpPr>
            <p:nvPr/>
          </p:nvGrpSpPr>
          <p:grpSpPr bwMode="auto">
            <a:xfrm>
              <a:off x="100" y="1637"/>
              <a:ext cx="136" cy="1492"/>
              <a:chOff x="100" y="1637"/>
              <a:chExt cx="136" cy="1492"/>
            </a:xfrm>
          </p:grpSpPr>
          <p:sp>
            <p:nvSpPr>
              <p:cNvPr id="44066"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4067"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68"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69"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44070"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44047" name="Group 16"/>
            <p:cNvGrpSpPr>
              <a:grpSpLocks/>
            </p:cNvGrpSpPr>
            <p:nvPr/>
          </p:nvGrpSpPr>
          <p:grpSpPr bwMode="auto">
            <a:xfrm>
              <a:off x="98" y="3653"/>
              <a:ext cx="138" cy="418"/>
              <a:chOff x="98" y="3653"/>
              <a:chExt cx="138" cy="418"/>
            </a:xfrm>
          </p:grpSpPr>
          <p:sp>
            <p:nvSpPr>
              <p:cNvPr id="44058"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4059"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60"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61"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4062"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63"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64"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44065"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44048"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4049"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50"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51"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052"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4053"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4054"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55"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4056"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4057"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4037" name="Rectangle 35"/>
          <p:cNvSpPr>
            <a:spLocks noGrp="1" noChangeArrowheads="1"/>
          </p:cNvSpPr>
          <p:nvPr>
            <p:ph type="body" idx="1"/>
          </p:nvPr>
        </p:nvSpPr>
        <p:spPr>
          <a:xfrm>
            <a:off x="457200" y="1600200"/>
            <a:ext cx="7772400" cy="4953000"/>
          </a:xfrm>
          <a:noFill/>
        </p:spPr>
        <p:txBody>
          <a:bodyPr lIns="90487" rIns="90487"/>
          <a:lstStyle/>
          <a:p>
            <a:pPr marL="0" indent="0">
              <a:buFontTx/>
              <a:buNone/>
            </a:pPr>
            <a:r>
              <a:rPr lang="en-US" sz="1000" b="0" dirty="0">
                <a:latin typeface="Courier New" charset="0"/>
              </a:rPr>
              <a:t>$ </a:t>
            </a:r>
            <a:r>
              <a:rPr lang="en-US" sz="1000" dirty="0" err="1">
                <a:solidFill>
                  <a:srgbClr val="FF0000"/>
                </a:solidFill>
                <a:latin typeface="Courier New" charset="0"/>
              </a:rPr>
              <a:t>spkdiff</a:t>
            </a:r>
            <a:r>
              <a:rPr lang="en-US" sz="1000" dirty="0">
                <a:solidFill>
                  <a:srgbClr val="FF0000"/>
                </a:solidFill>
                <a:latin typeface="Courier New" charset="0"/>
              </a:rPr>
              <a:t> </a:t>
            </a:r>
            <a:r>
              <a:rPr lang="en-US" sz="1000" dirty="0" err="1">
                <a:solidFill>
                  <a:srgbClr val="FF0000"/>
                </a:solidFill>
                <a:latin typeface="Courier New" charset="0"/>
              </a:rPr>
              <a:t>mro_psp.bsp</a:t>
            </a:r>
            <a:r>
              <a:rPr lang="en-US" sz="1000" dirty="0">
                <a:solidFill>
                  <a:srgbClr val="FF0000"/>
                </a:solidFill>
                <a:latin typeface="Courier New" charset="0"/>
              </a:rPr>
              <a:t> </a:t>
            </a:r>
            <a:r>
              <a:rPr lang="en-US" sz="1000" dirty="0" err="1">
                <a:solidFill>
                  <a:srgbClr val="FF0000"/>
                </a:solidFill>
                <a:latin typeface="Courier New" charset="0"/>
              </a:rPr>
              <a:t>mro_psp_rec.bsp</a:t>
            </a:r>
            <a:endParaRPr lang="en-US" sz="1000" dirty="0">
              <a:solidFill>
                <a:srgbClr val="FF0000"/>
              </a:solidFill>
              <a:latin typeface="Courier New" charset="0"/>
            </a:endParaRPr>
          </a:p>
          <a:p>
            <a:pPr marL="0" indent="0">
              <a:buFontTx/>
              <a:buNone/>
            </a:pPr>
            <a:r>
              <a:rPr lang="en-US" sz="1000" dirty="0">
                <a:solidFill>
                  <a:srgbClr val="032EEE"/>
                </a:solidFill>
                <a:latin typeface="Courier New" charset="0"/>
              </a:rPr>
              <a:t># Comparison of 1000 'J2000'-referenced geometric states</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of 'MARS RECON ORBITER' (-74) relative to 'MARS BARYCENTER' (4)</a:t>
            </a:r>
          </a:p>
          <a:p>
            <a:pPr marL="0" indent="0">
              <a:buFontTx/>
              <a:buNone/>
            </a:pPr>
            <a:r>
              <a:rPr lang="en-US" sz="1000" dirty="0">
                <a:solidFill>
                  <a:srgbClr val="032EEE"/>
                </a:solidFill>
                <a:latin typeface="Courier New" charset="0"/>
              </a:rPr>
              <a:t>#    from SPK '</a:t>
            </a:r>
            <a:r>
              <a:rPr lang="en-US" sz="1000" dirty="0" err="1">
                <a:solidFill>
                  <a:srgbClr val="032EEE"/>
                </a:solidFill>
                <a:latin typeface="Courier New" charset="0"/>
              </a:rPr>
              <a:t>mro_psp.bsp</a:t>
            </a: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with 1000 'J2000'-referenced geometric states</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of 'MARS RECON ORBITER' (-74) relative to 'MARS BARYCENTER' (4)</a:t>
            </a:r>
          </a:p>
          <a:p>
            <a:pPr marL="0" indent="0">
              <a:buFontTx/>
              <a:buNone/>
            </a:pPr>
            <a:r>
              <a:rPr lang="en-US" sz="1000" dirty="0">
                <a:solidFill>
                  <a:srgbClr val="032EEE"/>
                </a:solidFill>
                <a:latin typeface="Courier New" charset="0"/>
              </a:rPr>
              <a:t>#    from SPK '</a:t>
            </a:r>
            <a:r>
              <a:rPr lang="en-US" sz="1000" dirty="0" err="1">
                <a:solidFill>
                  <a:srgbClr val="032EEE"/>
                </a:solidFill>
                <a:latin typeface="Courier New" charset="0"/>
              </a:rPr>
              <a:t>mro_psp_rec.bsp</a:t>
            </a: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evenly-spaced with 2617.6524668123 second (0d 0h 43m 37.652467s) step size</a:t>
            </a:r>
          </a:p>
          <a:p>
            <a:pPr marL="0" indent="0">
              <a:buFontTx/>
              <a:buNone/>
            </a:pPr>
            <a:r>
              <a:rPr lang="en-US" sz="1000" dirty="0">
                <a:solidFill>
                  <a:srgbClr val="032EEE"/>
                </a:solidFill>
                <a:latin typeface="Courier New" charset="0"/>
              </a:rPr>
              <a:t># within the time interval</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from '2007 APR 01 00:01:05.185 TDB' (228657665.18565 TDB seconds)</a:t>
            </a:r>
          </a:p>
          <a:p>
            <a:pPr marL="0" indent="0">
              <a:buFontTx/>
              <a:buNone/>
            </a:pPr>
            <a:r>
              <a:rPr lang="en-US" sz="1000" dirty="0">
                <a:solidFill>
                  <a:srgbClr val="032EEE"/>
                </a:solidFill>
                <a:latin typeface="Courier New" charset="0"/>
              </a:rPr>
              <a:t>#    to   '2007 MAY 01 06:25:00.000 TDB' (231272700.00000 TDB seconds)</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Relative differences in state vectors:</a:t>
            </a:r>
          </a:p>
          <a:p>
            <a:pPr marL="0" indent="0">
              <a:buFontTx/>
              <a:buNone/>
            </a:pPr>
            <a:r>
              <a:rPr lang="en-US" sz="1000" dirty="0">
                <a:solidFill>
                  <a:srgbClr val="032EEE"/>
                </a:solidFill>
                <a:latin typeface="Courier New" charset="0"/>
              </a:rPr>
              <a:t>                              maximum                 average</a:t>
            </a:r>
          </a:p>
          <a:p>
            <a:pPr marL="0" indent="0">
              <a:buFontTx/>
              <a:buNone/>
            </a:pPr>
            <a:r>
              <a:rPr lang="en-US" sz="1000" dirty="0">
                <a:solidFill>
                  <a:srgbClr val="032EEE"/>
                </a:solidFill>
                <a:latin typeface="Courier New" charset="0"/>
              </a:rPr>
              <a:t>  Position:             8.4872836561757E-05      1.2312974450656E-05</a:t>
            </a:r>
          </a:p>
          <a:p>
            <a:pPr marL="0" indent="0">
              <a:buFontTx/>
              <a:buNone/>
            </a:pPr>
            <a:r>
              <a:rPr lang="en-US" sz="1000" dirty="0">
                <a:solidFill>
                  <a:srgbClr val="032EEE"/>
                </a:solidFill>
                <a:latin typeface="Courier New" charset="0"/>
              </a:rPr>
              <a:t>  Velocity:             8.5232570159796E-05      1.2314285182022E-05</a:t>
            </a:r>
          </a:p>
          <a:p>
            <a:pPr marL="0" indent="0">
              <a:buFontTx/>
              <a:buNone/>
            </a:pPr>
            <a:r>
              <a:rPr lang="en-US" sz="1000" dirty="0">
                <a:solidFill>
                  <a:srgbClr val="032EEE"/>
                </a:solidFill>
                <a:latin typeface="Courier New" charset="0"/>
              </a:rPr>
              <a:t> </a:t>
            </a:r>
          </a:p>
          <a:p>
            <a:pPr marL="0" indent="0">
              <a:buFontTx/>
              <a:buNone/>
            </a:pPr>
            <a:r>
              <a:rPr lang="en-US" sz="1000" dirty="0">
                <a:solidFill>
                  <a:srgbClr val="032EEE"/>
                </a:solidFill>
                <a:latin typeface="Courier New" charset="0"/>
              </a:rPr>
              <a:t>Absolute differences in state vectors:</a:t>
            </a:r>
          </a:p>
          <a:p>
            <a:pPr marL="0" indent="0">
              <a:buFontTx/>
              <a:buNone/>
            </a:pPr>
            <a:r>
              <a:rPr lang="en-US" sz="1000" dirty="0">
                <a:solidFill>
                  <a:srgbClr val="032EEE"/>
                </a:solidFill>
                <a:latin typeface="Courier New" charset="0"/>
              </a:rPr>
              <a:t>                              maximum                 average</a:t>
            </a:r>
          </a:p>
          <a:p>
            <a:pPr marL="0" indent="0">
              <a:buFontTx/>
              <a:buNone/>
            </a:pPr>
            <a:r>
              <a:rPr lang="en-US" sz="1000" dirty="0">
                <a:solidFill>
                  <a:srgbClr val="032EEE"/>
                </a:solidFill>
                <a:latin typeface="Courier New" charset="0"/>
              </a:rPr>
              <a:t>  Position (km):        3.1341344106404E-01      4.5090516995222E-02</a:t>
            </a:r>
          </a:p>
          <a:p>
            <a:pPr marL="0" indent="0">
              <a:buFontTx/>
              <a:buNone/>
            </a:pPr>
            <a:r>
              <a:rPr lang="en-US" sz="1000" dirty="0">
                <a:solidFill>
                  <a:srgbClr val="032EEE"/>
                </a:solidFill>
                <a:latin typeface="Courier New" charset="0"/>
              </a:rPr>
              <a:t>  Velocity (km/s):      2.8848827480682E-04      4.2085874877127E-05</a:t>
            </a:r>
          </a:p>
        </p:txBody>
      </p:sp>
      <p:sp>
        <p:nvSpPr>
          <p:cNvPr id="44038" name="Rectangle 36"/>
          <p:cNvSpPr>
            <a:spLocks noGrp="1" noChangeArrowheads="1"/>
          </p:cNvSpPr>
          <p:nvPr>
            <p:ph type="title"/>
          </p:nvPr>
        </p:nvSpPr>
        <p:spPr>
          <a:xfrm>
            <a:off x="2063750" y="387350"/>
            <a:ext cx="6696075" cy="490538"/>
          </a:xfrm>
        </p:spPr>
        <p:txBody>
          <a:bodyPr/>
          <a:lstStyle/>
          <a:p>
            <a:r>
              <a:rPr lang="en-US" dirty="0"/>
              <a:t>SPKDIFF – Basic Output Example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p:spPr>
        <p:txBody>
          <a:bodyPr/>
          <a:lstStyle/>
          <a:p>
            <a:r>
              <a:rPr lang="en-US"/>
              <a:t>Toolkit Applications</a:t>
            </a:r>
          </a:p>
        </p:txBody>
      </p:sp>
      <p:sp>
        <p:nvSpPr>
          <p:cNvPr id="45059" name="Slide Number Placeholder 4"/>
          <p:cNvSpPr>
            <a:spLocks noGrp="1"/>
          </p:cNvSpPr>
          <p:nvPr>
            <p:ph type="sldNum" sz="quarter" idx="11"/>
          </p:nvPr>
        </p:nvSpPr>
        <p:spPr>
          <a:noFill/>
        </p:spPr>
        <p:txBody>
          <a:bodyPr/>
          <a:lstStyle/>
          <a:p>
            <a:fld id="{8161EE72-B612-0143-BE2E-AA0F644E90D9}" type="slidenum">
              <a:rPr lang="en-US"/>
              <a:pPr/>
              <a:t>16</a:t>
            </a:fld>
            <a:endParaRPr lang="en-US" sz="1400" b="0">
              <a:latin typeface="Times New Roman" charset="0"/>
            </a:endParaRPr>
          </a:p>
        </p:txBody>
      </p:sp>
      <p:grpSp>
        <p:nvGrpSpPr>
          <p:cNvPr id="45060" name="Group 2"/>
          <p:cNvGrpSpPr>
            <a:grpSpLocks/>
          </p:cNvGrpSpPr>
          <p:nvPr/>
        </p:nvGrpSpPr>
        <p:grpSpPr bwMode="auto">
          <a:xfrm>
            <a:off x="152400" y="1265238"/>
            <a:ext cx="8839200" cy="5287962"/>
            <a:chOff x="96" y="797"/>
            <a:chExt cx="5568" cy="3331"/>
          </a:xfrm>
        </p:grpSpPr>
        <p:sp>
          <p:nvSpPr>
            <p:cNvPr id="45063"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45064"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45065"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5066"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45067"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5068"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45069"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45070" name="Group 10"/>
            <p:cNvGrpSpPr>
              <a:grpSpLocks/>
            </p:cNvGrpSpPr>
            <p:nvPr/>
          </p:nvGrpSpPr>
          <p:grpSpPr bwMode="auto">
            <a:xfrm>
              <a:off x="100" y="1637"/>
              <a:ext cx="136" cy="1492"/>
              <a:chOff x="100" y="1637"/>
              <a:chExt cx="136" cy="1492"/>
            </a:xfrm>
          </p:grpSpPr>
          <p:sp>
            <p:nvSpPr>
              <p:cNvPr id="45090"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5091"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92"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93"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45094"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45071" name="Group 16"/>
            <p:cNvGrpSpPr>
              <a:grpSpLocks/>
            </p:cNvGrpSpPr>
            <p:nvPr/>
          </p:nvGrpSpPr>
          <p:grpSpPr bwMode="auto">
            <a:xfrm>
              <a:off x="98" y="3653"/>
              <a:ext cx="138" cy="418"/>
              <a:chOff x="98" y="3653"/>
              <a:chExt cx="138" cy="418"/>
            </a:xfrm>
          </p:grpSpPr>
          <p:sp>
            <p:nvSpPr>
              <p:cNvPr id="45082"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5083"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84"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85"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5086"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87"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88"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45089"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45072"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5073"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74"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75"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5076"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5077"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5078"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79"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5080"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5081"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5061" name="Rectangle 35"/>
          <p:cNvSpPr>
            <a:spLocks noGrp="1" noChangeArrowheads="1"/>
          </p:cNvSpPr>
          <p:nvPr>
            <p:ph type="body" idx="1"/>
          </p:nvPr>
        </p:nvSpPr>
        <p:spPr>
          <a:xfrm>
            <a:off x="457200" y="1600200"/>
            <a:ext cx="8077200" cy="4953000"/>
          </a:xfrm>
          <a:noFill/>
        </p:spPr>
        <p:txBody>
          <a:bodyPr lIns="90487" rIns="90487"/>
          <a:lstStyle/>
          <a:p>
            <a:pPr marL="0" indent="0">
              <a:lnSpc>
                <a:spcPct val="80000"/>
              </a:lnSpc>
              <a:buFontTx/>
              <a:buNone/>
            </a:pPr>
            <a:r>
              <a:rPr lang="en-US" sz="1000" b="0" dirty="0">
                <a:latin typeface="Courier New" charset="0"/>
              </a:rPr>
              <a:t>$ </a:t>
            </a:r>
            <a:r>
              <a:rPr lang="en-US" sz="1000" dirty="0" err="1">
                <a:solidFill>
                  <a:srgbClr val="FF0000"/>
                </a:solidFill>
                <a:latin typeface="Courier New" charset="0"/>
              </a:rPr>
              <a:t>spkdiff</a:t>
            </a:r>
            <a:r>
              <a:rPr lang="en-US" sz="1000" dirty="0">
                <a:solidFill>
                  <a:srgbClr val="FF0000"/>
                </a:solidFill>
                <a:latin typeface="Courier New" charset="0"/>
              </a:rPr>
              <a:t> -t </a:t>
            </a:r>
            <a:r>
              <a:rPr lang="en-US" sz="1000" dirty="0" err="1">
                <a:solidFill>
                  <a:srgbClr val="FF0000"/>
                </a:solidFill>
                <a:latin typeface="Courier New" charset="0"/>
              </a:rPr>
              <a:t>dumpvf</a:t>
            </a:r>
            <a:r>
              <a:rPr lang="en-US" sz="1000" dirty="0">
                <a:solidFill>
                  <a:srgbClr val="FF0000"/>
                </a:solidFill>
                <a:latin typeface="Courier New" charset="0"/>
              </a:rPr>
              <a:t> </a:t>
            </a:r>
            <a:r>
              <a:rPr lang="en-US" sz="1000" dirty="0" err="1">
                <a:solidFill>
                  <a:srgbClr val="FF0000"/>
                </a:solidFill>
                <a:latin typeface="Courier New" charset="0"/>
              </a:rPr>
              <a:t>mro_psp.bsp</a:t>
            </a:r>
            <a:r>
              <a:rPr lang="en-US" sz="1000" dirty="0">
                <a:solidFill>
                  <a:srgbClr val="FF0000"/>
                </a:solidFill>
                <a:latin typeface="Courier New" charset="0"/>
              </a:rPr>
              <a:t> </a:t>
            </a:r>
            <a:r>
              <a:rPr lang="en-US" sz="1000" dirty="0" err="1">
                <a:solidFill>
                  <a:srgbClr val="FF0000"/>
                </a:solidFill>
                <a:latin typeface="Courier New" charset="0"/>
              </a:rPr>
              <a:t>mro_psp_rec.bsp</a:t>
            </a:r>
            <a:r>
              <a:rPr lang="en-US" sz="1000" dirty="0">
                <a:solidFill>
                  <a:srgbClr val="FF0000"/>
                </a:solidFill>
                <a:latin typeface="Courier New" charset="0"/>
              </a:rPr>
              <a:t> | more</a:t>
            </a:r>
          </a:p>
          <a:p>
            <a:pPr marL="0" indent="0">
              <a:lnSpc>
                <a:spcPct val="80000"/>
              </a:lnSpc>
              <a:buFontTx/>
              <a:buNone/>
            </a:pPr>
            <a:r>
              <a:rPr lang="en-US" sz="1000" dirty="0">
                <a:solidFill>
                  <a:srgbClr val="032EEE"/>
                </a:solidFill>
                <a:latin typeface="Courier New" charset="0"/>
              </a:rPr>
              <a:t># Comparison of 1000 'J2000'-referenced geometric states</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of 'MARS RECON ORBITER' (-74) relative to 'MARS BARYCENTER' (4)</a:t>
            </a:r>
          </a:p>
          <a:p>
            <a:pPr marL="0" indent="0">
              <a:lnSpc>
                <a:spcPct val="80000"/>
              </a:lnSpc>
              <a:buFontTx/>
              <a:buNone/>
            </a:pPr>
            <a:r>
              <a:rPr lang="en-US" sz="1000" dirty="0">
                <a:solidFill>
                  <a:srgbClr val="032EEE"/>
                </a:solidFill>
                <a:latin typeface="Courier New" charset="0"/>
              </a:rPr>
              <a:t>#    from SPK '</a:t>
            </a:r>
            <a:r>
              <a:rPr lang="en-US" sz="1000" dirty="0" err="1">
                <a:solidFill>
                  <a:srgbClr val="032EEE"/>
                </a:solidFill>
                <a:latin typeface="Courier New" charset="0"/>
              </a:rPr>
              <a:t>mro_psp.bsp</a:t>
            </a: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with 1000 'J2000'-referenced geometric states</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of 'MARS RECON ORBITER' (-74) relative to 'MARS BARYCENTER' (4)</a:t>
            </a:r>
          </a:p>
          <a:p>
            <a:pPr marL="0" indent="0">
              <a:lnSpc>
                <a:spcPct val="80000"/>
              </a:lnSpc>
              <a:buFontTx/>
              <a:buNone/>
            </a:pPr>
            <a:r>
              <a:rPr lang="en-US" sz="1000" dirty="0">
                <a:solidFill>
                  <a:srgbClr val="032EEE"/>
                </a:solidFill>
                <a:latin typeface="Courier New" charset="0"/>
              </a:rPr>
              <a:t>#    from SPK '</a:t>
            </a:r>
            <a:r>
              <a:rPr lang="en-US" sz="1000" dirty="0" err="1">
                <a:solidFill>
                  <a:srgbClr val="032EEE"/>
                </a:solidFill>
                <a:latin typeface="Courier New" charset="0"/>
              </a:rPr>
              <a:t>mro_psp_rec.bsp</a:t>
            </a: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evenly-spaced with 2617.6524668123 second (0d 0h 43m 37.652467s) step size</a:t>
            </a:r>
          </a:p>
          <a:p>
            <a:pPr marL="0" indent="0">
              <a:lnSpc>
                <a:spcPct val="80000"/>
              </a:lnSpc>
              <a:buFontTx/>
              <a:buNone/>
            </a:pPr>
            <a:r>
              <a:rPr lang="en-US" sz="1000" dirty="0">
                <a:solidFill>
                  <a:srgbClr val="032EEE"/>
                </a:solidFill>
                <a:latin typeface="Courier New" charset="0"/>
              </a:rPr>
              <a:t># within the time interval</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from '2007 APR 01 00:01:05.185 TDB' (228657665.18565 TDB seconds)</a:t>
            </a:r>
          </a:p>
          <a:p>
            <a:pPr marL="0" indent="0">
              <a:lnSpc>
                <a:spcPct val="80000"/>
              </a:lnSpc>
              <a:buFontTx/>
              <a:buNone/>
            </a:pPr>
            <a:r>
              <a:rPr lang="en-US" sz="1000" dirty="0">
                <a:solidFill>
                  <a:srgbClr val="032EEE"/>
                </a:solidFill>
                <a:latin typeface="Courier New" charset="0"/>
              </a:rPr>
              <a:t>#    to   '2007 MAY 01 06:25:00.000 TDB' (231272700.00000 TDB seconds)</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time, </a:t>
            </a:r>
            <a:r>
              <a:rPr lang="en-US" sz="1000" dirty="0" err="1">
                <a:solidFill>
                  <a:srgbClr val="032EEE"/>
                </a:solidFill>
                <a:latin typeface="Courier New" charset="0"/>
              </a:rPr>
              <a:t>down_track_p_diff</a:t>
            </a:r>
            <a:r>
              <a:rPr lang="en-US" sz="1000" dirty="0">
                <a:solidFill>
                  <a:srgbClr val="032EEE"/>
                </a:solidFill>
                <a:latin typeface="Courier New" charset="0"/>
              </a:rPr>
              <a:t>, </a:t>
            </a:r>
            <a:r>
              <a:rPr lang="en-US" sz="1000" dirty="0" err="1">
                <a:solidFill>
                  <a:srgbClr val="032EEE"/>
                </a:solidFill>
                <a:latin typeface="Courier New" charset="0"/>
              </a:rPr>
              <a:t>normal_to_plane_p_diff</a:t>
            </a:r>
            <a:r>
              <a:rPr lang="en-US" sz="1000" dirty="0">
                <a:solidFill>
                  <a:srgbClr val="032EEE"/>
                </a:solidFill>
                <a:latin typeface="Courier New" charset="0"/>
              </a:rPr>
              <a:t>, </a:t>
            </a:r>
            <a:r>
              <a:rPr lang="en-US" sz="1000" dirty="0" err="1">
                <a:solidFill>
                  <a:srgbClr val="032EEE"/>
                </a:solidFill>
                <a:latin typeface="Courier New" charset="0"/>
              </a:rPr>
              <a:t>in_plane_p_diff</a:t>
            </a:r>
            <a:r>
              <a:rPr lang="en-US" sz="1000" dirty="0">
                <a:solidFill>
                  <a:srgbClr val="032EEE"/>
                </a:solidFill>
                <a:latin typeface="Courier New" charset="0"/>
              </a:rPr>
              <a:t>, </a:t>
            </a:r>
            <a:r>
              <a:rPr lang="en-US" sz="1000" dirty="0" err="1">
                <a:solidFill>
                  <a:srgbClr val="032EEE"/>
                </a:solidFill>
                <a:latin typeface="Courier New" charset="0"/>
              </a:rPr>
              <a:t>down_track_v</a:t>
            </a:r>
            <a:endParaRPr lang="en-US" sz="1000" dirty="0">
              <a:solidFill>
                <a:srgbClr val="032EEE"/>
              </a:solidFill>
              <a:latin typeface="Courier New" charset="0"/>
            </a:endParaRPr>
          </a:p>
          <a:p>
            <a:pPr marL="0" indent="0">
              <a:lnSpc>
                <a:spcPct val="80000"/>
              </a:lnSpc>
              <a:buFontTx/>
              <a:buNone/>
            </a:pPr>
            <a:r>
              <a:rPr lang="en-US" sz="1000" dirty="0">
                <a:solidFill>
                  <a:srgbClr val="032EEE"/>
                </a:solidFill>
                <a:latin typeface="Courier New" charset="0"/>
              </a:rPr>
              <a:t>_diff, </a:t>
            </a:r>
            <a:r>
              <a:rPr lang="en-US" sz="1000" dirty="0" err="1">
                <a:solidFill>
                  <a:srgbClr val="032EEE"/>
                </a:solidFill>
                <a:latin typeface="Courier New" charset="0"/>
              </a:rPr>
              <a:t>normal_to_plane_v_diff</a:t>
            </a:r>
            <a:r>
              <a:rPr lang="en-US" sz="1000" dirty="0">
                <a:solidFill>
                  <a:srgbClr val="032EEE"/>
                </a:solidFill>
                <a:latin typeface="Courier New" charset="0"/>
              </a:rPr>
              <a:t>, </a:t>
            </a:r>
            <a:r>
              <a:rPr lang="en-US" sz="1000" dirty="0" err="1">
                <a:solidFill>
                  <a:srgbClr val="032EEE"/>
                </a:solidFill>
                <a:latin typeface="Courier New" charset="0"/>
              </a:rPr>
              <a:t>in_plane_v_diff</a:t>
            </a:r>
            <a:endParaRPr lang="en-US" sz="1000" dirty="0">
              <a:solidFill>
                <a:srgbClr val="032EEE"/>
              </a:solidFill>
              <a:latin typeface="Courier New" charset="0"/>
            </a:endParaRPr>
          </a:p>
          <a:p>
            <a:pPr marL="0" indent="0">
              <a:lnSpc>
                <a:spcPct val="80000"/>
              </a:lnSpc>
              <a:buFontTx/>
              <a:buNone/>
            </a:pPr>
            <a:r>
              <a:rPr lang="en-US" sz="1000" dirty="0">
                <a:solidFill>
                  <a:srgbClr val="032EEE"/>
                </a:solidFill>
                <a:latin typeface="Courier New" charset="0"/>
              </a:rPr>
              <a:t>2.2865766518565E+08 +4.2593079332056E-02 -9.0540866105197E-05 -3.9705894066565E-04 -8.0803561182349E-08 -1.0394439243989E-07 -3.9614350816493E-05</a:t>
            </a:r>
          </a:p>
          <a:p>
            <a:pPr marL="0" indent="0">
              <a:lnSpc>
                <a:spcPct val="80000"/>
              </a:lnSpc>
              <a:buFontTx/>
              <a:buNone/>
            </a:pPr>
            <a:r>
              <a:rPr lang="en-US" sz="1000" dirty="0">
                <a:solidFill>
                  <a:srgbClr val="032EEE"/>
                </a:solidFill>
                <a:latin typeface="Courier New" charset="0"/>
              </a:rPr>
              <a:t>2.2866028283812E+08 +4.2172435702119E-02 +2.3672255851626E-06 -1.1475679619731E-04 +1.3970238250217E-07 +1.4080506259574E-07 -3.9250157214024E-05</a:t>
            </a:r>
          </a:p>
          <a:p>
            <a:pPr marL="0" indent="0">
              <a:lnSpc>
                <a:spcPct val="80000"/>
              </a:lnSpc>
              <a:buFontTx/>
              <a:buNone/>
            </a:pPr>
            <a:r>
              <a:rPr lang="en-US" sz="1000" dirty="0">
                <a:solidFill>
                  <a:srgbClr val="032EEE"/>
                </a:solidFill>
                <a:latin typeface="Courier New" charset="0"/>
              </a:rPr>
              <a:t>2.2866290049059E+08 +4.4830247467488E-02 +9.1590974014175E-05 -7.3802870365833E-04 +5.7800410436763E-07 -1.1724240528272E-07 -4.2099832045985E-05</a:t>
            </a:r>
          </a:p>
          <a:p>
            <a:pPr marL="0" indent="0">
              <a:lnSpc>
                <a:spcPct val="80000"/>
              </a:lnSpc>
              <a:buFontTx/>
              <a:buNone/>
            </a:pPr>
            <a:r>
              <a:rPr lang="en-US" sz="1000" dirty="0">
                <a:solidFill>
                  <a:srgbClr val="032EEE"/>
                </a:solidFill>
                <a:latin typeface="Courier New" charset="0"/>
              </a:rPr>
              <a:t>2.2866551814305E+08 +4.5968515669515E-02 -1.3529652839857E-04 -7.5686845133612E-05 -4.7565892258325E-07 +3.4127364997784E-08 -4.2529268294482E-05</a:t>
            </a:r>
          </a:p>
          <a:p>
            <a:pPr marL="0" indent="0">
              <a:lnSpc>
                <a:spcPct val="80000"/>
              </a:lnSpc>
              <a:buFontTx/>
              <a:buNone/>
            </a:pPr>
            <a:r>
              <a:rPr lang="en-US" sz="1000" dirty="0">
                <a:latin typeface="Courier New" charset="0"/>
              </a:rPr>
              <a:t>--More--</a:t>
            </a:r>
          </a:p>
        </p:txBody>
      </p:sp>
      <p:sp>
        <p:nvSpPr>
          <p:cNvPr id="45062" name="Rectangle 36"/>
          <p:cNvSpPr>
            <a:spLocks noGrp="1" noChangeArrowheads="1"/>
          </p:cNvSpPr>
          <p:nvPr>
            <p:ph type="title"/>
          </p:nvPr>
        </p:nvSpPr>
        <p:spPr>
          <a:xfrm>
            <a:off x="2063750" y="387350"/>
            <a:ext cx="6762750" cy="490538"/>
          </a:xfrm>
        </p:spPr>
        <p:txBody>
          <a:bodyPr/>
          <a:lstStyle/>
          <a:p>
            <a:r>
              <a:rPr lang="en-US" dirty="0"/>
              <a:t>SPKDIFF – Dump Output Example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a:t>Toolkit Applications</a:t>
            </a:r>
          </a:p>
        </p:txBody>
      </p:sp>
      <p:sp>
        <p:nvSpPr>
          <p:cNvPr id="46083" name="Slide Number Placeholder 4"/>
          <p:cNvSpPr>
            <a:spLocks noGrp="1"/>
          </p:cNvSpPr>
          <p:nvPr>
            <p:ph type="sldNum" sz="quarter" idx="11"/>
          </p:nvPr>
        </p:nvSpPr>
        <p:spPr>
          <a:noFill/>
        </p:spPr>
        <p:txBody>
          <a:bodyPr/>
          <a:lstStyle/>
          <a:p>
            <a:fld id="{159787EB-7953-C547-AFDB-F025FE23070F}" type="slidenum">
              <a:rPr lang="en-US"/>
              <a:pPr/>
              <a:t>17</a:t>
            </a:fld>
            <a:endParaRPr lang="en-US" sz="1400" b="0">
              <a:latin typeface="Times New Roman" charset="0"/>
            </a:endParaRPr>
          </a:p>
        </p:txBody>
      </p:sp>
      <p:sp>
        <p:nvSpPr>
          <p:cNvPr id="46084" name="Rectangle 2"/>
          <p:cNvSpPr>
            <a:spLocks noGrp="1" noChangeArrowheads="1"/>
          </p:cNvSpPr>
          <p:nvPr>
            <p:ph type="title"/>
          </p:nvPr>
        </p:nvSpPr>
        <p:spPr>
          <a:xfrm>
            <a:off x="4406900" y="381000"/>
            <a:ext cx="1911350" cy="474663"/>
          </a:xfrm>
        </p:spPr>
        <p:txBody>
          <a:bodyPr/>
          <a:lstStyle/>
          <a:p>
            <a:r>
              <a:rPr lang="en-US"/>
              <a:t>MSOPCK</a:t>
            </a:r>
          </a:p>
        </p:txBody>
      </p:sp>
      <p:sp>
        <p:nvSpPr>
          <p:cNvPr id="46085" name="Rectangle 3"/>
          <p:cNvSpPr>
            <a:spLocks noGrp="1" noChangeArrowheads="1"/>
          </p:cNvSpPr>
          <p:nvPr>
            <p:ph type="body" idx="1"/>
          </p:nvPr>
        </p:nvSpPr>
        <p:spPr/>
        <p:txBody>
          <a:bodyPr/>
          <a:lstStyle/>
          <a:p>
            <a:pPr>
              <a:spcBef>
                <a:spcPct val="0"/>
              </a:spcBef>
              <a:spcAft>
                <a:spcPct val="50000"/>
              </a:spcAft>
            </a:pPr>
            <a:r>
              <a:rPr lang="en-US" i="1" dirty="0" err="1"/>
              <a:t>msopck</a:t>
            </a:r>
            <a:r>
              <a:rPr lang="en-US" dirty="0"/>
              <a:t> is a program for making CK files from orientation provided in a text file as a time tagged, space-delimited table</a:t>
            </a:r>
          </a:p>
          <a:p>
            <a:pPr lvl="1">
              <a:spcBef>
                <a:spcPct val="0"/>
              </a:spcBef>
              <a:spcAft>
                <a:spcPct val="50000"/>
              </a:spcAft>
            </a:pPr>
            <a:r>
              <a:rPr lang="en-US" dirty="0"/>
              <a:t>It has a simple command line interface</a:t>
            </a:r>
          </a:p>
          <a:p>
            <a:pPr lvl="1">
              <a:spcBef>
                <a:spcPct val="0"/>
              </a:spcBef>
              <a:spcAft>
                <a:spcPct val="50000"/>
              </a:spcAft>
            </a:pPr>
            <a:r>
              <a:rPr lang="en-US" dirty="0"/>
              <a:t>It requires all setups to be provided in a setup file that follows the SPICE text kernel syntax</a:t>
            </a:r>
          </a:p>
          <a:p>
            <a:pPr lvl="1">
              <a:spcBef>
                <a:spcPct val="0"/>
              </a:spcBef>
              <a:spcAft>
                <a:spcPct val="50000"/>
              </a:spcAft>
            </a:pPr>
            <a:r>
              <a:rPr lang="en-US" dirty="0"/>
              <a:t>It can process quaternions (SPICE and non-SPICE styles), Euler angles, or matrices, tagged with UTC, SCLK, or ET</a:t>
            </a:r>
          </a:p>
          <a:p>
            <a:pPr lvl="1">
              <a:spcBef>
                <a:spcPct val="0"/>
              </a:spcBef>
              <a:spcAft>
                <a:spcPct val="50000"/>
              </a:spcAft>
            </a:pPr>
            <a:r>
              <a:rPr lang="en-US" dirty="0"/>
              <a:t>For more details see the “Making a CK File” Tutorial</a:t>
            </a:r>
          </a:p>
          <a:p>
            <a:endParaRPr lang="en-US" dirty="0"/>
          </a:p>
        </p:txBody>
      </p:sp>
    </p:spTree>
    <p:extLst>
      <p:ext uri="{BB962C8B-B14F-4D97-AF65-F5344CB8AC3E}">
        <p14:creationId xmlns:p14="http://schemas.microsoft.com/office/powerpoint/2010/main" val="1664076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p:spPr>
        <p:txBody>
          <a:bodyPr/>
          <a:lstStyle/>
          <a:p>
            <a:r>
              <a:rPr lang="en-US"/>
              <a:t>Toolkit Applications</a:t>
            </a:r>
          </a:p>
        </p:txBody>
      </p:sp>
      <p:sp>
        <p:nvSpPr>
          <p:cNvPr id="47107" name="Slide Number Placeholder 4"/>
          <p:cNvSpPr>
            <a:spLocks noGrp="1"/>
          </p:cNvSpPr>
          <p:nvPr>
            <p:ph type="sldNum" sz="quarter" idx="11"/>
          </p:nvPr>
        </p:nvSpPr>
        <p:spPr>
          <a:noFill/>
        </p:spPr>
        <p:txBody>
          <a:bodyPr/>
          <a:lstStyle/>
          <a:p>
            <a:fld id="{80D6CF07-CB35-384D-856F-222CDA6F09F1}" type="slidenum">
              <a:rPr lang="en-US"/>
              <a:pPr/>
              <a:t>18</a:t>
            </a:fld>
            <a:endParaRPr lang="en-US" sz="1400" b="0">
              <a:latin typeface="Times New Roman" charset="0"/>
            </a:endParaRPr>
          </a:p>
        </p:txBody>
      </p:sp>
      <p:sp>
        <p:nvSpPr>
          <p:cNvPr id="47108" name="Rectangle 2"/>
          <p:cNvSpPr>
            <a:spLocks noGrp="1" noChangeArrowheads="1"/>
          </p:cNvSpPr>
          <p:nvPr>
            <p:ph type="title"/>
          </p:nvPr>
        </p:nvSpPr>
        <p:spPr>
          <a:xfrm>
            <a:off x="4429125" y="381000"/>
            <a:ext cx="1928813" cy="490538"/>
          </a:xfrm>
        </p:spPr>
        <p:txBody>
          <a:bodyPr/>
          <a:lstStyle/>
          <a:p>
            <a:r>
              <a:rPr lang="en-US"/>
              <a:t>FRMDIFF</a:t>
            </a:r>
          </a:p>
        </p:txBody>
      </p:sp>
      <p:sp>
        <p:nvSpPr>
          <p:cNvPr id="47109" name="Rectangle 3"/>
          <p:cNvSpPr>
            <a:spLocks noGrp="1" noChangeArrowheads="1"/>
          </p:cNvSpPr>
          <p:nvPr>
            <p:ph type="body" idx="1"/>
          </p:nvPr>
        </p:nvSpPr>
        <p:spPr>
          <a:xfrm>
            <a:off x="539750" y="1377950"/>
            <a:ext cx="8077200" cy="5257800"/>
          </a:xfrm>
        </p:spPr>
        <p:txBody>
          <a:bodyPr/>
          <a:lstStyle/>
          <a:p>
            <a:r>
              <a:rPr lang="en-US" sz="2000" i="1" dirty="0" err="1"/>
              <a:t>frmdiff</a:t>
            </a:r>
            <a:r>
              <a:rPr lang="en-US" sz="2000" dirty="0"/>
              <a:t> is a command line program for sampling the orientation of a reference frame or for computing the difference between orientations of two reference frames based on provided set(s) of SPICE kernels</a:t>
            </a:r>
          </a:p>
          <a:p>
            <a:r>
              <a:rPr lang="en-US" sz="2000" dirty="0"/>
              <a:t>In sampling mode, </a:t>
            </a:r>
            <a:r>
              <a:rPr lang="en-US" sz="2000" i="1" dirty="0" err="1"/>
              <a:t>frmdiff</a:t>
            </a:r>
            <a:r>
              <a:rPr lang="en-US" sz="2000" i="1" dirty="0"/>
              <a:t> </a:t>
            </a:r>
            <a:r>
              <a:rPr lang="en-US" sz="2000" dirty="0"/>
              <a:t>computes a set of transformations from one frame to another frame over a specified interval with a specified time step</a:t>
            </a:r>
          </a:p>
          <a:p>
            <a:r>
              <a:rPr lang="en-US" sz="2000" dirty="0"/>
              <a:t>In comparison mode, </a:t>
            </a:r>
            <a:r>
              <a:rPr lang="en-US" sz="2000" i="1" dirty="0" err="1"/>
              <a:t>frmdiff</a:t>
            </a:r>
            <a:r>
              <a:rPr lang="en-US" sz="2000" i="1" dirty="0"/>
              <a:t> </a:t>
            </a:r>
            <a:r>
              <a:rPr lang="en-US" sz="2000" dirty="0"/>
              <a:t>computes two sets of transformations for two pairs of “from” and “to” frames and then computes the difference in rotation and angular velocity  between these transformations over a specified interval with a specified time step</a:t>
            </a:r>
          </a:p>
          <a:p>
            <a:r>
              <a:rPr lang="en-US" sz="2000" dirty="0"/>
              <a:t>Depending on the execution mode and the requested output type, </a:t>
            </a:r>
            <a:r>
              <a:rPr lang="en-US" sz="2000" i="1" dirty="0" err="1"/>
              <a:t>frmdiff</a:t>
            </a:r>
            <a:r>
              <a:rPr lang="en-US" sz="2000" dirty="0"/>
              <a:t> prints to the screen:</a:t>
            </a:r>
          </a:p>
          <a:p>
            <a:pPr lvl="1"/>
            <a:r>
              <a:rPr lang="en-US" sz="1600" dirty="0"/>
              <a:t>only the maximum rotation or the maximum rotation difference, </a:t>
            </a:r>
          </a:p>
          <a:p>
            <a:pPr lvl="1"/>
            <a:r>
              <a:rPr lang="en-US" sz="1600" dirty="0"/>
              <a:t>a complete table of rotations or differences (as angle and axis, SPICE- or  engineering-style quaternions, matrices, or Euler angles), or </a:t>
            </a:r>
          </a:p>
          <a:p>
            <a:pPr lvl="1"/>
            <a:r>
              <a:rPr lang="en-US" sz="1600" dirty="0"/>
              <a:t>a statistical analysis of rotations or differences.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a:t>Toolkit Applications</a:t>
            </a:r>
          </a:p>
        </p:txBody>
      </p:sp>
      <p:sp>
        <p:nvSpPr>
          <p:cNvPr id="48131" name="Slide Number Placeholder 4"/>
          <p:cNvSpPr>
            <a:spLocks noGrp="1"/>
          </p:cNvSpPr>
          <p:nvPr>
            <p:ph type="sldNum" sz="quarter" idx="11"/>
          </p:nvPr>
        </p:nvSpPr>
        <p:spPr>
          <a:noFill/>
        </p:spPr>
        <p:txBody>
          <a:bodyPr/>
          <a:lstStyle/>
          <a:p>
            <a:fld id="{7EBCBCB1-A506-7544-97A5-3A2C05BD3F91}" type="slidenum">
              <a:rPr lang="en-US"/>
              <a:pPr/>
              <a:t>19</a:t>
            </a:fld>
            <a:endParaRPr lang="en-US" sz="1400" b="0">
              <a:latin typeface="Times New Roman" charset="0"/>
            </a:endParaRPr>
          </a:p>
        </p:txBody>
      </p:sp>
      <p:grpSp>
        <p:nvGrpSpPr>
          <p:cNvPr id="48132" name="Group 2"/>
          <p:cNvGrpSpPr>
            <a:grpSpLocks/>
          </p:cNvGrpSpPr>
          <p:nvPr/>
        </p:nvGrpSpPr>
        <p:grpSpPr bwMode="auto">
          <a:xfrm>
            <a:off x="152400" y="1265238"/>
            <a:ext cx="8839200" cy="5287962"/>
            <a:chOff x="96" y="797"/>
            <a:chExt cx="5568" cy="3331"/>
          </a:xfrm>
        </p:grpSpPr>
        <p:sp>
          <p:nvSpPr>
            <p:cNvPr id="48135"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48136"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48137"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8138"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48139"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40"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48141"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48142" name="Group 10"/>
            <p:cNvGrpSpPr>
              <a:grpSpLocks/>
            </p:cNvGrpSpPr>
            <p:nvPr/>
          </p:nvGrpSpPr>
          <p:grpSpPr bwMode="auto">
            <a:xfrm>
              <a:off x="100" y="1637"/>
              <a:ext cx="136" cy="1492"/>
              <a:chOff x="100" y="1637"/>
              <a:chExt cx="136" cy="1492"/>
            </a:xfrm>
          </p:grpSpPr>
          <p:sp>
            <p:nvSpPr>
              <p:cNvPr id="48162"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8163"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64"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65"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48166"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48143" name="Group 16"/>
            <p:cNvGrpSpPr>
              <a:grpSpLocks/>
            </p:cNvGrpSpPr>
            <p:nvPr/>
          </p:nvGrpSpPr>
          <p:grpSpPr bwMode="auto">
            <a:xfrm>
              <a:off x="98" y="3653"/>
              <a:ext cx="138" cy="418"/>
              <a:chOff x="98" y="3653"/>
              <a:chExt cx="138" cy="418"/>
            </a:xfrm>
          </p:grpSpPr>
          <p:sp>
            <p:nvSpPr>
              <p:cNvPr id="48154"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8155"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56"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57"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8158"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59"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60"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48161"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48144"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8145"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46"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47"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48"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8149"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8150"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51"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8152"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8153"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8133" name="Rectangle 35"/>
          <p:cNvSpPr>
            <a:spLocks noGrp="1" noChangeArrowheads="1"/>
          </p:cNvSpPr>
          <p:nvPr>
            <p:ph type="body" idx="1"/>
          </p:nvPr>
        </p:nvSpPr>
        <p:spPr>
          <a:xfrm>
            <a:off x="463550" y="1682750"/>
            <a:ext cx="7772400" cy="4876800"/>
          </a:xfrm>
          <a:noFill/>
        </p:spPr>
        <p:txBody>
          <a:bodyPr lIns="90487" rIns="90487"/>
          <a:lstStyle/>
          <a:p>
            <a:pPr marL="0" indent="0">
              <a:lnSpc>
                <a:spcPct val="70000"/>
              </a:lnSpc>
              <a:buFontTx/>
              <a:buNone/>
            </a:pPr>
            <a:r>
              <a:rPr lang="en-US" sz="1200" b="0" dirty="0">
                <a:latin typeface="Courier New" charset="0"/>
              </a:rPr>
              <a:t>$ </a:t>
            </a:r>
            <a:r>
              <a:rPr lang="en-US" sz="1200" dirty="0" err="1">
                <a:solidFill>
                  <a:srgbClr val="FF0000"/>
                </a:solidFill>
                <a:latin typeface="Courier New" charset="0"/>
              </a:rPr>
              <a:t>frmdiff</a:t>
            </a:r>
            <a:endParaRPr lang="en-US" sz="1200" b="0" dirty="0">
              <a:solidFill>
                <a:srgbClr val="FF0000"/>
              </a:solidFill>
              <a:latin typeface="Courier New" charset="0"/>
            </a:endParaRPr>
          </a:p>
          <a:p>
            <a:pPr marL="0" indent="0">
              <a:lnSpc>
                <a:spcPct val="70000"/>
              </a:lnSpc>
              <a:buFontTx/>
              <a:buNone/>
            </a:pPr>
            <a:r>
              <a:rPr lang="en-US" sz="1200" dirty="0">
                <a:solidFill>
                  <a:srgbClr val="032EEE"/>
                </a:solidFill>
                <a:latin typeface="Courier New" charset="0"/>
              </a:rPr>
              <a:t>      % </a:t>
            </a:r>
            <a:r>
              <a:rPr lang="en-US" sz="1200" dirty="0" err="1">
                <a:solidFill>
                  <a:srgbClr val="032EEE"/>
                </a:solidFill>
                <a:latin typeface="Courier New" charset="0"/>
              </a:rPr>
              <a:t>frmdiff</a:t>
            </a:r>
            <a:r>
              <a:rPr lang="en-US" sz="1200" dirty="0">
                <a:solidFill>
                  <a:srgbClr val="032EEE"/>
                </a:solidFill>
                <a:latin typeface="Courier New" charset="0"/>
              </a:rPr>
              <a:t> [options] &lt;first kernel name&gt; &lt;second kernel name&gt;</a:t>
            </a:r>
          </a:p>
          <a:p>
            <a:pPr marL="0" indent="0">
              <a:lnSpc>
                <a:spcPct val="70000"/>
              </a:lnSpc>
              <a:buFontTx/>
              <a:buNone/>
            </a:pPr>
            <a:r>
              <a:rPr lang="en-US" sz="1200" dirty="0">
                <a:solidFill>
                  <a:srgbClr val="032EEE"/>
                </a:solidFill>
                <a:latin typeface="Courier New" charset="0"/>
              </a:rPr>
              <a:t>      % </a:t>
            </a:r>
            <a:r>
              <a:rPr lang="en-US" sz="1200" dirty="0" err="1">
                <a:solidFill>
                  <a:srgbClr val="032EEE"/>
                </a:solidFill>
                <a:latin typeface="Courier New" charset="0"/>
              </a:rPr>
              <a:t>frmdiff</a:t>
            </a:r>
            <a:r>
              <a:rPr lang="en-US" sz="1200" dirty="0">
                <a:solidFill>
                  <a:srgbClr val="032EEE"/>
                </a:solidFill>
                <a:latin typeface="Courier New" charset="0"/>
              </a:rPr>
              <a:t> [options] &lt;kernel name&gt;</a:t>
            </a:r>
          </a:p>
          <a:p>
            <a:pPr marL="0" indent="0">
              <a:lnSpc>
                <a:spcPct val="70000"/>
              </a:lnSpc>
              <a:buFontTx/>
              <a:buNone/>
            </a:pPr>
            <a:r>
              <a:rPr lang="en-US" sz="1200" dirty="0">
                <a:solidFill>
                  <a:srgbClr val="032EEE"/>
                </a:solidFill>
                <a:latin typeface="Courier New" charset="0"/>
              </a:rPr>
              <a:t>      % </a:t>
            </a:r>
            <a:r>
              <a:rPr lang="en-US" sz="1200" dirty="0" err="1">
                <a:solidFill>
                  <a:srgbClr val="032EEE"/>
                </a:solidFill>
                <a:latin typeface="Courier New" charset="0"/>
              </a:rPr>
              <a:t>frmdiff</a:t>
            </a:r>
            <a:r>
              <a:rPr lang="en-US" sz="1200" dirty="0">
                <a:solidFill>
                  <a:srgbClr val="032EEE"/>
                </a:solidFill>
                <a:latin typeface="Courier New" charset="0"/>
              </a:rPr>
              <a:t> [options]</a:t>
            </a:r>
          </a:p>
          <a:p>
            <a:pPr marL="0" indent="0">
              <a:lnSpc>
                <a:spcPct val="70000"/>
              </a:lnSpc>
              <a:buFontTx/>
              <a:buNone/>
            </a:pPr>
            <a:r>
              <a:rPr lang="en-US" sz="1200" dirty="0">
                <a:solidFill>
                  <a:srgbClr val="032EEE"/>
                </a:solidFill>
                <a:latin typeface="Courier New" charset="0"/>
              </a:rPr>
              <a:t>   where kernel can be a CK, an FK, or a PCK. Options are shown below.</a:t>
            </a:r>
          </a:p>
          <a:p>
            <a:pPr marL="0" indent="0">
              <a:lnSpc>
                <a:spcPct val="70000"/>
              </a:lnSpc>
              <a:buFontTx/>
              <a:buNone/>
            </a:pPr>
            <a:r>
              <a:rPr lang="en-US" sz="1200" dirty="0">
                <a:solidFill>
                  <a:srgbClr val="032EEE"/>
                </a:solidFill>
                <a:latin typeface="Courier New" charset="0"/>
              </a:rPr>
              <a:t>      -k  &lt;supporting kernel(s) name(s)&gt;</a:t>
            </a:r>
          </a:p>
          <a:p>
            <a:pPr marL="0" indent="0">
              <a:lnSpc>
                <a:spcPct val="70000"/>
              </a:lnSpc>
              <a:buFontTx/>
              <a:buNone/>
            </a:pPr>
            <a:r>
              <a:rPr lang="en-US" sz="1200" dirty="0">
                <a:solidFill>
                  <a:srgbClr val="032EEE"/>
                </a:solidFill>
                <a:latin typeface="Courier New" charset="0"/>
              </a:rPr>
              <a:t>      -f1 &lt;first ``from'' frame, name or ID&gt;</a:t>
            </a:r>
          </a:p>
          <a:p>
            <a:pPr marL="0" indent="0">
              <a:lnSpc>
                <a:spcPct val="70000"/>
              </a:lnSpc>
              <a:buFontTx/>
              <a:buNone/>
            </a:pPr>
            <a:r>
              <a:rPr lang="en-US" sz="1200" dirty="0">
                <a:solidFill>
                  <a:srgbClr val="032EEE"/>
                </a:solidFill>
                <a:latin typeface="Courier New" charset="0"/>
              </a:rPr>
              <a:t>      -t1 &lt;first ``to'' frame, name or ID&gt;</a:t>
            </a:r>
          </a:p>
          <a:p>
            <a:pPr marL="0" indent="0">
              <a:lnSpc>
                <a:spcPct val="70000"/>
              </a:lnSpc>
              <a:buFontTx/>
              <a:buNone/>
            </a:pPr>
            <a:r>
              <a:rPr lang="en-US" sz="1200" dirty="0">
                <a:solidFill>
                  <a:srgbClr val="032EEE"/>
                </a:solidFill>
                <a:latin typeface="Courier New" charset="0"/>
              </a:rPr>
              <a:t>      -c1 &lt;first frame for coverage look up, name or ID&gt;</a:t>
            </a:r>
          </a:p>
          <a:p>
            <a:pPr marL="0" indent="0">
              <a:lnSpc>
                <a:spcPct val="70000"/>
              </a:lnSpc>
              <a:buFontTx/>
              <a:buNone/>
            </a:pPr>
            <a:r>
              <a:rPr lang="en-US" sz="1200" dirty="0">
                <a:solidFill>
                  <a:srgbClr val="032EEE"/>
                </a:solidFill>
                <a:latin typeface="Courier New" charset="0"/>
              </a:rPr>
              <a:t>      -k1 &lt;additional supporting kernel(s) for first file&gt;</a:t>
            </a:r>
          </a:p>
          <a:p>
            <a:pPr marL="0" indent="0">
              <a:lnSpc>
                <a:spcPct val="70000"/>
              </a:lnSpc>
              <a:buFontTx/>
              <a:buNone/>
            </a:pPr>
            <a:r>
              <a:rPr lang="en-US" sz="1200" dirty="0">
                <a:solidFill>
                  <a:srgbClr val="032EEE"/>
                </a:solidFill>
                <a:latin typeface="Courier New" charset="0"/>
              </a:rPr>
              <a:t>      -f2 &lt;second ``from'' frame, name or ID&gt;</a:t>
            </a:r>
          </a:p>
          <a:p>
            <a:pPr marL="0" indent="0">
              <a:lnSpc>
                <a:spcPct val="70000"/>
              </a:lnSpc>
              <a:buFontTx/>
              <a:buNone/>
            </a:pPr>
            <a:r>
              <a:rPr lang="en-US" sz="1200" dirty="0">
                <a:solidFill>
                  <a:srgbClr val="032EEE"/>
                </a:solidFill>
                <a:latin typeface="Courier New" charset="0"/>
              </a:rPr>
              <a:t>      -t2 &lt;second ``to'' frame, name or ID&gt;</a:t>
            </a:r>
          </a:p>
          <a:p>
            <a:pPr marL="0" indent="0">
              <a:lnSpc>
                <a:spcPct val="70000"/>
              </a:lnSpc>
              <a:buFontTx/>
              <a:buNone/>
            </a:pPr>
            <a:r>
              <a:rPr lang="en-US" sz="1200" dirty="0">
                <a:solidFill>
                  <a:srgbClr val="032EEE"/>
                </a:solidFill>
                <a:latin typeface="Courier New" charset="0"/>
              </a:rPr>
              <a:t>      -c2 &lt;second frame for coverage look up, name or ID&gt;</a:t>
            </a:r>
          </a:p>
          <a:p>
            <a:pPr marL="0" indent="0">
              <a:lnSpc>
                <a:spcPct val="70000"/>
              </a:lnSpc>
              <a:buFontTx/>
              <a:buNone/>
            </a:pPr>
            <a:r>
              <a:rPr lang="en-US" sz="1200" dirty="0">
                <a:solidFill>
                  <a:srgbClr val="032EEE"/>
                </a:solidFill>
                <a:latin typeface="Courier New" charset="0"/>
              </a:rPr>
              <a:t>      -k2 &lt;additional supporting kernel(s) for second file&gt;</a:t>
            </a:r>
          </a:p>
          <a:p>
            <a:pPr marL="0" indent="0">
              <a:lnSpc>
                <a:spcPct val="70000"/>
              </a:lnSpc>
              <a:buFontTx/>
              <a:buNone/>
            </a:pPr>
            <a:r>
              <a:rPr lang="en-US" sz="1200" dirty="0">
                <a:solidFill>
                  <a:srgbClr val="032EEE"/>
                </a:solidFill>
                <a:latin typeface="Courier New" charset="0"/>
              </a:rPr>
              <a:t>      -a  &lt;compare angular velocities: </a:t>
            </a:r>
            <a:r>
              <a:rPr lang="en-US" sz="1200" dirty="0" err="1">
                <a:solidFill>
                  <a:srgbClr val="032EEE"/>
                </a:solidFill>
                <a:latin typeface="Courier New" charset="0"/>
              </a:rPr>
              <a:t>yes|no</a:t>
            </a:r>
            <a:r>
              <a:rPr lang="en-US" sz="1200" dirty="0">
                <a:solidFill>
                  <a:srgbClr val="032EEE"/>
                </a:solidFill>
                <a:latin typeface="Courier New" charset="0"/>
              </a:rPr>
              <a:t>&gt;</a:t>
            </a:r>
          </a:p>
          <a:p>
            <a:pPr marL="0" indent="0">
              <a:lnSpc>
                <a:spcPct val="70000"/>
              </a:lnSpc>
              <a:buFontTx/>
              <a:buNone/>
            </a:pPr>
            <a:r>
              <a:rPr lang="en-US" sz="1200" dirty="0">
                <a:solidFill>
                  <a:srgbClr val="032EEE"/>
                </a:solidFill>
                <a:latin typeface="Courier New" charset="0"/>
              </a:rPr>
              <a:t>      -m  &lt;frame for angular velocities: </a:t>
            </a:r>
            <a:r>
              <a:rPr lang="en-US" sz="1200" dirty="0" err="1">
                <a:solidFill>
                  <a:srgbClr val="032EEE"/>
                </a:solidFill>
                <a:latin typeface="Courier New" charset="0"/>
              </a:rPr>
              <a:t>from|to</a:t>
            </a:r>
            <a:r>
              <a:rPr lang="en-US" sz="1200" dirty="0">
                <a:solidFill>
                  <a:srgbClr val="032EEE"/>
                </a:solidFill>
                <a:latin typeface="Courier New" charset="0"/>
              </a:rPr>
              <a:t>&gt;</a:t>
            </a:r>
          </a:p>
          <a:p>
            <a:pPr marL="0" indent="0">
              <a:lnSpc>
                <a:spcPct val="70000"/>
              </a:lnSpc>
              <a:buFontTx/>
              <a:buNone/>
            </a:pPr>
            <a:r>
              <a:rPr lang="en-US" sz="1200" dirty="0">
                <a:solidFill>
                  <a:srgbClr val="032EEE"/>
                </a:solidFill>
                <a:latin typeface="Courier New" charset="0"/>
              </a:rPr>
              <a:t>      -b  &lt;interval start time&gt;</a:t>
            </a:r>
          </a:p>
          <a:p>
            <a:pPr marL="0" indent="0">
              <a:lnSpc>
                <a:spcPct val="70000"/>
              </a:lnSpc>
              <a:buFontTx/>
              <a:buNone/>
            </a:pPr>
            <a:r>
              <a:rPr lang="en-US" sz="1200" dirty="0">
                <a:solidFill>
                  <a:srgbClr val="032EEE"/>
                </a:solidFill>
                <a:latin typeface="Courier New" charset="0"/>
              </a:rPr>
              <a:t>      -e  &lt;interval stop time&gt;</a:t>
            </a:r>
          </a:p>
          <a:p>
            <a:pPr marL="0" indent="0">
              <a:lnSpc>
                <a:spcPct val="70000"/>
              </a:lnSpc>
              <a:buFontTx/>
              <a:buNone/>
            </a:pPr>
            <a:r>
              <a:rPr lang="en-US" sz="1200" dirty="0">
                <a:solidFill>
                  <a:srgbClr val="032EEE"/>
                </a:solidFill>
                <a:latin typeface="Courier New" charset="0"/>
              </a:rPr>
              <a:t>      -n  &lt;number of points: 1 to 1000000 (default: 1000)&gt;</a:t>
            </a:r>
          </a:p>
          <a:p>
            <a:pPr marL="0" indent="0">
              <a:lnSpc>
                <a:spcPct val="70000"/>
              </a:lnSpc>
              <a:buFontTx/>
              <a:buNone/>
            </a:pPr>
            <a:r>
              <a:rPr lang="en-US" sz="1200" dirty="0">
                <a:solidFill>
                  <a:srgbClr val="032EEE"/>
                </a:solidFill>
                <a:latin typeface="Courier New" charset="0"/>
              </a:rPr>
              <a:t>      -s  &lt;time step in seconds&gt;</a:t>
            </a:r>
          </a:p>
          <a:p>
            <a:pPr marL="0" indent="0">
              <a:lnSpc>
                <a:spcPct val="70000"/>
              </a:lnSpc>
              <a:buFontTx/>
              <a:buNone/>
            </a:pPr>
            <a:r>
              <a:rPr lang="en-US" sz="1200" dirty="0">
                <a:solidFill>
                  <a:srgbClr val="032EEE"/>
                </a:solidFill>
                <a:latin typeface="Courier New" charset="0"/>
              </a:rPr>
              <a:t>      -f  &lt;time format: </a:t>
            </a:r>
            <a:r>
              <a:rPr lang="en-US" sz="1200" dirty="0" err="1">
                <a:solidFill>
                  <a:srgbClr val="032EEE"/>
                </a:solidFill>
                <a:latin typeface="Courier New" charset="0"/>
              </a:rPr>
              <a:t>et|sclk|sclkd|ticks|picture_for_TIMOUT</a:t>
            </a:r>
            <a:r>
              <a:rPr lang="en-US" sz="1200" dirty="0">
                <a:solidFill>
                  <a:srgbClr val="032EEE"/>
                </a:solidFill>
                <a:latin typeface="Courier New" charset="0"/>
              </a:rPr>
              <a:t>&gt;</a:t>
            </a:r>
          </a:p>
          <a:p>
            <a:pPr marL="0" indent="0">
              <a:lnSpc>
                <a:spcPct val="70000"/>
              </a:lnSpc>
              <a:buFontTx/>
              <a:buNone/>
            </a:pPr>
            <a:r>
              <a:rPr lang="en-US" sz="1200" dirty="0">
                <a:solidFill>
                  <a:srgbClr val="032EEE"/>
                </a:solidFill>
                <a:latin typeface="Courier New" charset="0"/>
              </a:rPr>
              <a:t>      -t  &lt;report: </a:t>
            </a:r>
            <a:r>
              <a:rPr lang="en-US" sz="1200" dirty="0" err="1">
                <a:solidFill>
                  <a:srgbClr val="032EEE"/>
                </a:solidFill>
                <a:latin typeface="Courier New" charset="0"/>
              </a:rPr>
              <a:t>basic|stats|dumpaa|dumpm|dumpqs|dumpqo|dumpea|dumpc|dumpg</a:t>
            </a:r>
            <a:r>
              <a:rPr lang="en-US" sz="1200" dirty="0">
                <a:solidFill>
                  <a:srgbClr val="032EEE"/>
                </a:solidFill>
                <a:latin typeface="Courier New" charset="0"/>
              </a:rPr>
              <a:t>&gt;</a:t>
            </a:r>
          </a:p>
          <a:p>
            <a:pPr marL="0" indent="0">
              <a:lnSpc>
                <a:spcPct val="70000"/>
              </a:lnSpc>
              <a:buFontTx/>
              <a:buNone/>
            </a:pPr>
            <a:r>
              <a:rPr lang="en-US" sz="1200" dirty="0">
                <a:solidFill>
                  <a:srgbClr val="032EEE"/>
                </a:solidFill>
                <a:latin typeface="Courier New" charset="0"/>
              </a:rPr>
              <a:t>      -o  &lt;rotation axes order (default: z y x)&gt;</a:t>
            </a:r>
          </a:p>
          <a:p>
            <a:pPr marL="0" indent="0">
              <a:lnSpc>
                <a:spcPct val="70000"/>
              </a:lnSpc>
              <a:buFontTx/>
              <a:buNone/>
            </a:pPr>
            <a:r>
              <a:rPr lang="en-US" sz="1200" dirty="0">
                <a:solidFill>
                  <a:srgbClr val="032EEE"/>
                </a:solidFill>
                <a:latin typeface="Courier New" charset="0"/>
              </a:rPr>
              <a:t>      -x  &lt;units for output angles&gt; (only for -t </a:t>
            </a:r>
            <a:r>
              <a:rPr lang="en-US" sz="1200" dirty="0" err="1">
                <a:solidFill>
                  <a:srgbClr val="032EEE"/>
                </a:solidFill>
                <a:latin typeface="Courier New" charset="0"/>
              </a:rPr>
              <a:t>dumpaa</a:t>
            </a:r>
            <a:r>
              <a:rPr lang="en-US" sz="1200" dirty="0">
                <a:solidFill>
                  <a:srgbClr val="032EEE"/>
                </a:solidFill>
                <a:latin typeface="Courier New" charset="0"/>
              </a:rPr>
              <a:t> and -t </a:t>
            </a:r>
            <a:r>
              <a:rPr lang="en-US" sz="1200" dirty="0" err="1">
                <a:solidFill>
                  <a:srgbClr val="032EEE"/>
                </a:solidFill>
                <a:latin typeface="Courier New" charset="0"/>
              </a:rPr>
              <a:t>dumpea</a:t>
            </a:r>
            <a:r>
              <a:rPr lang="en-US" sz="1200" dirty="0">
                <a:solidFill>
                  <a:srgbClr val="032EEE"/>
                </a:solidFill>
                <a:latin typeface="Courier New" charset="0"/>
              </a:rPr>
              <a:t>)</a:t>
            </a:r>
          </a:p>
          <a:p>
            <a:pPr marL="0" indent="0">
              <a:lnSpc>
                <a:spcPct val="70000"/>
              </a:lnSpc>
              <a:buFontTx/>
              <a:buNone/>
            </a:pPr>
            <a:r>
              <a:rPr lang="en-US" sz="1200" dirty="0">
                <a:solidFill>
                  <a:srgbClr val="032EEE"/>
                </a:solidFill>
                <a:latin typeface="Courier New" charset="0"/>
              </a:rPr>
              <a:t>      -d  &lt;number of significant digits: 6 to 17 (default: 14)&gt;</a:t>
            </a:r>
          </a:p>
          <a:p>
            <a:pPr marL="0" indent="0">
              <a:lnSpc>
                <a:spcPct val="80000"/>
              </a:lnSpc>
              <a:buFontTx/>
              <a:buNone/>
            </a:pPr>
            <a:endParaRPr lang="en-US" sz="1200" b="0" dirty="0">
              <a:latin typeface="Courier New" charset="0"/>
            </a:endParaRPr>
          </a:p>
        </p:txBody>
      </p:sp>
      <p:sp>
        <p:nvSpPr>
          <p:cNvPr id="48134" name="Rectangle 36"/>
          <p:cNvSpPr>
            <a:spLocks noGrp="1" noChangeArrowheads="1"/>
          </p:cNvSpPr>
          <p:nvPr>
            <p:ph type="title"/>
          </p:nvPr>
        </p:nvSpPr>
        <p:spPr>
          <a:xfrm>
            <a:off x="3648075" y="381000"/>
            <a:ext cx="3525838" cy="490538"/>
          </a:xfrm>
        </p:spPr>
        <p:txBody>
          <a:bodyPr/>
          <a:lstStyle/>
          <a:p>
            <a:r>
              <a:rPr lang="en-US" dirty="0"/>
              <a:t>FRMDIFF - Usage</a:t>
            </a:r>
          </a:p>
        </p:txBody>
      </p:sp>
    </p:spTree>
    <p:extLst>
      <p:ext uri="{BB962C8B-B14F-4D97-AF65-F5344CB8AC3E}">
        <p14:creationId xmlns:p14="http://schemas.microsoft.com/office/powerpoint/2010/main" val="15391727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2"/>
          <p:cNvSpPr>
            <a:spLocks noGrp="1"/>
          </p:cNvSpPr>
          <p:nvPr>
            <p:ph type="ftr" sz="quarter" idx="10"/>
          </p:nvPr>
        </p:nvSpPr>
        <p:spPr>
          <a:noFill/>
        </p:spPr>
        <p:txBody>
          <a:bodyPr/>
          <a:lstStyle/>
          <a:p>
            <a:r>
              <a:rPr lang="en-US"/>
              <a:t>Toolkit Applications</a:t>
            </a:r>
          </a:p>
        </p:txBody>
      </p:sp>
      <p:sp>
        <p:nvSpPr>
          <p:cNvPr id="29699" name="Slide Number Placeholder 3"/>
          <p:cNvSpPr>
            <a:spLocks noGrp="1"/>
          </p:cNvSpPr>
          <p:nvPr>
            <p:ph type="sldNum" sz="quarter" idx="11"/>
          </p:nvPr>
        </p:nvSpPr>
        <p:spPr>
          <a:noFill/>
        </p:spPr>
        <p:txBody>
          <a:bodyPr/>
          <a:lstStyle/>
          <a:p>
            <a:fld id="{CFDC941B-CE67-604D-8337-557EEA5465C4}" type="slidenum">
              <a:rPr lang="en-US"/>
              <a:pPr/>
              <a:t>2</a:t>
            </a:fld>
            <a:endParaRPr lang="en-US" sz="1400" b="0" dirty="0">
              <a:latin typeface="Times New Roman" charset="0"/>
            </a:endParaRPr>
          </a:p>
        </p:txBody>
      </p:sp>
      <p:sp>
        <p:nvSpPr>
          <p:cNvPr id="29700" name="Rectangle 6"/>
          <p:cNvSpPr>
            <a:spLocks noChangeArrowheads="1"/>
          </p:cNvSpPr>
          <p:nvPr/>
        </p:nvSpPr>
        <p:spPr bwMode="auto">
          <a:xfrm>
            <a:off x="1073150" y="3054350"/>
            <a:ext cx="7772400" cy="3429000"/>
          </a:xfrm>
          <a:prstGeom prst="rect">
            <a:avLst/>
          </a:prstGeom>
          <a:noFill/>
          <a:ln w="12700">
            <a:noFill/>
            <a:miter lim="800000"/>
            <a:headEnd/>
            <a:tailEnd/>
          </a:ln>
        </p:spPr>
        <p:txBody>
          <a:bodyPr lIns="90487" tIns="44450" rIns="90487" bIns="44450">
            <a:prstTxWarp prst="textNoShape">
              <a:avLst/>
            </a:prstTxWarp>
          </a:bodyPr>
          <a:lstStyle/>
          <a:p>
            <a:pPr marL="228600" indent="-228600" algn="l">
              <a:buFontTx/>
              <a:buChar char="•"/>
            </a:pPr>
            <a:r>
              <a:rPr lang="en-US" sz="1800" b="1" dirty="0"/>
              <a:t>Time conversion tool: </a:t>
            </a:r>
            <a:r>
              <a:rPr lang="en-US" sz="1800" b="1" i="1" dirty="0"/>
              <a:t>chronos</a:t>
            </a:r>
            <a:endParaRPr lang="en-US" sz="1800" b="1" dirty="0"/>
          </a:p>
          <a:p>
            <a:pPr marL="228600" indent="-228600" algn="l">
              <a:buFontTx/>
              <a:buChar char="•"/>
            </a:pPr>
            <a:r>
              <a:rPr lang="en-US" sz="1800" b="1" dirty="0"/>
              <a:t>SPK generation tool: </a:t>
            </a:r>
            <a:r>
              <a:rPr lang="en-US" sz="1800" b="1" i="1" dirty="0" err="1"/>
              <a:t>mkspk</a:t>
            </a:r>
            <a:endParaRPr lang="en-US" sz="1800" b="1" i="1" dirty="0"/>
          </a:p>
          <a:p>
            <a:pPr marL="228600" indent="-228600" algn="l">
              <a:buFontTx/>
              <a:buChar char="•"/>
            </a:pPr>
            <a:r>
              <a:rPr lang="en-US" sz="1800" b="1" dirty="0"/>
              <a:t>SPK merge and subset tool: </a:t>
            </a:r>
            <a:r>
              <a:rPr lang="en-US" sz="1800" b="1" i="1" dirty="0" err="1"/>
              <a:t>spkmerge</a:t>
            </a:r>
            <a:endParaRPr lang="en-US" sz="1800" b="1" i="1" dirty="0"/>
          </a:p>
          <a:p>
            <a:pPr marL="228600" indent="-228600" algn="l">
              <a:buFontTx/>
              <a:buChar char="•"/>
            </a:pPr>
            <a:r>
              <a:rPr lang="en-US" sz="1800" b="1" dirty="0"/>
              <a:t>SPK comparison and sample tool: </a:t>
            </a:r>
            <a:r>
              <a:rPr lang="en-US" sz="1800" b="1" i="1" dirty="0" err="1"/>
              <a:t>spkdiff</a:t>
            </a:r>
            <a:endParaRPr lang="en-US" sz="1800" b="1" dirty="0"/>
          </a:p>
          <a:p>
            <a:pPr marL="228600" indent="-228600" algn="l">
              <a:buFontTx/>
              <a:buChar char="•"/>
            </a:pPr>
            <a:r>
              <a:rPr lang="en-US" sz="1800" b="1" dirty="0"/>
              <a:t>CK generation tool:</a:t>
            </a:r>
            <a:r>
              <a:rPr lang="en-US" sz="1800" b="1" i="1" dirty="0"/>
              <a:t> </a:t>
            </a:r>
            <a:r>
              <a:rPr lang="en-US" sz="1800" b="1" i="1" dirty="0" err="1"/>
              <a:t>msopck</a:t>
            </a:r>
            <a:endParaRPr lang="en-US" sz="1800" b="1" i="1" dirty="0"/>
          </a:p>
          <a:p>
            <a:pPr marL="228600" indent="-228600" algn="l">
              <a:buFontTx/>
              <a:buChar char="•"/>
            </a:pPr>
            <a:r>
              <a:rPr lang="en-US" sz="1800" b="1" dirty="0"/>
              <a:t>Frame comparison tool:</a:t>
            </a:r>
            <a:r>
              <a:rPr lang="en-US" sz="1800" b="1" i="1" dirty="0"/>
              <a:t> </a:t>
            </a:r>
            <a:r>
              <a:rPr lang="en-US" sz="1800" b="1" i="1" dirty="0" err="1"/>
              <a:t>frmdiff</a:t>
            </a:r>
            <a:endParaRPr lang="en-US" sz="1800" b="1" i="1" dirty="0"/>
          </a:p>
          <a:p>
            <a:pPr marL="228600" indent="-228600" algn="l">
              <a:buFontTx/>
              <a:buChar char="•"/>
            </a:pPr>
            <a:r>
              <a:rPr lang="en-US" sz="1800" b="1" dirty="0"/>
              <a:t>DSK generation tool: </a:t>
            </a:r>
            <a:r>
              <a:rPr lang="en-US" sz="1800" b="1" i="1" dirty="0" err="1"/>
              <a:t>mkdsk</a:t>
            </a:r>
            <a:endParaRPr lang="en-US" sz="1800" b="1" i="1" dirty="0"/>
          </a:p>
          <a:p>
            <a:pPr marL="228600" indent="-228600" algn="l">
              <a:buFontTx/>
              <a:buChar char="•"/>
            </a:pPr>
            <a:r>
              <a:rPr lang="en-US" sz="1800" b="1" dirty="0"/>
              <a:t>DSK export tool: </a:t>
            </a:r>
            <a:r>
              <a:rPr lang="en-US" sz="1800" b="1" i="1" dirty="0" err="1"/>
              <a:t>dskexp</a:t>
            </a:r>
            <a:endParaRPr lang="en-US" sz="1800" b="1" i="1" dirty="0"/>
          </a:p>
          <a:p>
            <a:pPr marL="228600" indent="-228600" algn="l">
              <a:buFontTx/>
              <a:buChar char="•"/>
            </a:pPr>
            <a:r>
              <a:rPr lang="en-US" sz="1800" b="1" dirty="0"/>
              <a:t>Kernel summary tools: </a:t>
            </a:r>
            <a:r>
              <a:rPr lang="en-US" sz="1800" b="1" i="1" dirty="0"/>
              <a:t>brief, </a:t>
            </a:r>
            <a:r>
              <a:rPr lang="en-US" sz="1800" b="1" i="1" dirty="0" err="1"/>
              <a:t>ckbrief</a:t>
            </a:r>
            <a:r>
              <a:rPr lang="en-US" sz="1800" b="1" i="1" dirty="0"/>
              <a:t>, </a:t>
            </a:r>
            <a:r>
              <a:rPr lang="en-US" sz="1800" b="1" i="1" dirty="0" err="1"/>
              <a:t>dskbrief</a:t>
            </a:r>
            <a:r>
              <a:rPr lang="en-US" sz="1800" b="1" i="1" dirty="0"/>
              <a:t>, </a:t>
            </a:r>
            <a:r>
              <a:rPr lang="en-US" sz="1800" b="1" i="1" dirty="0" err="1"/>
              <a:t>spacit</a:t>
            </a:r>
            <a:endParaRPr lang="en-US" sz="1800" b="1" i="1" dirty="0"/>
          </a:p>
          <a:p>
            <a:pPr marL="228600" indent="-228600" algn="l">
              <a:buFontTx/>
              <a:buChar char="•"/>
            </a:pPr>
            <a:r>
              <a:rPr lang="en-US" sz="1800" b="1" dirty="0"/>
              <a:t>Comments manipulation tools: </a:t>
            </a:r>
            <a:r>
              <a:rPr lang="en-US" sz="1800" b="1" i="1" dirty="0" err="1"/>
              <a:t>commnt</a:t>
            </a:r>
            <a:r>
              <a:rPr lang="en-US" sz="1800" b="1" i="1" dirty="0"/>
              <a:t>, </a:t>
            </a:r>
            <a:r>
              <a:rPr lang="en-US" sz="1800" b="1" i="1" dirty="0" err="1"/>
              <a:t>spacit</a:t>
            </a:r>
            <a:r>
              <a:rPr lang="en-US" sz="1800" b="1" dirty="0"/>
              <a:t> </a:t>
            </a:r>
          </a:p>
          <a:p>
            <a:pPr marL="228600" indent="-228600" algn="l">
              <a:buFontTx/>
              <a:buChar char="•"/>
            </a:pPr>
            <a:r>
              <a:rPr lang="en-US" sz="1800" b="1" dirty="0"/>
              <a:t>File format converters:</a:t>
            </a:r>
            <a:r>
              <a:rPr lang="en-US" sz="1800" b="1" i="1" dirty="0"/>
              <a:t>  </a:t>
            </a:r>
            <a:r>
              <a:rPr lang="en-US" sz="1800" b="1" i="1" dirty="0" err="1"/>
              <a:t>tobin</a:t>
            </a:r>
            <a:r>
              <a:rPr lang="en-US" sz="1800" b="1" i="1" dirty="0"/>
              <a:t>, </a:t>
            </a:r>
            <a:r>
              <a:rPr lang="en-US" sz="1800" b="1" i="1" dirty="0" err="1"/>
              <a:t>toxfr</a:t>
            </a:r>
            <a:endParaRPr lang="en-US" sz="1800" b="1" dirty="0"/>
          </a:p>
        </p:txBody>
      </p:sp>
      <p:sp>
        <p:nvSpPr>
          <p:cNvPr id="29701" name="Rectangle 7"/>
          <p:cNvSpPr>
            <a:spLocks noChangeArrowheads="1"/>
          </p:cNvSpPr>
          <p:nvPr/>
        </p:nvSpPr>
        <p:spPr bwMode="auto">
          <a:xfrm>
            <a:off x="768350" y="1377950"/>
            <a:ext cx="7927975" cy="1609725"/>
          </a:xfrm>
          <a:prstGeom prst="rect">
            <a:avLst/>
          </a:prstGeom>
          <a:noFill/>
          <a:ln w="12700">
            <a:noFill/>
            <a:miter lim="800000"/>
            <a:headEnd/>
            <a:tailEnd/>
          </a:ln>
        </p:spPr>
        <p:txBody>
          <a:bodyPr lIns="90487" tIns="44450" rIns="90487" bIns="44450">
            <a:prstTxWarp prst="textNoShape">
              <a:avLst/>
            </a:prstTxWarp>
            <a:spAutoFit/>
          </a:bodyPr>
          <a:lstStyle/>
          <a:p>
            <a:pPr algn="l">
              <a:lnSpc>
                <a:spcPct val="90000"/>
              </a:lnSpc>
              <a:spcBef>
                <a:spcPct val="50000"/>
              </a:spcBef>
            </a:pPr>
            <a:r>
              <a:rPr lang="en-US" sz="2400" b="1" dirty="0"/>
              <a:t>Toolkit applications create or manipulate kernels, or perform other functions such as time conversion.</a:t>
            </a:r>
          </a:p>
          <a:p>
            <a:pPr algn="l">
              <a:lnSpc>
                <a:spcPct val="90000"/>
              </a:lnSpc>
              <a:spcBef>
                <a:spcPct val="50000"/>
              </a:spcBef>
            </a:pPr>
            <a:r>
              <a:rPr lang="en-US" sz="2400" b="1" dirty="0"/>
              <a:t>Each of the following applications is included in the  Toolkits.</a:t>
            </a:r>
          </a:p>
        </p:txBody>
      </p:sp>
      <p:sp>
        <p:nvSpPr>
          <p:cNvPr id="29702" name="Rectangle 8"/>
          <p:cNvSpPr>
            <a:spLocks noGrp="1" noChangeArrowheads="1"/>
          </p:cNvSpPr>
          <p:nvPr>
            <p:ph type="title"/>
          </p:nvPr>
        </p:nvSpPr>
        <p:spPr>
          <a:xfrm>
            <a:off x="3355975" y="381000"/>
            <a:ext cx="4010025" cy="474663"/>
          </a:xfrm>
          <a:noFill/>
        </p:spPr>
        <p:txBody>
          <a:bodyPr/>
          <a:lstStyle/>
          <a:p>
            <a:r>
              <a:rPr lang="en-US"/>
              <a:t>Toolkit Applications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p:spPr>
        <p:txBody>
          <a:bodyPr/>
          <a:lstStyle/>
          <a:p>
            <a:r>
              <a:rPr lang="en-US"/>
              <a:t>Toolkit Applications</a:t>
            </a:r>
          </a:p>
        </p:txBody>
      </p:sp>
      <p:sp>
        <p:nvSpPr>
          <p:cNvPr id="49155" name="Slide Number Placeholder 4"/>
          <p:cNvSpPr>
            <a:spLocks noGrp="1"/>
          </p:cNvSpPr>
          <p:nvPr>
            <p:ph type="sldNum" sz="quarter" idx="11"/>
          </p:nvPr>
        </p:nvSpPr>
        <p:spPr>
          <a:noFill/>
        </p:spPr>
        <p:txBody>
          <a:bodyPr/>
          <a:lstStyle/>
          <a:p>
            <a:fld id="{DF5CFAA3-FAA9-5F41-9216-679ADEAA1027}" type="slidenum">
              <a:rPr lang="en-US"/>
              <a:pPr/>
              <a:t>20</a:t>
            </a:fld>
            <a:endParaRPr lang="en-US" sz="1400" b="0">
              <a:latin typeface="Times New Roman" charset="0"/>
            </a:endParaRPr>
          </a:p>
        </p:txBody>
      </p:sp>
      <p:grpSp>
        <p:nvGrpSpPr>
          <p:cNvPr id="49156" name="Group 2"/>
          <p:cNvGrpSpPr>
            <a:grpSpLocks/>
          </p:cNvGrpSpPr>
          <p:nvPr/>
        </p:nvGrpSpPr>
        <p:grpSpPr bwMode="auto">
          <a:xfrm>
            <a:off x="152400" y="1265238"/>
            <a:ext cx="8839200" cy="5287962"/>
            <a:chOff x="96" y="797"/>
            <a:chExt cx="5568" cy="3331"/>
          </a:xfrm>
        </p:grpSpPr>
        <p:sp>
          <p:nvSpPr>
            <p:cNvPr id="49159"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49160"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49161"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9162"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49163"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9164"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49165"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49166" name="Group 10"/>
            <p:cNvGrpSpPr>
              <a:grpSpLocks/>
            </p:cNvGrpSpPr>
            <p:nvPr/>
          </p:nvGrpSpPr>
          <p:grpSpPr bwMode="auto">
            <a:xfrm>
              <a:off x="100" y="1637"/>
              <a:ext cx="136" cy="1492"/>
              <a:chOff x="100" y="1637"/>
              <a:chExt cx="136" cy="1492"/>
            </a:xfrm>
          </p:grpSpPr>
          <p:sp>
            <p:nvSpPr>
              <p:cNvPr id="49186"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9187"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88"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89"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49190"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49167" name="Group 16"/>
            <p:cNvGrpSpPr>
              <a:grpSpLocks/>
            </p:cNvGrpSpPr>
            <p:nvPr/>
          </p:nvGrpSpPr>
          <p:grpSpPr bwMode="auto">
            <a:xfrm>
              <a:off x="98" y="3653"/>
              <a:ext cx="138" cy="418"/>
              <a:chOff x="98" y="3653"/>
              <a:chExt cx="138" cy="418"/>
            </a:xfrm>
          </p:grpSpPr>
          <p:sp>
            <p:nvSpPr>
              <p:cNvPr id="49178"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9179"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80"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81"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49182"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83"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84"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49185"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49168"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9169"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70"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71"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9172"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49173"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49174"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75"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49176"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77"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9157" name="Rectangle 35"/>
          <p:cNvSpPr>
            <a:spLocks noGrp="1" noChangeArrowheads="1"/>
          </p:cNvSpPr>
          <p:nvPr>
            <p:ph type="body" idx="1"/>
          </p:nvPr>
        </p:nvSpPr>
        <p:spPr>
          <a:xfrm>
            <a:off x="457200" y="1600200"/>
            <a:ext cx="7772400" cy="4953000"/>
          </a:xfrm>
          <a:noFill/>
        </p:spPr>
        <p:txBody>
          <a:bodyPr lIns="90487" rIns="90487"/>
          <a:lstStyle/>
          <a:p>
            <a:pPr marL="0" indent="0">
              <a:buFontTx/>
              <a:buNone/>
            </a:pPr>
            <a:r>
              <a:rPr lang="en-US" sz="1000" b="0" dirty="0">
                <a:latin typeface="Courier New" charset="0"/>
              </a:rPr>
              <a:t>$ </a:t>
            </a:r>
            <a:r>
              <a:rPr lang="en-US" sz="1000" dirty="0" err="1">
                <a:solidFill>
                  <a:srgbClr val="FF0000"/>
                </a:solidFill>
                <a:latin typeface="Courier New" charset="0"/>
              </a:rPr>
              <a:t>frmdiff</a:t>
            </a:r>
            <a:r>
              <a:rPr lang="en-US" sz="1000" dirty="0">
                <a:solidFill>
                  <a:srgbClr val="FF0000"/>
                </a:solidFill>
                <a:latin typeface="Courier New" charset="0"/>
              </a:rPr>
              <a:t> -k naif0009.tls DIF_SCLKSCET.00036.tsc di_v17.tf -s 5 -t </a:t>
            </a:r>
            <a:r>
              <a:rPr lang="en-US" sz="1000" dirty="0" err="1">
                <a:solidFill>
                  <a:srgbClr val="FF0000"/>
                </a:solidFill>
                <a:latin typeface="Courier New" charset="0"/>
              </a:rPr>
              <a:t>dumpqo</a:t>
            </a:r>
            <a:r>
              <a:rPr lang="en-US" sz="1000" dirty="0">
                <a:solidFill>
                  <a:srgbClr val="FF0000"/>
                </a:solidFill>
                <a:latin typeface="Courier New" charset="0"/>
              </a:rPr>
              <a:t> -f </a:t>
            </a:r>
            <a:r>
              <a:rPr lang="en-US" sz="1000" dirty="0" err="1">
                <a:solidFill>
                  <a:srgbClr val="FF0000"/>
                </a:solidFill>
                <a:latin typeface="Courier New" charset="0"/>
              </a:rPr>
              <a:t>sclkd</a:t>
            </a:r>
            <a:r>
              <a:rPr lang="en-US" sz="1000" dirty="0">
                <a:solidFill>
                  <a:srgbClr val="FF0000"/>
                </a:solidFill>
                <a:latin typeface="Courier New" charset="0"/>
              </a:rPr>
              <a:t> -a yes -m to dif_sc_2009-01-27.bc &gt; </a:t>
            </a:r>
            <a:r>
              <a:rPr lang="en-US" sz="1000" dirty="0" err="1">
                <a:solidFill>
                  <a:srgbClr val="FF0000"/>
                </a:solidFill>
                <a:latin typeface="Courier New" charset="0"/>
              </a:rPr>
              <a:t>output.txt</a:t>
            </a:r>
            <a:endParaRPr lang="en-US" sz="1000" dirty="0">
              <a:solidFill>
                <a:srgbClr val="FF0000"/>
              </a:solidFill>
              <a:latin typeface="Courier New" charset="0"/>
            </a:endParaRPr>
          </a:p>
          <a:p>
            <a:pPr marL="0" indent="0">
              <a:buFontTx/>
              <a:buNone/>
            </a:pPr>
            <a:endParaRPr lang="en-US" sz="1000" b="0" dirty="0">
              <a:latin typeface="Courier New" charset="0"/>
            </a:endParaRPr>
          </a:p>
          <a:p>
            <a:pPr marL="0" indent="0">
              <a:buFontTx/>
              <a:buNone/>
            </a:pPr>
            <a:r>
              <a:rPr lang="en-US" sz="1000" b="0" dirty="0">
                <a:latin typeface="Courier New" charset="0"/>
              </a:rPr>
              <a:t>$ </a:t>
            </a:r>
            <a:r>
              <a:rPr lang="en-US" sz="1000" dirty="0">
                <a:solidFill>
                  <a:srgbClr val="FF0000"/>
                </a:solidFill>
                <a:latin typeface="Courier New" charset="0"/>
              </a:rPr>
              <a:t>cat </a:t>
            </a:r>
            <a:r>
              <a:rPr lang="en-US" sz="1000" dirty="0" err="1">
                <a:solidFill>
                  <a:srgbClr val="FF0000"/>
                </a:solidFill>
                <a:latin typeface="Courier New" charset="0"/>
              </a:rPr>
              <a:t>output.txt</a:t>
            </a:r>
            <a:endParaRPr lang="en-US" sz="1000" dirty="0">
              <a:solidFill>
                <a:srgbClr val="FF0000"/>
              </a:solidFill>
              <a:latin typeface="Courier New" charset="0"/>
            </a:endParaRP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Sampling of 16864 rotations</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from 'J2000' (1) to 'DIF_SPACECRAFT' (-140000)</a:t>
            </a:r>
          </a:p>
          <a:p>
            <a:pPr marL="0" indent="0">
              <a:buFontTx/>
              <a:buNone/>
            </a:pPr>
            <a:r>
              <a:rPr lang="en-US" sz="1000" dirty="0">
                <a:solidFill>
                  <a:srgbClr val="032EEE"/>
                </a:solidFill>
                <a:latin typeface="Courier New" charset="0"/>
              </a:rPr>
              <a:t>#    computed using</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naif0009.tls DIF_SCLKSCET.00036.tsc di_v17.tf </a:t>
            </a:r>
          </a:p>
          <a:p>
            <a:pPr marL="0" indent="0">
              <a:buFontTx/>
              <a:buNone/>
            </a:pPr>
            <a:r>
              <a:rPr lang="en-US" sz="1000" dirty="0">
                <a:solidFill>
                  <a:srgbClr val="032EEE"/>
                </a:solidFill>
                <a:latin typeface="Courier New" charset="0"/>
              </a:rPr>
              <a:t>#       dif_sc_2009-01-27.bc</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with a 5.0000000000000 second (0:00:00:05.000000) step size</a:t>
            </a:r>
          </a:p>
          <a:p>
            <a:pPr marL="0" indent="0">
              <a:buFontTx/>
              <a:buNone/>
            </a:pPr>
            <a:r>
              <a:rPr lang="en-US" sz="1000" dirty="0">
                <a:solidFill>
                  <a:srgbClr val="032EEE"/>
                </a:solidFill>
                <a:latin typeface="Courier New" charset="0"/>
              </a:rPr>
              <a:t># within the non-continuous (with 2 gaps) time period</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from '2009 JAN 27 00:01:06.713' TDB (286286466.71354 TDB seco...</a:t>
            </a:r>
          </a:p>
          <a:p>
            <a:pPr marL="0" indent="0">
              <a:buFontTx/>
              <a:buNone/>
            </a:pPr>
            <a:r>
              <a:rPr lang="en-US" sz="1000" dirty="0">
                <a:solidFill>
                  <a:srgbClr val="032EEE"/>
                </a:solidFill>
                <a:latin typeface="Courier New" charset="0"/>
              </a:rPr>
              <a:t>#    to   '2009 JAN 28 00:01:05.346' TDB (286372865.34683 TDB seco...</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including angular velocities relative to 'to' frame.</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Times are decimal SCLKs computed using SCLK ID -140.</a:t>
            </a:r>
          </a:p>
          <a:p>
            <a:pPr marL="0" indent="0">
              <a:buFontTx/>
              <a:buNone/>
            </a:pPr>
            <a:r>
              <a:rPr lang="en-US" sz="1000" dirty="0">
                <a:solidFill>
                  <a:srgbClr val="032EEE"/>
                </a:solidFill>
                <a:latin typeface="Courier New" charset="0"/>
              </a:rPr>
              <a:t>#</a:t>
            </a:r>
          </a:p>
          <a:p>
            <a:pPr marL="0" indent="0">
              <a:buFontTx/>
              <a:buNone/>
            </a:pPr>
            <a:r>
              <a:rPr lang="en-US" sz="1000" dirty="0">
                <a:solidFill>
                  <a:srgbClr val="032EEE"/>
                </a:solidFill>
                <a:latin typeface="Courier New" charset="0"/>
              </a:rPr>
              <a:t># time, q_sin1, q_sin2, q_sin3, </a:t>
            </a:r>
            <a:r>
              <a:rPr lang="en-US" sz="1000" dirty="0" err="1">
                <a:solidFill>
                  <a:srgbClr val="032EEE"/>
                </a:solidFill>
                <a:latin typeface="Courier New" charset="0"/>
              </a:rPr>
              <a:t>q_cos</a:t>
            </a:r>
            <a:r>
              <a:rPr lang="en-US" sz="1000" dirty="0">
                <a:solidFill>
                  <a:srgbClr val="032EEE"/>
                </a:solidFill>
                <a:latin typeface="Courier New" charset="0"/>
              </a:rPr>
              <a:t>, </a:t>
            </a:r>
            <a:r>
              <a:rPr lang="en-US" sz="1000" dirty="0" err="1">
                <a:solidFill>
                  <a:srgbClr val="032EEE"/>
                </a:solidFill>
                <a:latin typeface="Courier New" charset="0"/>
              </a:rPr>
              <a:t>av_x</a:t>
            </a:r>
            <a:r>
              <a:rPr lang="en-US" sz="1000" dirty="0">
                <a:solidFill>
                  <a:srgbClr val="032EEE"/>
                </a:solidFill>
                <a:latin typeface="Courier New" charset="0"/>
              </a:rPr>
              <a:t>, </a:t>
            </a:r>
            <a:r>
              <a:rPr lang="en-US" sz="1000" dirty="0" err="1">
                <a:solidFill>
                  <a:srgbClr val="032EEE"/>
                </a:solidFill>
                <a:latin typeface="Courier New" charset="0"/>
              </a:rPr>
              <a:t>av_y</a:t>
            </a:r>
            <a:r>
              <a:rPr lang="en-US" sz="1000" dirty="0">
                <a:solidFill>
                  <a:srgbClr val="032EEE"/>
                </a:solidFill>
                <a:latin typeface="Courier New" charset="0"/>
              </a:rPr>
              <a:t>, </a:t>
            </a:r>
            <a:r>
              <a:rPr lang="en-US" sz="1000" dirty="0" err="1">
                <a:solidFill>
                  <a:srgbClr val="032EEE"/>
                </a:solidFill>
                <a:latin typeface="Courier New" charset="0"/>
              </a:rPr>
              <a:t>av_z</a:t>
            </a:r>
            <a:endParaRPr lang="en-US" sz="1000" dirty="0">
              <a:solidFill>
                <a:srgbClr val="032EEE"/>
              </a:solidFill>
              <a:latin typeface="Courier New" charset="0"/>
            </a:endParaRPr>
          </a:p>
          <a:p>
            <a:pPr marL="0" indent="0">
              <a:buFontTx/>
              <a:buNone/>
            </a:pPr>
            <a:r>
              <a:rPr lang="en-US" sz="1000" dirty="0">
                <a:solidFill>
                  <a:srgbClr val="032EEE"/>
                </a:solidFill>
                <a:latin typeface="Courier New" charset="0"/>
              </a:rPr>
              <a:t>2.8628543276953E+08 +6.9350853049532E-01 +3.7594179111024E-01 -6.1...</a:t>
            </a:r>
          </a:p>
          <a:p>
            <a:pPr marL="0" indent="0">
              <a:buFontTx/>
              <a:buNone/>
            </a:pPr>
            <a:r>
              <a:rPr lang="en-US" sz="1000" dirty="0">
                <a:solidFill>
                  <a:srgbClr val="032EEE"/>
                </a:solidFill>
                <a:latin typeface="Courier New" charset="0"/>
              </a:rPr>
              <a:t>2.8628543776953E+08 +6.9350851552324E-01 +3.7594215798843E-01 -6.1...</a:t>
            </a:r>
          </a:p>
        </p:txBody>
      </p:sp>
      <p:sp>
        <p:nvSpPr>
          <p:cNvPr id="49158" name="Rectangle 36"/>
          <p:cNvSpPr>
            <a:spLocks noGrp="1" noChangeArrowheads="1"/>
          </p:cNvSpPr>
          <p:nvPr>
            <p:ph type="title"/>
          </p:nvPr>
        </p:nvSpPr>
        <p:spPr>
          <a:xfrm>
            <a:off x="2597150" y="387350"/>
            <a:ext cx="6034088" cy="490538"/>
          </a:xfrm>
        </p:spPr>
        <p:txBody>
          <a:bodyPr/>
          <a:lstStyle/>
          <a:p>
            <a:r>
              <a:rPr lang="en-US" dirty="0"/>
              <a:t>FRMDIFF – Sampling Example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noFill/>
        </p:spPr>
        <p:txBody>
          <a:bodyPr/>
          <a:lstStyle/>
          <a:p>
            <a:r>
              <a:rPr lang="en-US"/>
              <a:t>Toolkit Applications</a:t>
            </a:r>
          </a:p>
        </p:txBody>
      </p:sp>
      <p:sp>
        <p:nvSpPr>
          <p:cNvPr id="50179" name="Slide Number Placeholder 4"/>
          <p:cNvSpPr>
            <a:spLocks noGrp="1"/>
          </p:cNvSpPr>
          <p:nvPr>
            <p:ph type="sldNum" sz="quarter" idx="11"/>
          </p:nvPr>
        </p:nvSpPr>
        <p:spPr>
          <a:noFill/>
        </p:spPr>
        <p:txBody>
          <a:bodyPr/>
          <a:lstStyle/>
          <a:p>
            <a:fld id="{1F7178D9-6AE1-8F4B-9B98-654CF4010078}" type="slidenum">
              <a:rPr lang="en-US"/>
              <a:pPr/>
              <a:t>21</a:t>
            </a:fld>
            <a:endParaRPr lang="en-US" sz="1400" b="0">
              <a:latin typeface="Times New Roman" charset="0"/>
            </a:endParaRPr>
          </a:p>
        </p:txBody>
      </p:sp>
      <p:grpSp>
        <p:nvGrpSpPr>
          <p:cNvPr id="50180" name="Group 2"/>
          <p:cNvGrpSpPr>
            <a:grpSpLocks/>
          </p:cNvGrpSpPr>
          <p:nvPr/>
        </p:nvGrpSpPr>
        <p:grpSpPr bwMode="auto">
          <a:xfrm>
            <a:off x="152400" y="1265238"/>
            <a:ext cx="8839200" cy="5287962"/>
            <a:chOff x="96" y="797"/>
            <a:chExt cx="5568" cy="3331"/>
          </a:xfrm>
        </p:grpSpPr>
        <p:sp>
          <p:nvSpPr>
            <p:cNvPr id="50183"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0184"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0185"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0186"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0187"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0188"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0189"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0190" name="Group 10"/>
            <p:cNvGrpSpPr>
              <a:grpSpLocks/>
            </p:cNvGrpSpPr>
            <p:nvPr/>
          </p:nvGrpSpPr>
          <p:grpSpPr bwMode="auto">
            <a:xfrm>
              <a:off x="100" y="1637"/>
              <a:ext cx="136" cy="1492"/>
              <a:chOff x="100" y="1637"/>
              <a:chExt cx="136" cy="1492"/>
            </a:xfrm>
          </p:grpSpPr>
          <p:sp>
            <p:nvSpPr>
              <p:cNvPr id="50210"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0211"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212"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213"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0214"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0191" name="Group 16"/>
            <p:cNvGrpSpPr>
              <a:grpSpLocks/>
            </p:cNvGrpSpPr>
            <p:nvPr/>
          </p:nvGrpSpPr>
          <p:grpSpPr bwMode="auto">
            <a:xfrm>
              <a:off x="98" y="3653"/>
              <a:ext cx="138" cy="418"/>
              <a:chOff x="98" y="3653"/>
              <a:chExt cx="138" cy="418"/>
            </a:xfrm>
          </p:grpSpPr>
          <p:sp>
            <p:nvSpPr>
              <p:cNvPr id="50202"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0203"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204"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205"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0206"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207"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208"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0209"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0192"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0193"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194"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195"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0196"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0197"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0198"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199"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0200"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0201"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0181" name="Rectangle 35"/>
          <p:cNvSpPr>
            <a:spLocks noGrp="1" noChangeArrowheads="1"/>
          </p:cNvSpPr>
          <p:nvPr>
            <p:ph type="body" idx="1"/>
          </p:nvPr>
        </p:nvSpPr>
        <p:spPr>
          <a:xfrm>
            <a:off x="457200" y="1600200"/>
            <a:ext cx="8077200" cy="4953000"/>
          </a:xfrm>
          <a:noFill/>
        </p:spPr>
        <p:txBody>
          <a:bodyPr lIns="90487" rIns="90487"/>
          <a:lstStyle/>
          <a:p>
            <a:pPr marL="0" indent="0">
              <a:lnSpc>
                <a:spcPct val="80000"/>
              </a:lnSpc>
              <a:buFontTx/>
              <a:buNone/>
            </a:pPr>
            <a:r>
              <a:rPr lang="en-US" sz="1000" b="0" dirty="0">
                <a:latin typeface="Courier New" charset="0"/>
              </a:rPr>
              <a:t>$ </a:t>
            </a:r>
            <a:r>
              <a:rPr lang="en-US" sz="1000" dirty="0" err="1">
                <a:solidFill>
                  <a:srgbClr val="FF0000"/>
                </a:solidFill>
                <a:latin typeface="Courier New" charset="0"/>
              </a:rPr>
              <a:t>frmdiff</a:t>
            </a:r>
            <a:r>
              <a:rPr lang="en-US" sz="1000" dirty="0">
                <a:solidFill>
                  <a:srgbClr val="FF0000"/>
                </a:solidFill>
                <a:latin typeface="Courier New" charset="0"/>
              </a:rPr>
              <a:t> -k naif0009.tls cas00130.tsc cas_v40.tf -s 10 -b 2009-JAN-09 00:00 -e 2009-JAN-10 00:00 -t </a:t>
            </a:r>
            <a:r>
              <a:rPr lang="en-US" sz="1000" dirty="0" err="1">
                <a:solidFill>
                  <a:srgbClr val="FF0000"/>
                </a:solidFill>
                <a:latin typeface="Courier New" charset="0"/>
              </a:rPr>
              <a:t>dumpaa</a:t>
            </a:r>
            <a:r>
              <a:rPr lang="en-US" sz="1000" dirty="0">
                <a:solidFill>
                  <a:srgbClr val="FF0000"/>
                </a:solidFill>
                <a:latin typeface="Courier New" charset="0"/>
              </a:rPr>
              <a:t> 09009_09025pa_fsiv_lud2.bc 09006_09011ra.bc &gt; </a:t>
            </a:r>
            <a:r>
              <a:rPr lang="en-US" sz="1000" dirty="0" err="1">
                <a:solidFill>
                  <a:srgbClr val="FF0000"/>
                </a:solidFill>
                <a:latin typeface="Courier New" charset="0"/>
              </a:rPr>
              <a:t>output.txt</a:t>
            </a:r>
            <a:endParaRPr lang="en-US" sz="1000" dirty="0">
              <a:solidFill>
                <a:srgbClr val="FF0000"/>
              </a:solidFill>
              <a:latin typeface="Courier New" charset="0"/>
            </a:endParaRPr>
          </a:p>
          <a:p>
            <a:pPr marL="0" indent="0">
              <a:lnSpc>
                <a:spcPct val="80000"/>
              </a:lnSpc>
              <a:buFontTx/>
              <a:buNone/>
            </a:pPr>
            <a:endParaRPr lang="en-US" sz="1000" b="0" dirty="0">
              <a:latin typeface="Courier New" charset="0"/>
            </a:endParaRPr>
          </a:p>
          <a:p>
            <a:pPr marL="0" indent="0">
              <a:lnSpc>
                <a:spcPct val="80000"/>
              </a:lnSpc>
              <a:buFontTx/>
              <a:buNone/>
            </a:pPr>
            <a:r>
              <a:rPr lang="en-US" sz="1000" b="0" dirty="0">
                <a:latin typeface="Courier New" charset="0"/>
              </a:rPr>
              <a:t>$ </a:t>
            </a:r>
            <a:r>
              <a:rPr lang="en-US" sz="1000" dirty="0">
                <a:latin typeface="Courier New" charset="0"/>
              </a:rPr>
              <a:t>cat </a:t>
            </a:r>
            <a:r>
              <a:rPr lang="en-US" sz="1000" dirty="0" err="1">
                <a:latin typeface="Courier New" charset="0"/>
              </a:rPr>
              <a:t>output.txt</a:t>
            </a:r>
            <a:endParaRPr lang="en-US" sz="1000" dirty="0">
              <a:latin typeface="Courier New" charset="0"/>
            </a:endParaRP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Comparison of 3143 rotations</a:t>
            </a:r>
          </a:p>
          <a:p>
            <a:pPr marL="0" indent="0">
              <a:lnSpc>
                <a:spcPct val="80000"/>
              </a:lnSpc>
              <a:buFontTx/>
              <a:buNone/>
            </a:pPr>
            <a:r>
              <a:rPr lang="en-US" sz="1000" dirty="0">
                <a:solidFill>
                  <a:srgbClr val="032EEE"/>
                </a:solidFill>
                <a:latin typeface="Courier New" charset="0"/>
              </a:rPr>
              <a:t>#    from 'J2000' (1) to 'CASSINI_SC_COORD' (-82000)</a:t>
            </a:r>
          </a:p>
          <a:p>
            <a:pPr marL="0" indent="0">
              <a:lnSpc>
                <a:spcPct val="80000"/>
              </a:lnSpc>
              <a:buFontTx/>
              <a:buNone/>
            </a:pPr>
            <a:r>
              <a:rPr lang="en-US" sz="1000" dirty="0">
                <a:solidFill>
                  <a:srgbClr val="032EEE"/>
                </a:solidFill>
                <a:latin typeface="Courier New" charset="0"/>
              </a:rPr>
              <a:t>#    computed using</a:t>
            </a:r>
          </a:p>
          <a:p>
            <a:pPr marL="0" indent="0">
              <a:lnSpc>
                <a:spcPct val="80000"/>
              </a:lnSpc>
              <a:buFontTx/>
              <a:buNone/>
            </a:pPr>
            <a:r>
              <a:rPr lang="en-US" sz="1000" dirty="0">
                <a:solidFill>
                  <a:srgbClr val="032EEE"/>
                </a:solidFill>
                <a:latin typeface="Courier New" charset="0"/>
              </a:rPr>
              <a:t>#       naif0009.tls cas00130.tsc cas_v40.tf</a:t>
            </a:r>
          </a:p>
          <a:p>
            <a:pPr marL="0" indent="0">
              <a:lnSpc>
                <a:spcPct val="80000"/>
              </a:lnSpc>
              <a:buFontTx/>
              <a:buNone/>
            </a:pPr>
            <a:r>
              <a:rPr lang="en-US" sz="1000" dirty="0">
                <a:solidFill>
                  <a:srgbClr val="032EEE"/>
                </a:solidFill>
                <a:latin typeface="Courier New" charset="0"/>
              </a:rPr>
              <a:t>#       09009_09025pa_fsiv_lud2.bc</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with 3143 rotations</a:t>
            </a:r>
          </a:p>
          <a:p>
            <a:pPr marL="0" indent="0">
              <a:lnSpc>
                <a:spcPct val="80000"/>
              </a:lnSpc>
              <a:buFontTx/>
              <a:buNone/>
            </a:pPr>
            <a:r>
              <a:rPr lang="en-US" sz="1000" dirty="0">
                <a:solidFill>
                  <a:srgbClr val="032EEE"/>
                </a:solidFill>
                <a:latin typeface="Courier New" charset="0"/>
              </a:rPr>
              <a:t>#    from 'J2000' (1) to 'CASSINI_SC_COORD' (-82000)</a:t>
            </a:r>
          </a:p>
          <a:p>
            <a:pPr marL="0" indent="0">
              <a:lnSpc>
                <a:spcPct val="80000"/>
              </a:lnSpc>
              <a:buFontTx/>
              <a:buNone/>
            </a:pPr>
            <a:r>
              <a:rPr lang="en-US" sz="1000" dirty="0">
                <a:solidFill>
                  <a:srgbClr val="032EEE"/>
                </a:solidFill>
                <a:latin typeface="Courier New" charset="0"/>
              </a:rPr>
              <a:t>#    computed using</a:t>
            </a:r>
          </a:p>
          <a:p>
            <a:pPr marL="0" indent="0">
              <a:lnSpc>
                <a:spcPct val="80000"/>
              </a:lnSpc>
              <a:buFontTx/>
              <a:buNone/>
            </a:pPr>
            <a:r>
              <a:rPr lang="en-US" sz="1000" dirty="0">
                <a:solidFill>
                  <a:srgbClr val="032EEE"/>
                </a:solidFill>
                <a:latin typeface="Courier New" charset="0"/>
              </a:rPr>
              <a:t>#       naif0009.tls cas00130.tsc cas_v40.tf</a:t>
            </a:r>
          </a:p>
          <a:p>
            <a:pPr marL="0" indent="0">
              <a:lnSpc>
                <a:spcPct val="80000"/>
              </a:lnSpc>
              <a:buFontTx/>
              <a:buNone/>
            </a:pPr>
            <a:r>
              <a:rPr lang="en-US" sz="1000" dirty="0">
                <a:solidFill>
                  <a:srgbClr val="032EEE"/>
                </a:solidFill>
                <a:latin typeface="Courier New" charset="0"/>
              </a:rPr>
              <a:t>#       09006_09011ra.bc</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with a 10.000000000000 second (0:00:00:10.000000) step size</a:t>
            </a:r>
          </a:p>
          <a:p>
            <a:pPr marL="0" indent="0">
              <a:lnSpc>
                <a:spcPct val="80000"/>
              </a:lnSpc>
              <a:buFontTx/>
              <a:buNone/>
            </a:pPr>
            <a:r>
              <a:rPr lang="en-US" sz="1000" dirty="0">
                <a:solidFill>
                  <a:srgbClr val="032EEE"/>
                </a:solidFill>
                <a:latin typeface="Courier New" charset="0"/>
              </a:rPr>
              <a:t># within the non-continuous (with 1 gaps) time period</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from '2009 JAN 09 15:17:06.359' TDB (284786226.35996 TDB seco...</a:t>
            </a:r>
          </a:p>
          <a:p>
            <a:pPr marL="0" indent="0">
              <a:lnSpc>
                <a:spcPct val="80000"/>
              </a:lnSpc>
              <a:buFontTx/>
              <a:buNone/>
            </a:pPr>
            <a:r>
              <a:rPr lang="en-US" sz="1000" dirty="0">
                <a:solidFill>
                  <a:srgbClr val="032EEE"/>
                </a:solidFill>
                <a:latin typeface="Courier New" charset="0"/>
              </a:rPr>
              <a:t>#    to   '2009 JAN 10 00:01:06.184' TDB (284817666.18419 TDB seco...</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Times are TDB seconds past J2000.</a:t>
            </a:r>
          </a:p>
          <a:p>
            <a:pPr marL="0" indent="0">
              <a:lnSpc>
                <a:spcPct val="80000"/>
              </a:lnSpc>
              <a:buFontTx/>
              <a:buNone/>
            </a:pPr>
            <a:r>
              <a:rPr lang="en-US" sz="1000" dirty="0">
                <a:solidFill>
                  <a:srgbClr val="032EEE"/>
                </a:solidFill>
                <a:latin typeface="Courier New" charset="0"/>
              </a:rPr>
              <a:t># angle is shown in radians.</a:t>
            </a:r>
          </a:p>
          <a:p>
            <a:pPr marL="0" indent="0">
              <a:lnSpc>
                <a:spcPct val="80000"/>
              </a:lnSpc>
              <a:buFontTx/>
              <a:buNone/>
            </a:pPr>
            <a:r>
              <a:rPr lang="en-US" sz="1000" dirty="0">
                <a:solidFill>
                  <a:srgbClr val="032EEE"/>
                </a:solidFill>
                <a:latin typeface="Courier New" charset="0"/>
              </a:rPr>
              <a:t>#</a:t>
            </a:r>
          </a:p>
          <a:p>
            <a:pPr marL="0" indent="0">
              <a:lnSpc>
                <a:spcPct val="80000"/>
              </a:lnSpc>
              <a:buFontTx/>
              <a:buNone/>
            </a:pPr>
            <a:r>
              <a:rPr lang="en-US" sz="1000" dirty="0">
                <a:solidFill>
                  <a:srgbClr val="032EEE"/>
                </a:solidFill>
                <a:latin typeface="Courier New" charset="0"/>
              </a:rPr>
              <a:t># time, angle, </a:t>
            </a:r>
            <a:r>
              <a:rPr lang="en-US" sz="1000" dirty="0" err="1">
                <a:solidFill>
                  <a:srgbClr val="032EEE"/>
                </a:solidFill>
                <a:latin typeface="Courier New" charset="0"/>
              </a:rPr>
              <a:t>axis_x</a:t>
            </a:r>
            <a:r>
              <a:rPr lang="en-US" sz="1000" dirty="0">
                <a:solidFill>
                  <a:srgbClr val="032EEE"/>
                </a:solidFill>
                <a:latin typeface="Courier New" charset="0"/>
              </a:rPr>
              <a:t>, </a:t>
            </a:r>
            <a:r>
              <a:rPr lang="en-US" sz="1000" dirty="0" err="1">
                <a:solidFill>
                  <a:srgbClr val="032EEE"/>
                </a:solidFill>
                <a:latin typeface="Courier New" charset="0"/>
              </a:rPr>
              <a:t>axis_y</a:t>
            </a:r>
            <a:r>
              <a:rPr lang="en-US" sz="1000" dirty="0">
                <a:solidFill>
                  <a:srgbClr val="032EEE"/>
                </a:solidFill>
                <a:latin typeface="Courier New" charset="0"/>
              </a:rPr>
              <a:t>, </a:t>
            </a:r>
            <a:r>
              <a:rPr lang="en-US" sz="1000" dirty="0" err="1">
                <a:solidFill>
                  <a:srgbClr val="032EEE"/>
                </a:solidFill>
                <a:latin typeface="Courier New" charset="0"/>
              </a:rPr>
              <a:t>axis_z</a:t>
            </a:r>
            <a:endParaRPr lang="en-US" sz="1000" dirty="0">
              <a:solidFill>
                <a:srgbClr val="032EEE"/>
              </a:solidFill>
              <a:latin typeface="Courier New" charset="0"/>
            </a:endParaRPr>
          </a:p>
          <a:p>
            <a:pPr marL="0" indent="0">
              <a:lnSpc>
                <a:spcPct val="80000"/>
              </a:lnSpc>
              <a:buFontTx/>
              <a:buNone/>
            </a:pPr>
            <a:r>
              <a:rPr lang="en-US" sz="1000" dirty="0">
                <a:solidFill>
                  <a:srgbClr val="032EEE"/>
                </a:solidFill>
                <a:latin typeface="Courier New" charset="0"/>
              </a:rPr>
              <a:t>+2.8478622635996E+08 +5.4958832051797E-05 +8.2101753099566E-01 +4....</a:t>
            </a:r>
          </a:p>
          <a:p>
            <a:pPr marL="0" indent="0">
              <a:lnSpc>
                <a:spcPct val="80000"/>
              </a:lnSpc>
              <a:buFontTx/>
              <a:buNone/>
            </a:pPr>
            <a:r>
              <a:rPr lang="en-US" sz="1000" dirty="0">
                <a:solidFill>
                  <a:srgbClr val="032EEE"/>
                </a:solidFill>
                <a:latin typeface="Courier New" charset="0"/>
              </a:rPr>
              <a:t>+2.8478623635996E+08 +5.4931030131424E-05 +8.2046010733260E-01 +4....</a:t>
            </a:r>
          </a:p>
        </p:txBody>
      </p:sp>
      <p:sp>
        <p:nvSpPr>
          <p:cNvPr id="50182" name="Rectangle 36"/>
          <p:cNvSpPr>
            <a:spLocks noGrp="1" noChangeArrowheads="1"/>
          </p:cNvSpPr>
          <p:nvPr>
            <p:ph type="title"/>
          </p:nvPr>
        </p:nvSpPr>
        <p:spPr>
          <a:xfrm>
            <a:off x="2216150" y="387350"/>
            <a:ext cx="6581775" cy="490538"/>
          </a:xfrm>
        </p:spPr>
        <p:txBody>
          <a:bodyPr/>
          <a:lstStyle/>
          <a:p>
            <a:r>
              <a:rPr lang="en-US" dirty="0"/>
              <a:t>FRMDIFF – Comparison Example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a:t>Toolkit Applications</a:t>
            </a:r>
          </a:p>
        </p:txBody>
      </p:sp>
      <p:sp>
        <p:nvSpPr>
          <p:cNvPr id="46083" name="Slide Number Placeholder 4"/>
          <p:cNvSpPr>
            <a:spLocks noGrp="1"/>
          </p:cNvSpPr>
          <p:nvPr>
            <p:ph type="sldNum" sz="quarter" idx="11"/>
          </p:nvPr>
        </p:nvSpPr>
        <p:spPr>
          <a:noFill/>
        </p:spPr>
        <p:txBody>
          <a:bodyPr/>
          <a:lstStyle/>
          <a:p>
            <a:fld id="{159787EB-7953-C547-AFDB-F025FE23070F}" type="slidenum">
              <a:rPr lang="en-US"/>
              <a:pPr/>
              <a:t>22</a:t>
            </a:fld>
            <a:endParaRPr lang="en-US" sz="1400" b="0">
              <a:latin typeface="Times New Roman" charset="0"/>
            </a:endParaRPr>
          </a:p>
        </p:txBody>
      </p:sp>
      <p:sp>
        <p:nvSpPr>
          <p:cNvPr id="46084" name="Rectangle 2"/>
          <p:cNvSpPr>
            <a:spLocks noGrp="1" noChangeArrowheads="1"/>
          </p:cNvSpPr>
          <p:nvPr>
            <p:ph type="title"/>
          </p:nvPr>
        </p:nvSpPr>
        <p:spPr>
          <a:xfrm>
            <a:off x="4546146" y="381000"/>
            <a:ext cx="1632859" cy="490391"/>
          </a:xfrm>
        </p:spPr>
        <p:txBody>
          <a:bodyPr/>
          <a:lstStyle/>
          <a:p>
            <a:r>
              <a:rPr lang="en-US" dirty="0"/>
              <a:t>MKDSK</a:t>
            </a:r>
          </a:p>
        </p:txBody>
      </p:sp>
      <p:sp>
        <p:nvSpPr>
          <p:cNvPr id="46085" name="Rectangle 3"/>
          <p:cNvSpPr>
            <a:spLocks noGrp="1" noChangeArrowheads="1"/>
          </p:cNvSpPr>
          <p:nvPr>
            <p:ph type="body" idx="1"/>
          </p:nvPr>
        </p:nvSpPr>
        <p:spPr>
          <a:xfrm>
            <a:off x="692150" y="1606550"/>
            <a:ext cx="7848600" cy="5264150"/>
          </a:xfrm>
        </p:spPr>
        <p:txBody>
          <a:bodyPr/>
          <a:lstStyle/>
          <a:p>
            <a:pPr>
              <a:spcBef>
                <a:spcPct val="0"/>
              </a:spcBef>
              <a:spcAft>
                <a:spcPct val="50000"/>
              </a:spcAft>
            </a:pPr>
            <a:r>
              <a:rPr lang="en-US" i="1" dirty="0" err="1"/>
              <a:t>mkdsk</a:t>
            </a:r>
            <a:r>
              <a:rPr lang="en-US" i="1" dirty="0"/>
              <a:t> </a:t>
            </a:r>
            <a:r>
              <a:rPr lang="en-US" dirty="0"/>
              <a:t>is a program for making Digital Shape Kernel (DSK) files from digital shape data provided in a text file</a:t>
            </a:r>
          </a:p>
          <a:p>
            <a:pPr lvl="1">
              <a:spcBef>
                <a:spcPct val="0"/>
              </a:spcBef>
              <a:spcAft>
                <a:spcPct val="50000"/>
              </a:spcAft>
            </a:pPr>
            <a:r>
              <a:rPr lang="en-US" dirty="0"/>
              <a:t>It has a simple command line interface</a:t>
            </a:r>
          </a:p>
          <a:p>
            <a:pPr lvl="1">
              <a:spcBef>
                <a:spcPct val="0"/>
              </a:spcBef>
              <a:spcAft>
                <a:spcPct val="50000"/>
              </a:spcAft>
            </a:pPr>
            <a:r>
              <a:rPr lang="en-US" dirty="0"/>
              <a:t>It requires all setups to be provided in a setup file that follows the SPICE text kernel syntax</a:t>
            </a:r>
          </a:p>
          <a:p>
            <a:pPr lvl="1">
              <a:spcBef>
                <a:spcPct val="0"/>
              </a:spcBef>
              <a:spcAft>
                <a:spcPct val="50000"/>
              </a:spcAft>
            </a:pPr>
            <a:r>
              <a:rPr lang="en-US" dirty="0"/>
              <a:t>It can process shape data in one of the following formats:</a:t>
            </a:r>
          </a:p>
          <a:p>
            <a:pPr lvl="2">
              <a:spcBef>
                <a:spcPct val="0"/>
              </a:spcBef>
              <a:spcAft>
                <a:spcPct val="50000"/>
              </a:spcAft>
            </a:pPr>
            <a:r>
              <a:rPr lang="en-US" dirty="0"/>
              <a:t>plate-vertex table</a:t>
            </a:r>
          </a:p>
          <a:p>
            <a:pPr lvl="2">
              <a:spcBef>
                <a:spcPct val="0"/>
              </a:spcBef>
              <a:spcAft>
                <a:spcPct val="50000"/>
              </a:spcAft>
            </a:pPr>
            <a:r>
              <a:rPr lang="en-US" dirty="0"/>
              <a:t>Gaskell shape model</a:t>
            </a:r>
          </a:p>
          <a:p>
            <a:pPr lvl="2">
              <a:spcBef>
                <a:spcPct val="0"/>
              </a:spcBef>
              <a:spcAft>
                <a:spcPct val="50000"/>
              </a:spcAft>
            </a:pPr>
            <a:r>
              <a:rPr lang="en-US" dirty="0"/>
              <a:t>vertex-facet table</a:t>
            </a:r>
          </a:p>
          <a:p>
            <a:pPr lvl="2">
              <a:spcBef>
                <a:spcPct val="0"/>
              </a:spcBef>
              <a:spcAft>
                <a:spcPct val="50000"/>
              </a:spcAft>
            </a:pPr>
            <a:r>
              <a:rPr lang="en-US" dirty="0"/>
              <a:t>Rosetta/OSIRIS “</a:t>
            </a:r>
            <a:r>
              <a:rPr lang="en-US" dirty="0" err="1"/>
              <a:t>ver</a:t>
            </a:r>
            <a:r>
              <a:rPr lang="en-US" dirty="0"/>
              <a:t>” table</a:t>
            </a:r>
          </a:p>
          <a:p>
            <a:pPr lvl="2">
              <a:spcBef>
                <a:spcPct val="0"/>
              </a:spcBef>
              <a:spcAft>
                <a:spcPct val="50000"/>
              </a:spcAft>
            </a:pPr>
            <a:r>
              <a:rPr lang="en-US" dirty="0"/>
              <a:t>ASCII height grid</a:t>
            </a:r>
          </a:p>
          <a:p>
            <a:pPr lvl="1">
              <a:spcBef>
                <a:spcPct val="0"/>
              </a:spcBef>
              <a:spcAft>
                <a:spcPct val="50000"/>
              </a:spcAft>
            </a:pPr>
            <a:r>
              <a:rPr lang="en-US" dirty="0"/>
              <a:t>The N0067 MKDSK can output only Type 2 (plate model) DSKs</a:t>
            </a:r>
          </a:p>
          <a:p>
            <a:pPr lvl="1">
              <a:spcBef>
                <a:spcPct val="0"/>
              </a:spcBef>
              <a:spcAft>
                <a:spcPct val="50000"/>
              </a:spcAft>
            </a:pPr>
            <a:r>
              <a:rPr lang="en-US" dirty="0"/>
              <a:t>For more details see the MKDSK User’s Guide</a:t>
            </a:r>
          </a:p>
          <a:p>
            <a:endParaRPr lang="en-US" dirty="0"/>
          </a:p>
        </p:txBody>
      </p:sp>
    </p:spTree>
    <p:extLst>
      <p:ext uri="{BB962C8B-B14F-4D97-AF65-F5344CB8AC3E}">
        <p14:creationId xmlns:p14="http://schemas.microsoft.com/office/powerpoint/2010/main" val="932772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a:t>Toolkit Applications</a:t>
            </a:r>
          </a:p>
        </p:txBody>
      </p:sp>
      <p:sp>
        <p:nvSpPr>
          <p:cNvPr id="46083" name="Slide Number Placeholder 4"/>
          <p:cNvSpPr>
            <a:spLocks noGrp="1"/>
          </p:cNvSpPr>
          <p:nvPr>
            <p:ph type="sldNum" sz="quarter" idx="11"/>
          </p:nvPr>
        </p:nvSpPr>
        <p:spPr>
          <a:noFill/>
        </p:spPr>
        <p:txBody>
          <a:bodyPr/>
          <a:lstStyle/>
          <a:p>
            <a:fld id="{159787EB-7953-C547-AFDB-F025FE23070F}" type="slidenum">
              <a:rPr lang="en-US"/>
              <a:pPr/>
              <a:t>23</a:t>
            </a:fld>
            <a:endParaRPr lang="en-US" sz="1400" b="0">
              <a:latin typeface="Times New Roman" charset="0"/>
            </a:endParaRPr>
          </a:p>
        </p:txBody>
      </p:sp>
      <p:sp>
        <p:nvSpPr>
          <p:cNvPr id="46084" name="Rectangle 2"/>
          <p:cNvSpPr>
            <a:spLocks noGrp="1" noChangeArrowheads="1"/>
          </p:cNvSpPr>
          <p:nvPr>
            <p:ph type="title"/>
          </p:nvPr>
        </p:nvSpPr>
        <p:spPr>
          <a:xfrm>
            <a:off x="4454677" y="381000"/>
            <a:ext cx="1815802" cy="490391"/>
          </a:xfrm>
        </p:spPr>
        <p:txBody>
          <a:bodyPr/>
          <a:lstStyle/>
          <a:p>
            <a:r>
              <a:rPr lang="en-US" dirty="0"/>
              <a:t>DSKEXP</a:t>
            </a:r>
          </a:p>
        </p:txBody>
      </p:sp>
      <p:sp>
        <p:nvSpPr>
          <p:cNvPr id="46085" name="Rectangle 3"/>
          <p:cNvSpPr>
            <a:spLocks noGrp="1" noChangeArrowheads="1"/>
          </p:cNvSpPr>
          <p:nvPr>
            <p:ph type="body" idx="1"/>
          </p:nvPr>
        </p:nvSpPr>
        <p:spPr>
          <a:xfrm>
            <a:off x="692150" y="1606550"/>
            <a:ext cx="7772400" cy="4114800"/>
          </a:xfrm>
        </p:spPr>
        <p:txBody>
          <a:bodyPr/>
          <a:lstStyle/>
          <a:p>
            <a:pPr>
              <a:spcBef>
                <a:spcPct val="0"/>
              </a:spcBef>
              <a:spcAft>
                <a:spcPct val="50000"/>
              </a:spcAft>
            </a:pPr>
            <a:r>
              <a:rPr lang="en-US" i="1" dirty="0" err="1"/>
              <a:t>dskexp</a:t>
            </a:r>
            <a:r>
              <a:rPr lang="en-US" i="1" dirty="0"/>
              <a:t> </a:t>
            </a:r>
            <a:r>
              <a:rPr lang="en-US" dirty="0"/>
              <a:t>is a program for exporting digital shape data from a DSK file to a text file</a:t>
            </a:r>
          </a:p>
          <a:p>
            <a:pPr lvl="1">
              <a:spcBef>
                <a:spcPct val="0"/>
              </a:spcBef>
              <a:spcAft>
                <a:spcPct val="50000"/>
              </a:spcAft>
            </a:pPr>
            <a:r>
              <a:rPr lang="en-US" dirty="0"/>
              <a:t>It has a simple command line interface</a:t>
            </a:r>
          </a:p>
          <a:p>
            <a:pPr lvl="1">
              <a:spcBef>
                <a:spcPct val="0"/>
              </a:spcBef>
              <a:spcAft>
                <a:spcPct val="50000"/>
              </a:spcAft>
            </a:pPr>
            <a:r>
              <a:rPr lang="en-US" dirty="0"/>
              <a:t>The N0067 DSKEXP can export data only from Type 2 (plate model) DSKs</a:t>
            </a:r>
          </a:p>
          <a:p>
            <a:pPr lvl="1">
              <a:spcBef>
                <a:spcPct val="0"/>
              </a:spcBef>
              <a:spcAft>
                <a:spcPct val="50000"/>
              </a:spcAft>
            </a:pPr>
            <a:r>
              <a:rPr lang="en-US" dirty="0"/>
              <a:t>It can output shape data in one of the following formats</a:t>
            </a:r>
          </a:p>
          <a:p>
            <a:pPr lvl="2">
              <a:spcBef>
                <a:spcPct val="0"/>
              </a:spcBef>
              <a:spcAft>
                <a:spcPct val="50000"/>
              </a:spcAft>
            </a:pPr>
            <a:r>
              <a:rPr lang="en-US" dirty="0"/>
              <a:t>plate-vertex table</a:t>
            </a:r>
          </a:p>
          <a:p>
            <a:pPr lvl="2">
              <a:spcBef>
                <a:spcPct val="0"/>
              </a:spcBef>
              <a:spcAft>
                <a:spcPct val="50000"/>
              </a:spcAft>
            </a:pPr>
            <a:r>
              <a:rPr lang="en-US" dirty="0"/>
              <a:t>vertex-facet table, a.k.a. “obj”</a:t>
            </a:r>
          </a:p>
          <a:p>
            <a:pPr lvl="2">
              <a:spcBef>
                <a:spcPct val="0"/>
              </a:spcBef>
              <a:spcAft>
                <a:spcPct val="50000"/>
              </a:spcAft>
            </a:pPr>
            <a:r>
              <a:rPr lang="en-US" dirty="0"/>
              <a:t>Rosetta/OSIRIS “</a:t>
            </a:r>
            <a:r>
              <a:rPr lang="en-US" dirty="0" err="1"/>
              <a:t>ver</a:t>
            </a:r>
            <a:r>
              <a:rPr lang="en-US" dirty="0"/>
              <a:t>” table</a:t>
            </a:r>
          </a:p>
          <a:p>
            <a:pPr lvl="1">
              <a:spcBef>
                <a:spcPct val="0"/>
              </a:spcBef>
              <a:spcAft>
                <a:spcPct val="50000"/>
              </a:spcAft>
            </a:pPr>
            <a:r>
              <a:rPr lang="en-US" dirty="0"/>
              <a:t>It creates a separate output file for each DSK segment</a:t>
            </a:r>
          </a:p>
          <a:p>
            <a:pPr lvl="1">
              <a:spcBef>
                <a:spcPct val="0"/>
              </a:spcBef>
              <a:spcAft>
                <a:spcPct val="50000"/>
              </a:spcAft>
            </a:pPr>
            <a:r>
              <a:rPr lang="en-US" dirty="0"/>
              <a:t>For more details see DSKEXP User’s Guide</a:t>
            </a:r>
          </a:p>
        </p:txBody>
      </p:sp>
    </p:spTree>
    <p:extLst>
      <p:ext uri="{BB962C8B-B14F-4D97-AF65-F5344CB8AC3E}">
        <p14:creationId xmlns:p14="http://schemas.microsoft.com/office/powerpoint/2010/main" val="1774855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p:spPr>
        <p:txBody>
          <a:bodyPr/>
          <a:lstStyle/>
          <a:p>
            <a:r>
              <a:rPr lang="en-US"/>
              <a:t>Toolkit Applications</a:t>
            </a:r>
          </a:p>
        </p:txBody>
      </p:sp>
      <p:sp>
        <p:nvSpPr>
          <p:cNvPr id="51203" name="Slide Number Placeholder 4"/>
          <p:cNvSpPr>
            <a:spLocks noGrp="1"/>
          </p:cNvSpPr>
          <p:nvPr>
            <p:ph type="sldNum" sz="quarter" idx="11"/>
          </p:nvPr>
        </p:nvSpPr>
        <p:spPr>
          <a:noFill/>
        </p:spPr>
        <p:txBody>
          <a:bodyPr/>
          <a:lstStyle/>
          <a:p>
            <a:fld id="{FD8D234B-036A-0F4E-B5F9-144090F14736}" type="slidenum">
              <a:rPr lang="en-US"/>
              <a:pPr/>
              <a:t>24</a:t>
            </a:fld>
            <a:endParaRPr lang="en-US" sz="1400" b="0">
              <a:latin typeface="Times New Roman" charset="0"/>
            </a:endParaRPr>
          </a:p>
        </p:txBody>
      </p:sp>
      <p:sp>
        <p:nvSpPr>
          <p:cNvPr id="51204" name="Rectangle 2"/>
          <p:cNvSpPr>
            <a:spLocks noGrp="1" noChangeArrowheads="1"/>
          </p:cNvSpPr>
          <p:nvPr>
            <p:ph type="body" idx="1"/>
          </p:nvPr>
        </p:nvSpPr>
        <p:spPr>
          <a:xfrm>
            <a:off x="692150" y="1454150"/>
            <a:ext cx="7772400" cy="4800600"/>
          </a:xfrm>
          <a:noFill/>
        </p:spPr>
        <p:txBody>
          <a:bodyPr lIns="90487" rIns="90487"/>
          <a:lstStyle/>
          <a:p>
            <a:pPr marL="0" indent="0">
              <a:lnSpc>
                <a:spcPct val="80000"/>
              </a:lnSpc>
              <a:buNone/>
            </a:pPr>
            <a:r>
              <a:rPr lang="en-US" dirty="0"/>
              <a:t>The contents of binary kernels can be summarized using kernel summary tools.</a:t>
            </a:r>
            <a:endParaRPr lang="en-US" i="1" dirty="0"/>
          </a:p>
          <a:p>
            <a:pPr>
              <a:lnSpc>
                <a:spcPct val="80000"/>
              </a:lnSpc>
            </a:pPr>
            <a:r>
              <a:rPr lang="en-US" i="1" dirty="0"/>
              <a:t>brief</a:t>
            </a:r>
            <a:r>
              <a:rPr lang="en-US" dirty="0"/>
              <a:t> displays the bodies and associated time coverage in an SPK file or set of SPK files.</a:t>
            </a:r>
          </a:p>
          <a:p>
            <a:pPr lvl="1">
              <a:lnSpc>
                <a:spcPct val="80000"/>
              </a:lnSpc>
            </a:pPr>
            <a:r>
              <a:rPr lang="en-US" i="1" dirty="0"/>
              <a:t>brief also </a:t>
            </a:r>
            <a:r>
              <a:rPr lang="en-US" dirty="0"/>
              <a:t>works on binary PCK files</a:t>
            </a:r>
          </a:p>
          <a:p>
            <a:pPr>
              <a:lnSpc>
                <a:spcPct val="80000"/>
              </a:lnSpc>
            </a:pPr>
            <a:r>
              <a:rPr lang="en-US" i="1" dirty="0" err="1"/>
              <a:t>ckbrief</a:t>
            </a:r>
            <a:r>
              <a:rPr lang="en-US" dirty="0"/>
              <a:t>  displays the structure(s) and associated time coverage in a CK file or set of CK files.</a:t>
            </a:r>
          </a:p>
          <a:p>
            <a:pPr>
              <a:lnSpc>
                <a:spcPct val="80000"/>
              </a:lnSpc>
            </a:pPr>
            <a:r>
              <a:rPr lang="en-US" i="1" dirty="0" err="1"/>
              <a:t>dskbrief</a:t>
            </a:r>
            <a:r>
              <a:rPr lang="en-US" dirty="0"/>
              <a:t>  displays a summary of spatial coverage and attributes for a DSK file or set of DSK files.</a:t>
            </a:r>
          </a:p>
          <a:p>
            <a:pPr>
              <a:lnSpc>
                <a:spcPct val="80000"/>
              </a:lnSpc>
            </a:pPr>
            <a:r>
              <a:rPr lang="en-US" i="1" dirty="0" err="1"/>
              <a:t>spacit</a:t>
            </a:r>
            <a:r>
              <a:rPr lang="en-US" dirty="0"/>
              <a:t> displays a segment by segment summary of the contents of a CK, SPK, binary PCK, or EK/ESQ file. </a:t>
            </a:r>
          </a:p>
          <a:p>
            <a:pPr lvl="1">
              <a:lnSpc>
                <a:spcPct val="80000"/>
              </a:lnSpc>
            </a:pPr>
            <a:r>
              <a:rPr lang="en-US" i="1" dirty="0" err="1"/>
              <a:t>spacit</a:t>
            </a:r>
            <a:r>
              <a:rPr lang="en-US" dirty="0"/>
              <a:t> also identifies the SPK or CK data type present in each segment.</a:t>
            </a:r>
          </a:p>
          <a:p>
            <a:pPr lvl="1">
              <a:lnSpc>
                <a:spcPct val="80000"/>
              </a:lnSpc>
            </a:pPr>
            <a:r>
              <a:rPr lang="en-US" i="1" dirty="0" err="1"/>
              <a:t>spacit</a:t>
            </a:r>
            <a:r>
              <a:rPr lang="en-US" dirty="0"/>
              <a:t> does not work on DSK files.</a:t>
            </a:r>
          </a:p>
        </p:txBody>
      </p:sp>
      <p:sp>
        <p:nvSpPr>
          <p:cNvPr id="51206" name="Rectangle 4"/>
          <p:cNvSpPr>
            <a:spLocks noGrp="1" noChangeArrowheads="1"/>
          </p:cNvSpPr>
          <p:nvPr>
            <p:ph type="title"/>
          </p:nvPr>
        </p:nvSpPr>
        <p:spPr>
          <a:xfrm>
            <a:off x="2292350" y="387350"/>
            <a:ext cx="5965825" cy="490538"/>
          </a:xfrm>
        </p:spPr>
        <p:txBody>
          <a:bodyPr/>
          <a:lstStyle/>
          <a:p>
            <a:r>
              <a:rPr lang="en-US"/>
              <a:t>Kernel Summary Applications</a:t>
            </a:r>
          </a:p>
        </p:txBody>
      </p:sp>
    </p:spTree>
    <p:extLst>
      <p:ext uri="{BB962C8B-B14F-4D97-AF65-F5344CB8AC3E}">
        <p14:creationId xmlns:p14="http://schemas.microsoft.com/office/powerpoint/2010/main" val="36726094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p:spPr>
        <p:txBody>
          <a:bodyPr/>
          <a:lstStyle/>
          <a:p>
            <a:r>
              <a:rPr lang="en-US"/>
              <a:t>Toolkit Applications</a:t>
            </a:r>
          </a:p>
        </p:txBody>
      </p:sp>
      <p:sp>
        <p:nvSpPr>
          <p:cNvPr id="52227" name="Slide Number Placeholder 4"/>
          <p:cNvSpPr>
            <a:spLocks noGrp="1"/>
          </p:cNvSpPr>
          <p:nvPr>
            <p:ph type="sldNum" sz="quarter" idx="11"/>
          </p:nvPr>
        </p:nvSpPr>
        <p:spPr>
          <a:noFill/>
        </p:spPr>
        <p:txBody>
          <a:bodyPr/>
          <a:lstStyle/>
          <a:p>
            <a:fld id="{5D0693DC-19C9-FF46-86F0-53C662056E99}" type="slidenum">
              <a:rPr lang="en-US"/>
              <a:pPr/>
              <a:t>25</a:t>
            </a:fld>
            <a:endParaRPr lang="en-US" sz="1400" b="0">
              <a:latin typeface="Times New Roman" charset="0"/>
            </a:endParaRPr>
          </a:p>
        </p:txBody>
      </p:sp>
      <p:sp>
        <p:nvSpPr>
          <p:cNvPr id="52228" name="Rectangle 2"/>
          <p:cNvSpPr>
            <a:spLocks noGrp="1" noChangeArrowheads="1"/>
          </p:cNvSpPr>
          <p:nvPr>
            <p:ph type="body" idx="1"/>
          </p:nvPr>
        </p:nvSpPr>
        <p:spPr>
          <a:xfrm>
            <a:off x="685800" y="1447800"/>
            <a:ext cx="7931150" cy="5181600"/>
          </a:xfrm>
          <a:noFill/>
        </p:spPr>
        <p:txBody>
          <a:bodyPr lIns="90487" rIns="90487"/>
          <a:lstStyle/>
          <a:p>
            <a:pPr>
              <a:lnSpc>
                <a:spcPct val="80000"/>
              </a:lnSpc>
            </a:pPr>
            <a:r>
              <a:rPr lang="en-US" i="1" dirty="0"/>
              <a:t>brief</a:t>
            </a:r>
            <a:r>
              <a:rPr lang="en-US" dirty="0"/>
              <a:t> is a command line program for summarizing the contents of SPK or binary PCK files</a:t>
            </a:r>
          </a:p>
          <a:p>
            <a:pPr>
              <a:lnSpc>
                <a:spcPct val="80000"/>
              </a:lnSpc>
            </a:pPr>
            <a:r>
              <a:rPr lang="en-US" dirty="0"/>
              <a:t>The files to be summarized can be listed on the command line, given in a meta-kernel provided on the command line, or provided in a list file</a:t>
            </a:r>
          </a:p>
          <a:p>
            <a:pPr>
              <a:lnSpc>
                <a:spcPct val="80000"/>
              </a:lnSpc>
            </a:pPr>
            <a:r>
              <a:rPr lang="en-US" i="1" dirty="0"/>
              <a:t>brief</a:t>
            </a:r>
            <a:r>
              <a:rPr lang="en-US" dirty="0"/>
              <a:t> provides command line options for</a:t>
            </a:r>
          </a:p>
          <a:p>
            <a:pPr lvl="1">
              <a:lnSpc>
                <a:spcPct val="80000"/>
              </a:lnSpc>
            </a:pPr>
            <a:r>
              <a:rPr lang="en-US" dirty="0"/>
              <a:t>displaying coverage boundaries as date UTC, DOY UTC, or ET seconds past J2000 (default time format is calendar ET)</a:t>
            </a:r>
          </a:p>
          <a:p>
            <a:pPr lvl="2">
              <a:lnSpc>
                <a:spcPct val="80000"/>
              </a:lnSpc>
            </a:pPr>
            <a:r>
              <a:rPr lang="en-US" dirty="0"/>
              <a:t>to display time as UTC an LSK file must be provided on the command line</a:t>
            </a:r>
          </a:p>
          <a:p>
            <a:pPr lvl="1">
              <a:lnSpc>
                <a:spcPct val="80000"/>
              </a:lnSpc>
            </a:pPr>
            <a:r>
              <a:rPr lang="en-US" dirty="0"/>
              <a:t>displaying centers of motion along with the bodies</a:t>
            </a:r>
          </a:p>
          <a:p>
            <a:pPr lvl="1">
              <a:lnSpc>
                <a:spcPct val="80000"/>
              </a:lnSpc>
            </a:pPr>
            <a:r>
              <a:rPr lang="en-US" dirty="0"/>
              <a:t>treating all input files as if they were a single file</a:t>
            </a:r>
          </a:p>
          <a:p>
            <a:pPr lvl="1">
              <a:lnSpc>
                <a:spcPct val="80000"/>
              </a:lnSpc>
            </a:pPr>
            <a:r>
              <a:rPr lang="en-US" dirty="0"/>
              <a:t>displaying a summary only for files covering a specified time or time range or containing data for a specified body </a:t>
            </a:r>
          </a:p>
          <a:p>
            <a:pPr lvl="1">
              <a:lnSpc>
                <a:spcPct val="80000"/>
              </a:lnSpc>
            </a:pPr>
            <a:r>
              <a:rPr lang="en-US" dirty="0"/>
              <a:t>displaying a summary in tabular format or grouped by coverage</a:t>
            </a:r>
          </a:p>
          <a:p>
            <a:pPr lvl="1">
              <a:lnSpc>
                <a:spcPct val="80000"/>
              </a:lnSpc>
            </a:pPr>
            <a:r>
              <a:rPr lang="en-US" dirty="0"/>
              <a:t>and many others ...</a:t>
            </a:r>
          </a:p>
          <a:p>
            <a:pPr lvl="1">
              <a:lnSpc>
                <a:spcPct val="80000"/>
              </a:lnSpc>
            </a:pPr>
            <a:endParaRPr lang="en-US" dirty="0"/>
          </a:p>
          <a:p>
            <a:pPr lvl="1">
              <a:lnSpc>
                <a:spcPct val="80000"/>
              </a:lnSpc>
            </a:pPr>
            <a:endParaRPr lang="en-US" dirty="0"/>
          </a:p>
        </p:txBody>
      </p:sp>
      <p:sp>
        <p:nvSpPr>
          <p:cNvPr id="52229" name="Rectangle 4"/>
          <p:cNvSpPr>
            <a:spLocks noGrp="1" noChangeArrowheads="1"/>
          </p:cNvSpPr>
          <p:nvPr>
            <p:ph type="title"/>
          </p:nvPr>
        </p:nvSpPr>
        <p:spPr>
          <a:xfrm>
            <a:off x="4044950" y="387350"/>
            <a:ext cx="1358900" cy="490538"/>
          </a:xfrm>
        </p:spPr>
        <p:txBody>
          <a:bodyPr/>
          <a:lstStyle/>
          <a:p>
            <a:r>
              <a:rPr lang="en-US" dirty="0"/>
              <a:t>BRIEF</a:t>
            </a:r>
          </a:p>
        </p:txBody>
      </p:sp>
    </p:spTree>
    <p:extLst>
      <p:ext uri="{BB962C8B-B14F-4D97-AF65-F5344CB8AC3E}">
        <p14:creationId xmlns:p14="http://schemas.microsoft.com/office/powerpoint/2010/main" val="92689882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p:spPr>
        <p:txBody>
          <a:bodyPr/>
          <a:lstStyle/>
          <a:p>
            <a:r>
              <a:rPr lang="en-US"/>
              <a:t>Toolkit Applications</a:t>
            </a:r>
          </a:p>
        </p:txBody>
      </p:sp>
      <p:sp>
        <p:nvSpPr>
          <p:cNvPr id="53251" name="Slide Number Placeholder 4"/>
          <p:cNvSpPr>
            <a:spLocks noGrp="1"/>
          </p:cNvSpPr>
          <p:nvPr>
            <p:ph type="sldNum" sz="quarter" idx="11"/>
          </p:nvPr>
        </p:nvSpPr>
        <p:spPr>
          <a:noFill/>
        </p:spPr>
        <p:txBody>
          <a:bodyPr/>
          <a:lstStyle/>
          <a:p>
            <a:fld id="{F9DF4CBA-C9A1-9C4C-98B6-34CB777311DE}" type="slidenum">
              <a:rPr lang="en-US"/>
              <a:pPr/>
              <a:t>26</a:t>
            </a:fld>
            <a:endParaRPr lang="en-US" sz="1400" b="0">
              <a:latin typeface="Times New Roman" charset="0"/>
            </a:endParaRPr>
          </a:p>
        </p:txBody>
      </p:sp>
      <p:grpSp>
        <p:nvGrpSpPr>
          <p:cNvPr id="53252" name="Group 2"/>
          <p:cNvGrpSpPr>
            <a:grpSpLocks/>
          </p:cNvGrpSpPr>
          <p:nvPr/>
        </p:nvGrpSpPr>
        <p:grpSpPr bwMode="auto">
          <a:xfrm>
            <a:off x="152400" y="1265238"/>
            <a:ext cx="8839200" cy="5287962"/>
            <a:chOff x="96" y="797"/>
            <a:chExt cx="5568" cy="3331"/>
          </a:xfrm>
        </p:grpSpPr>
        <p:sp>
          <p:nvSpPr>
            <p:cNvPr id="53255"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3256"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3257"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3258"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3259"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3260"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3261"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3262" name="Group 10"/>
            <p:cNvGrpSpPr>
              <a:grpSpLocks/>
            </p:cNvGrpSpPr>
            <p:nvPr/>
          </p:nvGrpSpPr>
          <p:grpSpPr bwMode="auto">
            <a:xfrm>
              <a:off x="100" y="1637"/>
              <a:ext cx="136" cy="1492"/>
              <a:chOff x="100" y="1637"/>
              <a:chExt cx="136" cy="1492"/>
            </a:xfrm>
          </p:grpSpPr>
          <p:sp>
            <p:nvSpPr>
              <p:cNvPr id="53282"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3283"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84"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85"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3286"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3263" name="Group 16"/>
            <p:cNvGrpSpPr>
              <a:grpSpLocks/>
            </p:cNvGrpSpPr>
            <p:nvPr/>
          </p:nvGrpSpPr>
          <p:grpSpPr bwMode="auto">
            <a:xfrm>
              <a:off x="98" y="3653"/>
              <a:ext cx="138" cy="418"/>
              <a:chOff x="98" y="3653"/>
              <a:chExt cx="138" cy="418"/>
            </a:xfrm>
          </p:grpSpPr>
          <p:sp>
            <p:nvSpPr>
              <p:cNvPr id="53274"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3275"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6"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7"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3278"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9"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80"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3281"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3264"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3265"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66"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67"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3268"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3269"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3270"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1"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2"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3273"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3253" name="Rectangle 35"/>
          <p:cNvSpPr>
            <a:spLocks noGrp="1" noChangeArrowheads="1"/>
          </p:cNvSpPr>
          <p:nvPr>
            <p:ph type="body" idx="1"/>
          </p:nvPr>
        </p:nvSpPr>
        <p:spPr>
          <a:xfrm>
            <a:off x="457200" y="1600200"/>
            <a:ext cx="7772400" cy="4876800"/>
          </a:xfrm>
          <a:noFill/>
        </p:spPr>
        <p:txBody>
          <a:bodyPr lIns="90487" rIns="90487"/>
          <a:lstStyle/>
          <a:p>
            <a:pPr marL="0" indent="0">
              <a:lnSpc>
                <a:spcPct val="80000"/>
              </a:lnSpc>
              <a:buFontTx/>
              <a:buNone/>
            </a:pPr>
            <a:r>
              <a:rPr lang="en-US" sz="1200" b="0" dirty="0">
                <a:latin typeface="Courier New" charset="0"/>
              </a:rPr>
              <a:t>$ </a:t>
            </a:r>
            <a:r>
              <a:rPr lang="en-US" sz="1200" dirty="0">
                <a:solidFill>
                  <a:srgbClr val="FF0000"/>
                </a:solidFill>
                <a:latin typeface="Courier New" charset="0"/>
              </a:rPr>
              <a:t>brief </a:t>
            </a:r>
          </a:p>
          <a:p>
            <a:pPr marL="0" indent="0">
              <a:lnSpc>
                <a:spcPct val="80000"/>
              </a:lnSpc>
              <a:buFontTx/>
              <a:buNone/>
            </a:pPr>
            <a:r>
              <a:rPr lang="en-US" sz="1200" dirty="0">
                <a:solidFill>
                  <a:srgbClr val="032EEE"/>
                </a:solidFill>
                <a:latin typeface="Courier New" charset="0"/>
              </a:rPr>
              <a:t>...</a:t>
            </a:r>
          </a:p>
          <a:p>
            <a:pPr marL="0" indent="0">
              <a:lnSpc>
                <a:spcPct val="80000"/>
              </a:lnSpc>
              <a:buFontTx/>
              <a:buNone/>
            </a:pPr>
            <a:r>
              <a:rPr lang="en-US" sz="1200" dirty="0">
                <a:solidFill>
                  <a:srgbClr val="032EEE"/>
                </a:solidFill>
                <a:latin typeface="Courier New" charset="0"/>
              </a:rPr>
              <a:t>   BRIEF is a command-line utility program that displays a summary for</a:t>
            </a:r>
          </a:p>
          <a:p>
            <a:pPr marL="0" indent="0">
              <a:lnSpc>
                <a:spcPct val="80000"/>
              </a:lnSpc>
              <a:buFontTx/>
              <a:buNone/>
            </a:pPr>
            <a:r>
              <a:rPr lang="en-US" sz="1200" dirty="0">
                <a:solidFill>
                  <a:srgbClr val="032EEE"/>
                </a:solidFill>
                <a:latin typeface="Courier New" charset="0"/>
              </a:rPr>
              <a:t>   one or more binary SPK or binary PCK files. The program usage is:</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      % brief [-options] file [file ...]</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   The most useful options are shown below. For the complete set of</a:t>
            </a:r>
          </a:p>
          <a:p>
            <a:pPr marL="0" indent="0">
              <a:lnSpc>
                <a:spcPct val="80000"/>
              </a:lnSpc>
              <a:buFontTx/>
              <a:buNone/>
            </a:pPr>
            <a:r>
              <a:rPr lang="en-US" sz="1200" dirty="0">
                <a:solidFill>
                  <a:srgbClr val="032EEE"/>
                </a:solidFill>
                <a:latin typeface="Courier New" charset="0"/>
              </a:rPr>
              <a:t>   options, run BRIEF with the -h option. The order of options is not</a:t>
            </a:r>
          </a:p>
          <a:p>
            <a:pPr marL="0" indent="0">
              <a:lnSpc>
                <a:spcPct val="80000"/>
              </a:lnSpc>
              <a:buFontTx/>
              <a:buNone/>
            </a:pPr>
            <a:r>
              <a:rPr lang="en-US" sz="1200" dirty="0">
                <a:solidFill>
                  <a:srgbClr val="032EEE"/>
                </a:solidFill>
                <a:latin typeface="Courier New" charset="0"/>
              </a:rPr>
              <a:t>   significant. The case of option keys is significant: they must be</a:t>
            </a:r>
          </a:p>
          <a:p>
            <a:pPr marL="0" indent="0">
              <a:lnSpc>
                <a:spcPct val="80000"/>
              </a:lnSpc>
              <a:buFontTx/>
              <a:buNone/>
            </a:pPr>
            <a:r>
              <a:rPr lang="en-US" sz="1200" dirty="0">
                <a:solidFill>
                  <a:srgbClr val="032EEE"/>
                </a:solidFill>
                <a:latin typeface="Courier New" charset="0"/>
              </a:rPr>
              <a:t>   lowercase as shown below.</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      -c           display centers of motion/relative-to frames</a:t>
            </a:r>
          </a:p>
          <a:p>
            <a:pPr marL="0" indent="0">
              <a:lnSpc>
                <a:spcPct val="80000"/>
              </a:lnSpc>
              <a:buFontTx/>
              <a:buNone/>
            </a:pPr>
            <a:r>
              <a:rPr lang="en-US" sz="1200" dirty="0">
                <a:solidFill>
                  <a:srgbClr val="032EEE"/>
                </a:solidFill>
                <a:latin typeface="Courier New" charset="0"/>
              </a:rPr>
              <a:t>      -t           display summary in a tabular format</a:t>
            </a:r>
          </a:p>
          <a:p>
            <a:pPr marL="0" indent="0">
              <a:lnSpc>
                <a:spcPct val="80000"/>
              </a:lnSpc>
              <a:buFontTx/>
              <a:buNone/>
            </a:pPr>
            <a:r>
              <a:rPr lang="en-US" sz="1200" dirty="0">
                <a:solidFill>
                  <a:srgbClr val="032EEE"/>
                </a:solidFill>
                <a:latin typeface="Courier New" charset="0"/>
              </a:rPr>
              <a:t>      -a           treat all files as a single file</a:t>
            </a:r>
          </a:p>
          <a:p>
            <a:pPr marL="0" indent="0">
              <a:lnSpc>
                <a:spcPct val="80000"/>
              </a:lnSpc>
              <a:buFontTx/>
              <a:buNone/>
            </a:pPr>
            <a:r>
              <a:rPr lang="en-US" sz="1200" dirty="0">
                <a:solidFill>
                  <a:srgbClr val="032EEE"/>
                </a:solidFill>
                <a:latin typeface="Courier New" charset="0"/>
              </a:rPr>
              <a:t>      -</a:t>
            </a:r>
            <a:r>
              <a:rPr lang="en-US" sz="1200" dirty="0" err="1">
                <a:solidFill>
                  <a:srgbClr val="032EEE"/>
                </a:solidFill>
                <a:latin typeface="Courier New" charset="0"/>
              </a:rPr>
              <a:t>utc</a:t>
            </a:r>
            <a:r>
              <a:rPr lang="en-US" sz="1200" dirty="0">
                <a:solidFill>
                  <a:srgbClr val="032EEE"/>
                </a:solidFill>
                <a:latin typeface="Courier New" charset="0"/>
              </a:rPr>
              <a:t>         display times in UTC calendar date format (needs LSK)</a:t>
            </a:r>
          </a:p>
          <a:p>
            <a:pPr marL="0" indent="0">
              <a:lnSpc>
                <a:spcPct val="80000"/>
              </a:lnSpc>
              <a:buFontTx/>
              <a:buNone/>
            </a:pPr>
            <a:r>
              <a:rPr lang="en-US" sz="1200" dirty="0">
                <a:solidFill>
                  <a:srgbClr val="032EEE"/>
                </a:solidFill>
                <a:latin typeface="Courier New" charset="0"/>
              </a:rPr>
              <a:t>      -</a:t>
            </a:r>
            <a:r>
              <a:rPr lang="en-US" sz="1200" dirty="0" err="1">
                <a:solidFill>
                  <a:srgbClr val="032EEE"/>
                </a:solidFill>
                <a:latin typeface="Courier New" charset="0"/>
              </a:rPr>
              <a:t>utcdoy</a:t>
            </a:r>
            <a:r>
              <a:rPr lang="en-US" sz="1200" dirty="0">
                <a:solidFill>
                  <a:srgbClr val="032EEE"/>
                </a:solidFill>
                <a:latin typeface="Courier New" charset="0"/>
              </a:rPr>
              <a:t>      display times in UTC day-of-year format (needs LSK)</a:t>
            </a:r>
          </a:p>
          <a:p>
            <a:pPr marL="0" indent="0">
              <a:lnSpc>
                <a:spcPct val="80000"/>
              </a:lnSpc>
              <a:buFontTx/>
              <a:buNone/>
            </a:pPr>
            <a:r>
              <a:rPr lang="en-US" sz="1200" dirty="0">
                <a:solidFill>
                  <a:srgbClr val="032EEE"/>
                </a:solidFill>
                <a:latin typeface="Courier New" charset="0"/>
              </a:rPr>
              <a:t>      -</a:t>
            </a:r>
            <a:r>
              <a:rPr lang="en-US" sz="1200" dirty="0" err="1">
                <a:solidFill>
                  <a:srgbClr val="032EEE"/>
                </a:solidFill>
                <a:latin typeface="Courier New" charset="0"/>
              </a:rPr>
              <a:t>etsec</a:t>
            </a:r>
            <a:r>
              <a:rPr lang="en-US" sz="1200" dirty="0">
                <a:solidFill>
                  <a:srgbClr val="032EEE"/>
                </a:solidFill>
                <a:latin typeface="Courier New" charset="0"/>
              </a:rPr>
              <a:t>       display times as ET seconds past J2000</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   An LSK file must be provided on the command line to display times in</a:t>
            </a:r>
          </a:p>
          <a:p>
            <a:pPr marL="0" indent="0">
              <a:lnSpc>
                <a:spcPct val="80000"/>
              </a:lnSpc>
              <a:buFontTx/>
              <a:buNone/>
            </a:pPr>
            <a:r>
              <a:rPr lang="en-US" sz="1200" dirty="0">
                <a:solidFill>
                  <a:srgbClr val="032EEE"/>
                </a:solidFill>
                <a:latin typeface="Courier New" charset="0"/>
              </a:rPr>
              <a:t>   UTC formats. FK file(s) must be provided on the command line to</a:t>
            </a:r>
          </a:p>
          <a:p>
            <a:pPr marL="0" indent="0">
              <a:lnSpc>
                <a:spcPct val="80000"/>
              </a:lnSpc>
              <a:buFontTx/>
              <a:buNone/>
            </a:pPr>
            <a:r>
              <a:rPr lang="en-US" sz="1200" dirty="0">
                <a:solidFill>
                  <a:srgbClr val="032EEE"/>
                </a:solidFill>
                <a:latin typeface="Courier New" charset="0"/>
              </a:rPr>
              <a:t>   display names of any frames that are not built into the Toolkit.</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endParaRPr lang="en-US" sz="1200" b="0" dirty="0">
              <a:latin typeface="Courier New" charset="0"/>
            </a:endParaRPr>
          </a:p>
          <a:p>
            <a:pPr marL="0" indent="0">
              <a:lnSpc>
                <a:spcPct val="80000"/>
              </a:lnSpc>
              <a:buFontTx/>
              <a:buNone/>
            </a:pPr>
            <a:endParaRPr lang="en-US" sz="1200" b="0" dirty="0">
              <a:latin typeface="Courier New" charset="0"/>
            </a:endParaRPr>
          </a:p>
        </p:txBody>
      </p:sp>
      <p:sp>
        <p:nvSpPr>
          <p:cNvPr id="53254" name="Rectangle 36"/>
          <p:cNvSpPr>
            <a:spLocks noGrp="1" noChangeArrowheads="1"/>
          </p:cNvSpPr>
          <p:nvPr>
            <p:ph type="title"/>
          </p:nvPr>
        </p:nvSpPr>
        <p:spPr>
          <a:xfrm>
            <a:off x="3648075" y="381000"/>
            <a:ext cx="2955925" cy="490538"/>
          </a:xfrm>
        </p:spPr>
        <p:txBody>
          <a:bodyPr/>
          <a:lstStyle/>
          <a:p>
            <a:r>
              <a:rPr lang="en-US" dirty="0"/>
              <a:t>BRIEF - Usage</a:t>
            </a:r>
          </a:p>
        </p:txBody>
      </p:sp>
    </p:spTree>
    <p:extLst>
      <p:ext uri="{BB962C8B-B14F-4D97-AF65-F5344CB8AC3E}">
        <p14:creationId xmlns:p14="http://schemas.microsoft.com/office/powerpoint/2010/main" val="202597546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a:t>Toolkit Applications</a:t>
            </a:r>
          </a:p>
        </p:txBody>
      </p:sp>
      <p:sp>
        <p:nvSpPr>
          <p:cNvPr id="54275" name="Slide Number Placeholder 4"/>
          <p:cNvSpPr>
            <a:spLocks noGrp="1"/>
          </p:cNvSpPr>
          <p:nvPr>
            <p:ph type="sldNum" sz="quarter" idx="11"/>
          </p:nvPr>
        </p:nvSpPr>
        <p:spPr>
          <a:noFill/>
        </p:spPr>
        <p:txBody>
          <a:bodyPr/>
          <a:lstStyle/>
          <a:p>
            <a:fld id="{4D59C17B-28E7-E44B-BBD6-0707E75B81A2}" type="slidenum">
              <a:rPr lang="en-US"/>
              <a:pPr/>
              <a:t>27</a:t>
            </a:fld>
            <a:endParaRPr lang="en-US" sz="1400" b="0">
              <a:latin typeface="Times New Roman" charset="0"/>
            </a:endParaRPr>
          </a:p>
        </p:txBody>
      </p:sp>
      <p:grpSp>
        <p:nvGrpSpPr>
          <p:cNvPr id="54276" name="Group 2"/>
          <p:cNvGrpSpPr>
            <a:grpSpLocks/>
          </p:cNvGrpSpPr>
          <p:nvPr/>
        </p:nvGrpSpPr>
        <p:grpSpPr bwMode="auto">
          <a:xfrm>
            <a:off x="152400" y="1265238"/>
            <a:ext cx="8839200" cy="5287962"/>
            <a:chOff x="96" y="797"/>
            <a:chExt cx="5568" cy="3331"/>
          </a:xfrm>
        </p:grpSpPr>
        <p:sp>
          <p:nvSpPr>
            <p:cNvPr id="54279"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4280"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4281"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4282"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4283"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4284"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4285"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4286" name="Group 10"/>
            <p:cNvGrpSpPr>
              <a:grpSpLocks/>
            </p:cNvGrpSpPr>
            <p:nvPr/>
          </p:nvGrpSpPr>
          <p:grpSpPr bwMode="auto">
            <a:xfrm>
              <a:off x="100" y="1637"/>
              <a:ext cx="136" cy="1492"/>
              <a:chOff x="100" y="1637"/>
              <a:chExt cx="136" cy="1492"/>
            </a:xfrm>
          </p:grpSpPr>
          <p:sp>
            <p:nvSpPr>
              <p:cNvPr id="54306"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4307"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8"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9"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4310"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4287" name="Group 16"/>
            <p:cNvGrpSpPr>
              <a:grpSpLocks/>
            </p:cNvGrpSpPr>
            <p:nvPr/>
          </p:nvGrpSpPr>
          <p:grpSpPr bwMode="auto">
            <a:xfrm>
              <a:off x="98" y="3653"/>
              <a:ext cx="138" cy="418"/>
              <a:chOff x="98" y="3653"/>
              <a:chExt cx="138" cy="418"/>
            </a:xfrm>
          </p:grpSpPr>
          <p:sp>
            <p:nvSpPr>
              <p:cNvPr id="54298"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4299"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0"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1"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4302"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3"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4"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4305"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4288"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4289"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0"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1"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4292"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4293"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4294"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5"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6"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4297"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4277" name="Rectangle 35"/>
          <p:cNvSpPr>
            <a:spLocks noGrp="1" noChangeArrowheads="1"/>
          </p:cNvSpPr>
          <p:nvPr>
            <p:ph type="body" idx="1"/>
          </p:nvPr>
        </p:nvSpPr>
        <p:spPr>
          <a:xfrm>
            <a:off x="457200" y="1600200"/>
            <a:ext cx="7772400" cy="4876800"/>
          </a:xfrm>
          <a:noFill/>
        </p:spPr>
        <p:txBody>
          <a:bodyPr lIns="90487" rIns="90487"/>
          <a:lstStyle/>
          <a:p>
            <a:pPr marL="0" indent="0">
              <a:lnSpc>
                <a:spcPct val="80000"/>
              </a:lnSpc>
              <a:buFontTx/>
              <a:buNone/>
            </a:pPr>
            <a:r>
              <a:rPr lang="en-US" sz="1200" b="0" dirty="0">
                <a:latin typeface="Courier New" charset="0"/>
              </a:rPr>
              <a:t>$ </a:t>
            </a:r>
            <a:r>
              <a:rPr lang="en-US" sz="1200" dirty="0">
                <a:solidFill>
                  <a:srgbClr val="FF0000"/>
                </a:solidFill>
                <a:latin typeface="Courier New" charset="0"/>
              </a:rPr>
              <a:t>brief de405s.bsp m01_cruise.bsp</a:t>
            </a:r>
          </a:p>
          <a:p>
            <a:pPr marL="0" indent="0">
              <a:lnSpc>
                <a:spcPct val="80000"/>
              </a:lnSpc>
              <a:buFontTx/>
              <a:buNone/>
            </a:pPr>
            <a:r>
              <a:rPr lang="en-US" sz="1200" dirty="0">
                <a:solidFill>
                  <a:srgbClr val="032EEE"/>
                </a:solidFill>
                <a:latin typeface="Courier New" charset="0"/>
              </a:rPr>
              <a:t> </a:t>
            </a:r>
          </a:p>
          <a:p>
            <a:pPr marL="0" indent="0">
              <a:lnSpc>
                <a:spcPct val="80000"/>
              </a:lnSpc>
              <a:buNone/>
            </a:pPr>
            <a:r>
              <a:rPr lang="en-US" sz="1200" dirty="0">
                <a:solidFill>
                  <a:srgbClr val="032EEE"/>
                </a:solidFill>
                <a:latin typeface="Courier New" charset="0"/>
              </a:rPr>
              <a:t>BRIEF -- Version 4.1.0, September 17, 2021 -- Toolkit Version N0067</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Summary for: de405s.bsp</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Bodies: MERCURY BARYCENTER (1)  SATURN BARYCENTER (6)   MERCURY (199)</a:t>
            </a:r>
          </a:p>
          <a:p>
            <a:pPr marL="0" indent="0">
              <a:lnSpc>
                <a:spcPct val="80000"/>
              </a:lnSpc>
              <a:buFontTx/>
              <a:buNone/>
            </a:pPr>
            <a:r>
              <a:rPr lang="en-US" sz="1200" dirty="0">
                <a:solidFill>
                  <a:srgbClr val="032EEE"/>
                </a:solidFill>
                <a:latin typeface="Courier New" charset="0"/>
              </a:rPr>
              <a:t>        VENUS BARYCENTER (2)    URANUS BARYCENTER (7)   VENUS (299)</a:t>
            </a:r>
          </a:p>
          <a:p>
            <a:pPr marL="0" indent="0">
              <a:lnSpc>
                <a:spcPct val="80000"/>
              </a:lnSpc>
              <a:buFontTx/>
              <a:buNone/>
            </a:pPr>
            <a:r>
              <a:rPr lang="en-US" sz="1200" dirty="0">
                <a:solidFill>
                  <a:srgbClr val="032EEE"/>
                </a:solidFill>
                <a:latin typeface="Courier New" charset="0"/>
              </a:rPr>
              <a:t>        EARTH BARYCENTER (3)    NEPTUNE BARYCENTER (8)  MOON (301)</a:t>
            </a:r>
          </a:p>
          <a:p>
            <a:pPr marL="0" indent="0">
              <a:lnSpc>
                <a:spcPct val="80000"/>
              </a:lnSpc>
              <a:buFontTx/>
              <a:buNone/>
            </a:pPr>
            <a:r>
              <a:rPr lang="en-US" sz="1200" dirty="0">
                <a:solidFill>
                  <a:srgbClr val="032EEE"/>
                </a:solidFill>
                <a:latin typeface="Courier New" charset="0"/>
              </a:rPr>
              <a:t>        MARS BARYCENTER (4)     PLUTO BARYCENTER (9)    EARTH (399)</a:t>
            </a:r>
          </a:p>
          <a:p>
            <a:pPr marL="0" indent="0">
              <a:lnSpc>
                <a:spcPct val="80000"/>
              </a:lnSpc>
              <a:buFontTx/>
              <a:buNone/>
            </a:pPr>
            <a:r>
              <a:rPr lang="en-US" sz="1200" dirty="0">
                <a:solidFill>
                  <a:srgbClr val="032EEE"/>
                </a:solidFill>
                <a:latin typeface="Courier New" charset="0"/>
              </a:rPr>
              <a:t>        JUPITER BARYCENTER (5)  SUN (10)                MARS (499)</a:t>
            </a:r>
          </a:p>
          <a:p>
            <a:pPr marL="0" indent="0">
              <a:lnSpc>
                <a:spcPct val="80000"/>
              </a:lnSpc>
              <a:buFontTx/>
              <a:buNone/>
            </a:pPr>
            <a:r>
              <a:rPr lang="en-US" sz="1200" dirty="0">
                <a:solidFill>
                  <a:srgbClr val="032EEE"/>
                </a:solidFill>
                <a:latin typeface="Courier New" charset="0"/>
              </a:rPr>
              <a:t>        Start of Interval (ET)              End of Interval (ET)</a:t>
            </a:r>
          </a:p>
          <a:p>
            <a:pPr marL="0" indent="0">
              <a:lnSpc>
                <a:spcPct val="80000"/>
              </a:lnSpc>
              <a:buFontTx/>
              <a:buNone/>
            </a:pPr>
            <a:r>
              <a:rPr lang="en-US" sz="1200" dirty="0">
                <a:solidFill>
                  <a:srgbClr val="032EEE"/>
                </a:solidFill>
                <a:latin typeface="Courier New" charset="0"/>
              </a:rPr>
              <a:t>        -----------------------------       -----------------------------</a:t>
            </a:r>
          </a:p>
          <a:p>
            <a:pPr marL="0" indent="0">
              <a:lnSpc>
                <a:spcPct val="80000"/>
              </a:lnSpc>
              <a:buFontTx/>
              <a:buNone/>
            </a:pPr>
            <a:r>
              <a:rPr lang="en-US" sz="1200" dirty="0">
                <a:solidFill>
                  <a:srgbClr val="032EEE"/>
                </a:solidFill>
                <a:latin typeface="Courier New" charset="0"/>
              </a:rPr>
              <a:t>        1997 JAN 01 00:01:02.183            2010 JAN 02 00:01:03.183</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Summary for: m01_cruise.bsp</a:t>
            </a:r>
          </a:p>
          <a:p>
            <a:pPr marL="0" indent="0">
              <a:lnSpc>
                <a:spcPct val="80000"/>
              </a:lnSpc>
              <a:buFontTx/>
              <a:buNone/>
            </a:pPr>
            <a:r>
              <a:rPr lang="en-US" sz="1200" dirty="0">
                <a:solidFill>
                  <a:srgbClr val="032EEE"/>
                </a:solidFill>
                <a:latin typeface="Courier New" charset="0"/>
              </a:rPr>
              <a:t> </a:t>
            </a:r>
          </a:p>
          <a:p>
            <a:pPr marL="0" indent="0">
              <a:lnSpc>
                <a:spcPct val="80000"/>
              </a:lnSpc>
              <a:buFontTx/>
              <a:buNone/>
            </a:pPr>
            <a:r>
              <a:rPr lang="en-US" sz="1200" dirty="0">
                <a:solidFill>
                  <a:srgbClr val="032EEE"/>
                </a:solidFill>
                <a:latin typeface="Courier New" charset="0"/>
              </a:rPr>
              <a:t>Body: MARS SURVEYOR 01 ORBITER (-53)</a:t>
            </a:r>
          </a:p>
          <a:p>
            <a:pPr marL="0" indent="0">
              <a:lnSpc>
                <a:spcPct val="80000"/>
              </a:lnSpc>
              <a:buFontTx/>
              <a:buNone/>
            </a:pPr>
            <a:r>
              <a:rPr lang="en-US" sz="1200" dirty="0">
                <a:solidFill>
                  <a:srgbClr val="032EEE"/>
                </a:solidFill>
                <a:latin typeface="Courier New" charset="0"/>
              </a:rPr>
              <a:t>      Start of Interval (ET)              End of Interval (ET)</a:t>
            </a:r>
          </a:p>
          <a:p>
            <a:pPr marL="0" indent="0">
              <a:lnSpc>
                <a:spcPct val="80000"/>
              </a:lnSpc>
              <a:buFontTx/>
              <a:buNone/>
            </a:pPr>
            <a:r>
              <a:rPr lang="en-US" sz="1200" dirty="0">
                <a:solidFill>
                  <a:srgbClr val="032EEE"/>
                </a:solidFill>
                <a:latin typeface="Courier New" charset="0"/>
              </a:rPr>
              <a:t>      -----------------------------       -----------------------------</a:t>
            </a:r>
          </a:p>
          <a:p>
            <a:pPr marL="0" indent="0">
              <a:lnSpc>
                <a:spcPct val="80000"/>
              </a:lnSpc>
              <a:buFontTx/>
              <a:buNone/>
            </a:pPr>
            <a:r>
              <a:rPr lang="en-US" sz="1200" dirty="0">
                <a:solidFill>
                  <a:srgbClr val="032EEE"/>
                </a:solidFill>
                <a:latin typeface="Courier New" charset="0"/>
              </a:rPr>
              <a:t>      2001 APR 07 16:25:00.000            2001 OCT 24 05:00:00.000</a:t>
            </a:r>
          </a:p>
          <a:p>
            <a:pPr marL="0" indent="0">
              <a:lnSpc>
                <a:spcPct val="80000"/>
              </a:lnSpc>
              <a:buFontTx/>
              <a:buNone/>
            </a:pPr>
            <a:r>
              <a:rPr lang="en-US" sz="1200" b="0" dirty="0">
                <a:latin typeface="Courier New" charset="0"/>
              </a:rPr>
              <a:t> </a:t>
            </a:r>
          </a:p>
          <a:p>
            <a:pPr marL="0" indent="0">
              <a:lnSpc>
                <a:spcPct val="80000"/>
              </a:lnSpc>
              <a:buFontTx/>
              <a:buNone/>
            </a:pPr>
            <a:endParaRPr lang="en-US" sz="1200" b="0" dirty="0">
              <a:latin typeface="Courier New" charset="0"/>
            </a:endParaRPr>
          </a:p>
          <a:p>
            <a:pPr marL="0" indent="0">
              <a:lnSpc>
                <a:spcPct val="80000"/>
              </a:lnSpc>
              <a:buFontTx/>
              <a:buNone/>
            </a:pPr>
            <a:endParaRPr lang="en-US" sz="1200" b="0" dirty="0">
              <a:latin typeface="Courier New" charset="0"/>
            </a:endParaRPr>
          </a:p>
        </p:txBody>
      </p:sp>
      <p:sp>
        <p:nvSpPr>
          <p:cNvPr id="54278" name="Rectangle 36"/>
          <p:cNvSpPr>
            <a:spLocks noGrp="1" noChangeArrowheads="1"/>
          </p:cNvSpPr>
          <p:nvPr>
            <p:ph type="title"/>
          </p:nvPr>
        </p:nvSpPr>
        <p:spPr>
          <a:xfrm>
            <a:off x="3648075" y="381000"/>
            <a:ext cx="3411538" cy="490538"/>
          </a:xfrm>
        </p:spPr>
        <p:txBody>
          <a:bodyPr/>
          <a:lstStyle/>
          <a:p>
            <a:r>
              <a:rPr lang="en-US" dirty="0"/>
              <a:t>BRIEF - Example</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p:spPr>
        <p:txBody>
          <a:bodyPr/>
          <a:lstStyle/>
          <a:p>
            <a:r>
              <a:rPr lang="en-US"/>
              <a:t>Toolkit Applications</a:t>
            </a:r>
          </a:p>
        </p:txBody>
      </p:sp>
      <p:sp>
        <p:nvSpPr>
          <p:cNvPr id="55299" name="Slide Number Placeholder 4"/>
          <p:cNvSpPr>
            <a:spLocks noGrp="1"/>
          </p:cNvSpPr>
          <p:nvPr>
            <p:ph type="sldNum" sz="quarter" idx="11"/>
          </p:nvPr>
        </p:nvSpPr>
        <p:spPr>
          <a:noFill/>
        </p:spPr>
        <p:txBody>
          <a:bodyPr/>
          <a:lstStyle/>
          <a:p>
            <a:fld id="{2C5BCA72-C320-5546-9E19-B6CF2279BE93}" type="slidenum">
              <a:rPr lang="en-US"/>
              <a:pPr/>
              <a:t>28</a:t>
            </a:fld>
            <a:endParaRPr lang="en-US" sz="1400" b="0">
              <a:latin typeface="Times New Roman" charset="0"/>
            </a:endParaRPr>
          </a:p>
        </p:txBody>
      </p:sp>
      <p:sp>
        <p:nvSpPr>
          <p:cNvPr id="55300" name="Rectangle 2"/>
          <p:cNvSpPr>
            <a:spLocks noGrp="1" noChangeArrowheads="1"/>
          </p:cNvSpPr>
          <p:nvPr>
            <p:ph type="body" idx="1"/>
          </p:nvPr>
        </p:nvSpPr>
        <p:spPr>
          <a:xfrm>
            <a:off x="692150" y="1301750"/>
            <a:ext cx="7772400" cy="5410200"/>
          </a:xfrm>
          <a:noFill/>
        </p:spPr>
        <p:txBody>
          <a:bodyPr lIns="90487" rIns="90487"/>
          <a:lstStyle/>
          <a:p>
            <a:pPr>
              <a:lnSpc>
                <a:spcPct val="80000"/>
              </a:lnSpc>
            </a:pPr>
            <a:r>
              <a:rPr lang="en-US" i="1" dirty="0" err="1"/>
              <a:t>ckbrief</a:t>
            </a:r>
            <a:r>
              <a:rPr lang="en-US" dirty="0"/>
              <a:t> is a command line program for summarizing the contents of CK files</a:t>
            </a:r>
          </a:p>
          <a:p>
            <a:pPr>
              <a:lnSpc>
                <a:spcPct val="80000"/>
              </a:lnSpc>
            </a:pPr>
            <a:r>
              <a:rPr lang="en-US" dirty="0"/>
              <a:t>The files to be summarized can be listed on the command line, given in a meta-kernel provided on the command line, or provided in a list file</a:t>
            </a:r>
          </a:p>
          <a:p>
            <a:pPr>
              <a:lnSpc>
                <a:spcPct val="80000"/>
              </a:lnSpc>
            </a:pPr>
            <a:r>
              <a:rPr lang="en-US" i="1" dirty="0" err="1"/>
              <a:t>ckbrief</a:t>
            </a:r>
            <a:r>
              <a:rPr lang="en-US" dirty="0"/>
              <a:t> provides command line options for</a:t>
            </a:r>
          </a:p>
          <a:p>
            <a:pPr lvl="1">
              <a:lnSpc>
                <a:spcPct val="80000"/>
              </a:lnSpc>
            </a:pPr>
            <a:r>
              <a:rPr lang="en-US" dirty="0"/>
              <a:t>displaying coverage at interpolation interval level </a:t>
            </a:r>
          </a:p>
          <a:p>
            <a:pPr lvl="1">
              <a:lnSpc>
                <a:spcPct val="80000"/>
              </a:lnSpc>
            </a:pPr>
            <a:r>
              <a:rPr lang="en-US" dirty="0"/>
              <a:t>displaying coverage boundaries using UTC, DOY UTC, SCLK, or encoded SCLK (default time format is calendar ET)</a:t>
            </a:r>
          </a:p>
          <a:p>
            <a:pPr lvl="2">
              <a:lnSpc>
                <a:spcPct val="80000"/>
              </a:lnSpc>
            </a:pPr>
            <a:r>
              <a:rPr lang="en-US" dirty="0"/>
              <a:t>To display times as ET, UTC, or SCLK, both an LSK file and a SCLK file(s) must be provided on the command line</a:t>
            </a:r>
          </a:p>
          <a:p>
            <a:pPr lvl="1">
              <a:lnSpc>
                <a:spcPct val="80000"/>
              </a:lnSpc>
            </a:pPr>
            <a:r>
              <a:rPr lang="en-US" dirty="0"/>
              <a:t>displaying frames with respect to which orientation is provided</a:t>
            </a:r>
          </a:p>
          <a:p>
            <a:pPr lvl="1">
              <a:lnSpc>
                <a:spcPct val="80000"/>
              </a:lnSpc>
            </a:pPr>
            <a:r>
              <a:rPr lang="en-US" dirty="0"/>
              <a:t>displaying the names of the frames associated with CK IDs</a:t>
            </a:r>
          </a:p>
          <a:p>
            <a:pPr lvl="2">
              <a:lnSpc>
                <a:spcPct val="80000"/>
              </a:lnSpc>
            </a:pPr>
            <a:r>
              <a:rPr lang="en-US" dirty="0"/>
              <a:t>An FK file(s) defining these frames must be provided on the command line</a:t>
            </a:r>
          </a:p>
          <a:p>
            <a:pPr lvl="1">
              <a:lnSpc>
                <a:spcPct val="80000"/>
              </a:lnSpc>
            </a:pPr>
            <a:r>
              <a:rPr lang="en-US" dirty="0"/>
              <a:t>treating all input CK files as if they were a single file</a:t>
            </a:r>
          </a:p>
          <a:p>
            <a:pPr lvl="1">
              <a:lnSpc>
                <a:spcPct val="80000"/>
              </a:lnSpc>
            </a:pPr>
            <a:r>
              <a:rPr lang="en-US" dirty="0"/>
              <a:t>displaying summary only for files with data for a given CK ID </a:t>
            </a:r>
          </a:p>
          <a:p>
            <a:pPr lvl="1">
              <a:lnSpc>
                <a:spcPct val="80000"/>
              </a:lnSpc>
            </a:pPr>
            <a:r>
              <a:rPr lang="en-US" dirty="0"/>
              <a:t>and many others ...</a:t>
            </a:r>
          </a:p>
          <a:p>
            <a:pPr lvl="1">
              <a:lnSpc>
                <a:spcPct val="80000"/>
              </a:lnSpc>
            </a:pPr>
            <a:endParaRPr lang="en-US" dirty="0"/>
          </a:p>
          <a:p>
            <a:pPr lvl="1">
              <a:lnSpc>
                <a:spcPct val="80000"/>
              </a:lnSpc>
            </a:pPr>
            <a:endParaRPr lang="en-US" dirty="0"/>
          </a:p>
        </p:txBody>
      </p:sp>
      <p:sp>
        <p:nvSpPr>
          <p:cNvPr id="55301" name="Rectangle 4"/>
          <p:cNvSpPr>
            <a:spLocks noGrp="1" noChangeArrowheads="1"/>
          </p:cNvSpPr>
          <p:nvPr>
            <p:ph type="title"/>
          </p:nvPr>
        </p:nvSpPr>
        <p:spPr>
          <a:xfrm>
            <a:off x="4044950" y="387350"/>
            <a:ext cx="1952625" cy="490538"/>
          </a:xfrm>
        </p:spPr>
        <p:txBody>
          <a:bodyPr/>
          <a:lstStyle/>
          <a:p>
            <a:r>
              <a:rPr lang="en-US"/>
              <a:t>CKBRIEF</a:t>
            </a:r>
          </a:p>
        </p:txBody>
      </p:sp>
    </p:spTree>
    <p:extLst>
      <p:ext uri="{BB962C8B-B14F-4D97-AF65-F5344CB8AC3E}">
        <p14:creationId xmlns:p14="http://schemas.microsoft.com/office/powerpoint/2010/main" val="185550189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10"/>
          </p:nvPr>
        </p:nvSpPr>
        <p:spPr>
          <a:noFill/>
        </p:spPr>
        <p:txBody>
          <a:bodyPr/>
          <a:lstStyle/>
          <a:p>
            <a:r>
              <a:rPr lang="en-US"/>
              <a:t>Toolkit Applications</a:t>
            </a:r>
          </a:p>
        </p:txBody>
      </p:sp>
      <p:sp>
        <p:nvSpPr>
          <p:cNvPr id="56323" name="Slide Number Placeholder 4"/>
          <p:cNvSpPr>
            <a:spLocks noGrp="1"/>
          </p:cNvSpPr>
          <p:nvPr>
            <p:ph type="sldNum" sz="quarter" idx="11"/>
          </p:nvPr>
        </p:nvSpPr>
        <p:spPr>
          <a:noFill/>
        </p:spPr>
        <p:txBody>
          <a:bodyPr/>
          <a:lstStyle/>
          <a:p>
            <a:fld id="{90CC7383-DC25-1A40-82C5-7834B88C4C30}" type="slidenum">
              <a:rPr lang="en-US"/>
              <a:pPr/>
              <a:t>29</a:t>
            </a:fld>
            <a:endParaRPr lang="en-US" sz="1400" b="0">
              <a:latin typeface="Times New Roman" charset="0"/>
            </a:endParaRPr>
          </a:p>
        </p:txBody>
      </p:sp>
      <p:sp>
        <p:nvSpPr>
          <p:cNvPr id="56324" name="Rectangle 2"/>
          <p:cNvSpPr>
            <a:spLocks noGrp="1" noChangeArrowheads="1"/>
          </p:cNvSpPr>
          <p:nvPr>
            <p:ph type="body" idx="1"/>
          </p:nvPr>
        </p:nvSpPr>
        <p:spPr>
          <a:xfrm>
            <a:off x="685800" y="1371600"/>
            <a:ext cx="7772400" cy="1295400"/>
          </a:xfrm>
          <a:noFill/>
        </p:spPr>
        <p:txBody>
          <a:bodyPr lIns="90487" rIns="90487"/>
          <a:lstStyle/>
          <a:p>
            <a:r>
              <a:rPr lang="en-US" sz="2000" dirty="0"/>
              <a:t>There often are coverage gaps within a CK segment</a:t>
            </a:r>
          </a:p>
          <a:p>
            <a:r>
              <a:rPr lang="en-US" sz="2000" dirty="0"/>
              <a:t>Using the ‘-dump’ option allows one to get a complete list of continuous coverage intervals for each segment</a:t>
            </a:r>
          </a:p>
        </p:txBody>
      </p:sp>
      <p:sp>
        <p:nvSpPr>
          <p:cNvPr id="56325" name="Line 4"/>
          <p:cNvSpPr>
            <a:spLocks noChangeShapeType="1"/>
          </p:cNvSpPr>
          <p:nvPr/>
        </p:nvSpPr>
        <p:spPr bwMode="auto">
          <a:xfrm flipV="1">
            <a:off x="2176463" y="4568825"/>
            <a:ext cx="4708525" cy="1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6326" name="Oval 5"/>
          <p:cNvSpPr>
            <a:spLocks noChangeArrowheads="1"/>
          </p:cNvSpPr>
          <p:nvPr/>
        </p:nvSpPr>
        <p:spPr bwMode="auto">
          <a:xfrm>
            <a:off x="2133600"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27" name="Oval 6"/>
          <p:cNvSpPr>
            <a:spLocks noChangeArrowheads="1"/>
          </p:cNvSpPr>
          <p:nvPr/>
        </p:nvSpPr>
        <p:spPr bwMode="auto">
          <a:xfrm>
            <a:off x="2366963"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28" name="Oval 7"/>
          <p:cNvSpPr>
            <a:spLocks noChangeArrowheads="1"/>
          </p:cNvSpPr>
          <p:nvPr/>
        </p:nvSpPr>
        <p:spPr bwMode="auto">
          <a:xfrm>
            <a:off x="2516188" y="4495800"/>
            <a:ext cx="96837"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29" name="Oval 9"/>
          <p:cNvSpPr>
            <a:spLocks noChangeArrowheads="1"/>
          </p:cNvSpPr>
          <p:nvPr/>
        </p:nvSpPr>
        <p:spPr bwMode="auto">
          <a:xfrm>
            <a:off x="3176588"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0" name="Oval 10"/>
          <p:cNvSpPr>
            <a:spLocks noChangeArrowheads="1"/>
          </p:cNvSpPr>
          <p:nvPr/>
        </p:nvSpPr>
        <p:spPr bwMode="auto">
          <a:xfrm>
            <a:off x="3330575" y="4495800"/>
            <a:ext cx="96838"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1" name="Oval 11"/>
          <p:cNvSpPr>
            <a:spLocks noChangeArrowheads="1"/>
          </p:cNvSpPr>
          <p:nvPr/>
        </p:nvSpPr>
        <p:spPr bwMode="auto">
          <a:xfrm>
            <a:off x="3663950"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2" name="Oval 13"/>
          <p:cNvSpPr>
            <a:spLocks noChangeArrowheads="1"/>
          </p:cNvSpPr>
          <p:nvPr/>
        </p:nvSpPr>
        <p:spPr bwMode="auto">
          <a:xfrm>
            <a:off x="4932363"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3" name="Oval 14"/>
          <p:cNvSpPr>
            <a:spLocks noChangeArrowheads="1"/>
          </p:cNvSpPr>
          <p:nvPr/>
        </p:nvSpPr>
        <p:spPr bwMode="auto">
          <a:xfrm>
            <a:off x="5135563"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4" name="Oval 15"/>
          <p:cNvSpPr>
            <a:spLocks noChangeArrowheads="1"/>
          </p:cNvSpPr>
          <p:nvPr/>
        </p:nvSpPr>
        <p:spPr bwMode="auto">
          <a:xfrm>
            <a:off x="5341938"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5" name="Oval 16"/>
          <p:cNvSpPr>
            <a:spLocks noChangeArrowheads="1"/>
          </p:cNvSpPr>
          <p:nvPr/>
        </p:nvSpPr>
        <p:spPr bwMode="auto">
          <a:xfrm>
            <a:off x="5549900" y="4495800"/>
            <a:ext cx="96838"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6" name="Oval 17"/>
          <p:cNvSpPr>
            <a:spLocks noChangeArrowheads="1"/>
          </p:cNvSpPr>
          <p:nvPr/>
        </p:nvSpPr>
        <p:spPr bwMode="auto">
          <a:xfrm>
            <a:off x="6599238"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7" name="Oval 18"/>
          <p:cNvSpPr>
            <a:spLocks noChangeArrowheads="1"/>
          </p:cNvSpPr>
          <p:nvPr/>
        </p:nvSpPr>
        <p:spPr bwMode="auto">
          <a:xfrm>
            <a:off x="6835775"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8" name="Oval 19"/>
          <p:cNvSpPr>
            <a:spLocks noChangeArrowheads="1"/>
          </p:cNvSpPr>
          <p:nvPr/>
        </p:nvSpPr>
        <p:spPr bwMode="auto">
          <a:xfrm>
            <a:off x="3835400"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39" name="Oval 20"/>
          <p:cNvSpPr>
            <a:spLocks noChangeArrowheads="1"/>
          </p:cNvSpPr>
          <p:nvPr/>
        </p:nvSpPr>
        <p:spPr bwMode="auto">
          <a:xfrm>
            <a:off x="3949700"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40" name="Oval 22"/>
          <p:cNvSpPr>
            <a:spLocks noChangeArrowheads="1"/>
          </p:cNvSpPr>
          <p:nvPr/>
        </p:nvSpPr>
        <p:spPr bwMode="auto">
          <a:xfrm>
            <a:off x="6346825" y="4495800"/>
            <a:ext cx="98425" cy="152400"/>
          </a:xfrm>
          <a:prstGeom prst="ellipse">
            <a:avLst/>
          </a:prstGeom>
          <a:solidFill>
            <a:schemeClr val="accent2"/>
          </a:solidFill>
          <a:ln w="12700">
            <a:solidFill>
              <a:schemeClr val="accent2"/>
            </a:solidFill>
            <a:round/>
            <a:headEnd/>
            <a:tailEnd/>
          </a:ln>
        </p:spPr>
        <p:txBody>
          <a:bodyPr wrap="none" anchor="ctr">
            <a:prstTxWarp prst="textNoShape">
              <a:avLst/>
            </a:prstTxWarp>
          </a:bodyPr>
          <a:lstStyle/>
          <a:p>
            <a:endParaRPr lang="en-US"/>
          </a:p>
        </p:txBody>
      </p:sp>
      <p:sp>
        <p:nvSpPr>
          <p:cNvPr id="56341" name="Line 23"/>
          <p:cNvSpPr>
            <a:spLocks noChangeShapeType="1"/>
          </p:cNvSpPr>
          <p:nvPr/>
        </p:nvSpPr>
        <p:spPr bwMode="auto">
          <a:xfrm flipH="1" flipV="1">
            <a:off x="6629400" y="4702175"/>
            <a:ext cx="0" cy="4794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6342" name="Rectangle 24"/>
          <p:cNvSpPr>
            <a:spLocks noChangeArrowheads="1"/>
          </p:cNvSpPr>
          <p:nvPr/>
        </p:nvSpPr>
        <p:spPr bwMode="auto">
          <a:xfrm>
            <a:off x="457200" y="5029200"/>
            <a:ext cx="1981200" cy="588366"/>
          </a:xfrm>
          <a:prstGeom prst="rect">
            <a:avLst/>
          </a:prstGeom>
          <a:noFill/>
          <a:ln w="12700">
            <a:noFill/>
            <a:miter lim="800000"/>
            <a:headEnd/>
            <a:tailEnd/>
          </a:ln>
        </p:spPr>
        <p:txBody>
          <a:bodyPr lIns="90487" tIns="44450" rIns="90487" bIns="44450">
            <a:prstTxWarp prst="textNoShape">
              <a:avLst/>
            </a:prstTxWarp>
            <a:spAutoFit/>
          </a:bodyPr>
          <a:lstStyle/>
          <a:p>
            <a:pPr>
              <a:lnSpc>
                <a:spcPct val="90000"/>
              </a:lnSpc>
            </a:pPr>
            <a:r>
              <a:rPr lang="en-US" sz="1800" b="1" dirty="0"/>
              <a:t>Sample Type 3 CK Segment</a:t>
            </a:r>
          </a:p>
        </p:txBody>
      </p:sp>
      <p:sp>
        <p:nvSpPr>
          <p:cNvPr id="56343" name="Rectangle 25"/>
          <p:cNvSpPr>
            <a:spLocks noChangeArrowheads="1"/>
          </p:cNvSpPr>
          <p:nvPr/>
        </p:nvSpPr>
        <p:spPr bwMode="auto">
          <a:xfrm>
            <a:off x="6629400" y="5189538"/>
            <a:ext cx="1657350" cy="1092200"/>
          </a:xfrm>
          <a:prstGeom prst="rect">
            <a:avLst/>
          </a:prstGeom>
          <a:noFill/>
          <a:ln w="12700">
            <a:solidFill>
              <a:schemeClr val="tx1"/>
            </a:solidFill>
            <a:miter lim="800000"/>
            <a:headEnd/>
            <a:tailEnd/>
          </a:ln>
        </p:spPr>
        <p:txBody>
          <a:bodyPr lIns="90487" tIns="44450" rIns="90487" bIns="44450">
            <a:prstTxWarp prst="textNoShape">
              <a:avLst/>
            </a:prstTxWarp>
            <a:spAutoFit/>
          </a:bodyPr>
          <a:lstStyle/>
          <a:p>
            <a:pPr>
              <a:lnSpc>
                <a:spcPct val="90000"/>
              </a:lnSpc>
            </a:pPr>
            <a:r>
              <a:rPr lang="en-US" sz="1800" b="1">
                <a:solidFill>
                  <a:schemeClr val="accent2"/>
                </a:solidFill>
              </a:rPr>
              <a:t>Instances of</a:t>
            </a:r>
          </a:p>
          <a:p>
            <a:pPr>
              <a:lnSpc>
                <a:spcPct val="90000"/>
              </a:lnSpc>
            </a:pPr>
            <a:r>
              <a:rPr lang="en-US" sz="1800" b="1">
                <a:solidFill>
                  <a:schemeClr val="accent2"/>
                </a:solidFill>
              </a:rPr>
              <a:t>Available</a:t>
            </a:r>
          </a:p>
          <a:p>
            <a:pPr>
              <a:lnSpc>
                <a:spcPct val="90000"/>
              </a:lnSpc>
            </a:pPr>
            <a:r>
              <a:rPr lang="en-US" sz="1800" b="1">
                <a:solidFill>
                  <a:schemeClr val="accent2"/>
                </a:solidFill>
              </a:rPr>
              <a:t>Pointing Data</a:t>
            </a:r>
          </a:p>
        </p:txBody>
      </p:sp>
      <p:grpSp>
        <p:nvGrpSpPr>
          <p:cNvPr id="56344" name="Group 26"/>
          <p:cNvGrpSpPr>
            <a:grpSpLocks/>
          </p:cNvGrpSpPr>
          <p:nvPr/>
        </p:nvGrpSpPr>
        <p:grpSpPr bwMode="auto">
          <a:xfrm>
            <a:off x="2071688" y="4221163"/>
            <a:ext cx="4938712" cy="0"/>
            <a:chOff x="1305" y="2659"/>
            <a:chExt cx="3111" cy="0"/>
          </a:xfrm>
        </p:grpSpPr>
        <p:sp>
          <p:nvSpPr>
            <p:cNvPr id="56362" name="Line 27"/>
            <p:cNvSpPr>
              <a:spLocks noChangeShapeType="1"/>
            </p:cNvSpPr>
            <p:nvPr/>
          </p:nvSpPr>
          <p:spPr bwMode="auto">
            <a:xfrm>
              <a:off x="1305" y="2659"/>
              <a:ext cx="373" cy="0"/>
            </a:xfrm>
            <a:prstGeom prst="line">
              <a:avLst/>
            </a:prstGeom>
            <a:noFill/>
            <a:ln w="25400">
              <a:solidFill>
                <a:schemeClr val="accent1"/>
              </a:solidFill>
              <a:round/>
              <a:headEnd type="triangle" w="med" len="med"/>
              <a:tailEnd type="triangle" w="med" len="med"/>
            </a:ln>
          </p:spPr>
          <p:txBody>
            <a:bodyPr wrap="none" anchor="ctr">
              <a:prstTxWarp prst="textNoShape">
                <a:avLst/>
              </a:prstTxWarp>
            </a:bodyPr>
            <a:lstStyle/>
            <a:p>
              <a:endParaRPr lang="en-US"/>
            </a:p>
          </p:txBody>
        </p:sp>
        <p:sp>
          <p:nvSpPr>
            <p:cNvPr id="56363" name="Line 28"/>
            <p:cNvSpPr>
              <a:spLocks noChangeShapeType="1"/>
            </p:cNvSpPr>
            <p:nvPr/>
          </p:nvSpPr>
          <p:spPr bwMode="auto">
            <a:xfrm>
              <a:off x="2002" y="2659"/>
              <a:ext cx="547" cy="0"/>
            </a:xfrm>
            <a:prstGeom prst="line">
              <a:avLst/>
            </a:prstGeom>
            <a:noFill/>
            <a:ln w="25400">
              <a:solidFill>
                <a:schemeClr val="accent1"/>
              </a:solidFill>
              <a:round/>
              <a:headEnd type="triangle" w="med" len="med"/>
              <a:tailEnd type="triangle" w="med" len="med"/>
            </a:ln>
          </p:spPr>
          <p:txBody>
            <a:bodyPr wrap="none" anchor="ctr">
              <a:prstTxWarp prst="textNoShape">
                <a:avLst/>
              </a:prstTxWarp>
            </a:bodyPr>
            <a:lstStyle/>
            <a:p>
              <a:endParaRPr lang="en-US"/>
            </a:p>
          </p:txBody>
        </p:sp>
        <p:sp>
          <p:nvSpPr>
            <p:cNvPr id="56364" name="Line 29"/>
            <p:cNvSpPr>
              <a:spLocks noChangeShapeType="1"/>
            </p:cNvSpPr>
            <p:nvPr/>
          </p:nvSpPr>
          <p:spPr bwMode="auto">
            <a:xfrm>
              <a:off x="3108" y="2659"/>
              <a:ext cx="460" cy="0"/>
            </a:xfrm>
            <a:prstGeom prst="line">
              <a:avLst/>
            </a:prstGeom>
            <a:noFill/>
            <a:ln w="25400">
              <a:solidFill>
                <a:schemeClr val="accent1"/>
              </a:solidFill>
              <a:round/>
              <a:headEnd type="triangle" w="med" len="med"/>
              <a:tailEnd type="triangle" w="med" len="med"/>
            </a:ln>
          </p:spPr>
          <p:txBody>
            <a:bodyPr wrap="none" anchor="ctr">
              <a:prstTxWarp prst="textNoShape">
                <a:avLst/>
              </a:prstTxWarp>
            </a:bodyPr>
            <a:lstStyle/>
            <a:p>
              <a:endParaRPr lang="en-US"/>
            </a:p>
          </p:txBody>
        </p:sp>
        <p:sp>
          <p:nvSpPr>
            <p:cNvPr id="56365" name="Line 30"/>
            <p:cNvSpPr>
              <a:spLocks noChangeShapeType="1"/>
            </p:cNvSpPr>
            <p:nvPr/>
          </p:nvSpPr>
          <p:spPr bwMode="auto">
            <a:xfrm>
              <a:off x="3992" y="2659"/>
              <a:ext cx="424" cy="0"/>
            </a:xfrm>
            <a:prstGeom prst="line">
              <a:avLst/>
            </a:prstGeom>
            <a:noFill/>
            <a:ln w="25400">
              <a:solidFill>
                <a:schemeClr val="accent1"/>
              </a:solidFill>
              <a:round/>
              <a:headEnd type="triangle" w="med" len="med"/>
              <a:tailEnd type="triangle" w="med" len="med"/>
            </a:ln>
          </p:spPr>
          <p:txBody>
            <a:bodyPr wrap="none" anchor="ctr">
              <a:prstTxWarp prst="textNoShape">
                <a:avLst/>
              </a:prstTxWarp>
            </a:bodyPr>
            <a:lstStyle/>
            <a:p>
              <a:endParaRPr lang="en-US"/>
            </a:p>
          </p:txBody>
        </p:sp>
      </p:grpSp>
      <p:sp>
        <p:nvSpPr>
          <p:cNvPr id="56345" name="Rectangle 31"/>
          <p:cNvSpPr>
            <a:spLocks noChangeArrowheads="1"/>
          </p:cNvSpPr>
          <p:nvPr/>
        </p:nvSpPr>
        <p:spPr bwMode="auto">
          <a:xfrm>
            <a:off x="685800" y="2743200"/>
            <a:ext cx="3505200" cy="596900"/>
          </a:xfrm>
          <a:prstGeom prst="rect">
            <a:avLst/>
          </a:prstGeom>
          <a:noFill/>
          <a:ln w="12700">
            <a:solidFill>
              <a:schemeClr val="tx1"/>
            </a:solidFill>
            <a:miter lim="800000"/>
            <a:headEnd/>
            <a:tailEnd/>
          </a:ln>
        </p:spPr>
        <p:txBody>
          <a:bodyPr lIns="90487" tIns="44450" rIns="90487" bIns="44450">
            <a:prstTxWarp prst="textNoShape">
              <a:avLst/>
            </a:prstTxWarp>
            <a:spAutoFit/>
          </a:bodyPr>
          <a:lstStyle/>
          <a:p>
            <a:pPr>
              <a:lnSpc>
                <a:spcPct val="90000"/>
              </a:lnSpc>
            </a:pPr>
            <a:r>
              <a:rPr lang="en-US" sz="1800" b="1" dirty="0">
                <a:solidFill>
                  <a:schemeClr val="accent1"/>
                </a:solidFill>
              </a:rPr>
              <a:t>Segment coverage reported by </a:t>
            </a:r>
            <a:r>
              <a:rPr lang="en-US" sz="1800" b="1" dirty="0" err="1">
                <a:solidFill>
                  <a:schemeClr val="accent1"/>
                </a:solidFill>
              </a:rPr>
              <a:t>ckbrief</a:t>
            </a:r>
            <a:r>
              <a:rPr lang="en-US" sz="1800" b="1" dirty="0">
                <a:solidFill>
                  <a:schemeClr val="accent1"/>
                </a:solidFill>
              </a:rPr>
              <a:t> with ‘-dump’</a:t>
            </a:r>
          </a:p>
        </p:txBody>
      </p:sp>
      <p:sp>
        <p:nvSpPr>
          <p:cNvPr id="56346" name="Line 32"/>
          <p:cNvSpPr>
            <a:spLocks noChangeShapeType="1"/>
          </p:cNvSpPr>
          <p:nvPr/>
        </p:nvSpPr>
        <p:spPr bwMode="auto">
          <a:xfrm>
            <a:off x="685800" y="3352800"/>
            <a:ext cx="1344613" cy="887413"/>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6347" name="Line 33"/>
          <p:cNvSpPr>
            <a:spLocks noChangeShapeType="1"/>
          </p:cNvSpPr>
          <p:nvPr/>
        </p:nvSpPr>
        <p:spPr bwMode="auto">
          <a:xfrm>
            <a:off x="2087563" y="3940175"/>
            <a:ext cx="4922837" cy="0"/>
          </a:xfrm>
          <a:prstGeom prst="line">
            <a:avLst/>
          </a:prstGeom>
          <a:noFill/>
          <a:ln w="25400">
            <a:solidFill>
              <a:srgbClr val="00940E"/>
            </a:solidFill>
            <a:round/>
            <a:headEnd type="triangle" w="med" len="med"/>
            <a:tailEnd type="triangle" w="med" len="med"/>
          </a:ln>
        </p:spPr>
        <p:txBody>
          <a:bodyPr wrap="none" anchor="ctr">
            <a:prstTxWarp prst="textNoShape">
              <a:avLst/>
            </a:prstTxWarp>
          </a:bodyPr>
          <a:lstStyle/>
          <a:p>
            <a:endParaRPr lang="en-US"/>
          </a:p>
        </p:txBody>
      </p:sp>
      <p:sp>
        <p:nvSpPr>
          <p:cNvPr id="56348" name="Rectangle 34"/>
          <p:cNvSpPr>
            <a:spLocks noChangeArrowheads="1"/>
          </p:cNvSpPr>
          <p:nvPr/>
        </p:nvSpPr>
        <p:spPr bwMode="auto">
          <a:xfrm>
            <a:off x="4876800" y="2743200"/>
            <a:ext cx="3505200" cy="596900"/>
          </a:xfrm>
          <a:prstGeom prst="rect">
            <a:avLst/>
          </a:prstGeom>
          <a:noFill/>
          <a:ln w="12700">
            <a:solidFill>
              <a:schemeClr val="tx1"/>
            </a:solidFill>
            <a:miter lim="800000"/>
            <a:headEnd/>
            <a:tailEnd/>
          </a:ln>
        </p:spPr>
        <p:txBody>
          <a:bodyPr lIns="90487" tIns="44450" rIns="90487" bIns="44450">
            <a:prstTxWarp prst="textNoShape">
              <a:avLst/>
            </a:prstTxWarp>
            <a:spAutoFit/>
          </a:bodyPr>
          <a:lstStyle/>
          <a:p>
            <a:pPr>
              <a:lnSpc>
                <a:spcPct val="90000"/>
              </a:lnSpc>
            </a:pPr>
            <a:r>
              <a:rPr lang="en-US" sz="1800" b="1" dirty="0">
                <a:solidFill>
                  <a:srgbClr val="00940E"/>
                </a:solidFill>
              </a:rPr>
              <a:t>Segment Coverage Reported by </a:t>
            </a:r>
            <a:r>
              <a:rPr lang="en-US" sz="1800" b="1" i="1" dirty="0" err="1">
                <a:solidFill>
                  <a:srgbClr val="00940E"/>
                </a:solidFill>
              </a:rPr>
              <a:t>ckbrief</a:t>
            </a:r>
            <a:r>
              <a:rPr lang="en-US" sz="1800" b="1" i="1" dirty="0">
                <a:solidFill>
                  <a:srgbClr val="00940E"/>
                </a:solidFill>
              </a:rPr>
              <a:t> </a:t>
            </a:r>
            <a:r>
              <a:rPr lang="en-US" sz="1800" b="1" dirty="0">
                <a:solidFill>
                  <a:srgbClr val="00940E"/>
                </a:solidFill>
              </a:rPr>
              <a:t>without ‘-dump’</a:t>
            </a:r>
          </a:p>
        </p:txBody>
      </p:sp>
      <p:sp>
        <p:nvSpPr>
          <p:cNvPr id="56349" name="Line 35"/>
          <p:cNvSpPr>
            <a:spLocks noChangeShapeType="1"/>
          </p:cNvSpPr>
          <p:nvPr/>
        </p:nvSpPr>
        <p:spPr bwMode="auto">
          <a:xfrm flipH="1">
            <a:off x="7010400" y="3352800"/>
            <a:ext cx="1371600" cy="5334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6350" name="Line 36"/>
          <p:cNvSpPr>
            <a:spLocks noChangeShapeType="1"/>
          </p:cNvSpPr>
          <p:nvPr/>
        </p:nvSpPr>
        <p:spPr bwMode="auto">
          <a:xfrm>
            <a:off x="7356475" y="4240213"/>
            <a:ext cx="9906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6351" name="Rectangle 37"/>
          <p:cNvSpPr>
            <a:spLocks noChangeArrowheads="1"/>
          </p:cNvSpPr>
          <p:nvPr/>
        </p:nvSpPr>
        <p:spPr bwMode="auto">
          <a:xfrm>
            <a:off x="7816850" y="4365625"/>
            <a:ext cx="714375" cy="336550"/>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sz="1800" b="1"/>
              <a:t>Time</a:t>
            </a:r>
          </a:p>
        </p:txBody>
      </p:sp>
      <p:grpSp>
        <p:nvGrpSpPr>
          <p:cNvPr id="56352" name="Group 38"/>
          <p:cNvGrpSpPr>
            <a:grpSpLocks/>
          </p:cNvGrpSpPr>
          <p:nvPr/>
        </p:nvGrpSpPr>
        <p:grpSpPr bwMode="auto">
          <a:xfrm>
            <a:off x="2682875" y="4216400"/>
            <a:ext cx="3605213" cy="0"/>
            <a:chOff x="1690" y="3080"/>
            <a:chExt cx="2271" cy="0"/>
          </a:xfrm>
        </p:grpSpPr>
        <p:sp>
          <p:nvSpPr>
            <p:cNvPr id="56359" name="Line 39"/>
            <p:cNvSpPr>
              <a:spLocks noChangeShapeType="1"/>
            </p:cNvSpPr>
            <p:nvPr/>
          </p:nvSpPr>
          <p:spPr bwMode="auto">
            <a:xfrm>
              <a:off x="1690" y="3080"/>
              <a:ext cx="280" cy="0"/>
            </a:xfrm>
            <a:prstGeom prst="line">
              <a:avLst/>
            </a:prstGeom>
            <a:noFill/>
            <a:ln w="25400">
              <a:solidFill>
                <a:srgbClr val="4AA2B5"/>
              </a:solidFill>
              <a:prstDash val="sysDot"/>
              <a:round/>
              <a:headEnd type="triangle" w="med" len="med"/>
              <a:tailEnd type="triangle" w="med" len="med"/>
            </a:ln>
          </p:spPr>
          <p:txBody>
            <a:bodyPr wrap="none" anchor="ctr">
              <a:prstTxWarp prst="textNoShape">
                <a:avLst/>
              </a:prstTxWarp>
            </a:bodyPr>
            <a:lstStyle/>
            <a:p>
              <a:endParaRPr lang="en-US"/>
            </a:p>
          </p:txBody>
        </p:sp>
        <p:sp>
          <p:nvSpPr>
            <p:cNvPr id="56360" name="Line 40"/>
            <p:cNvSpPr>
              <a:spLocks noChangeShapeType="1"/>
            </p:cNvSpPr>
            <p:nvPr/>
          </p:nvSpPr>
          <p:spPr bwMode="auto">
            <a:xfrm>
              <a:off x="2574" y="3080"/>
              <a:ext cx="510" cy="0"/>
            </a:xfrm>
            <a:prstGeom prst="line">
              <a:avLst/>
            </a:prstGeom>
            <a:noFill/>
            <a:ln w="25400">
              <a:solidFill>
                <a:srgbClr val="4AA2B5"/>
              </a:solidFill>
              <a:prstDash val="sysDot"/>
              <a:round/>
              <a:headEnd type="triangle" w="med" len="med"/>
              <a:tailEnd type="triangle" w="med" len="med"/>
            </a:ln>
          </p:spPr>
          <p:txBody>
            <a:bodyPr wrap="none" anchor="ctr">
              <a:prstTxWarp prst="textNoShape">
                <a:avLst/>
              </a:prstTxWarp>
            </a:bodyPr>
            <a:lstStyle/>
            <a:p>
              <a:endParaRPr lang="en-US"/>
            </a:p>
          </p:txBody>
        </p:sp>
        <p:sp>
          <p:nvSpPr>
            <p:cNvPr id="56361" name="Line 41"/>
            <p:cNvSpPr>
              <a:spLocks noChangeShapeType="1"/>
            </p:cNvSpPr>
            <p:nvPr/>
          </p:nvSpPr>
          <p:spPr bwMode="auto">
            <a:xfrm>
              <a:off x="3602" y="3080"/>
              <a:ext cx="359" cy="0"/>
            </a:xfrm>
            <a:prstGeom prst="line">
              <a:avLst/>
            </a:prstGeom>
            <a:noFill/>
            <a:ln w="25400">
              <a:solidFill>
                <a:srgbClr val="4AA2B5"/>
              </a:solidFill>
              <a:prstDash val="sysDot"/>
              <a:round/>
              <a:headEnd type="triangle" w="med" len="med"/>
              <a:tailEnd type="triangle" w="med" len="med"/>
            </a:ln>
          </p:spPr>
          <p:txBody>
            <a:bodyPr wrap="none" anchor="ctr">
              <a:prstTxWarp prst="textNoShape">
                <a:avLst/>
              </a:prstTxWarp>
            </a:bodyPr>
            <a:lstStyle/>
            <a:p>
              <a:endParaRPr lang="en-US"/>
            </a:p>
          </p:txBody>
        </p:sp>
      </p:grpSp>
      <p:sp>
        <p:nvSpPr>
          <p:cNvPr id="56353" name="Rectangle 42"/>
          <p:cNvSpPr>
            <a:spLocks noChangeArrowheads="1"/>
          </p:cNvSpPr>
          <p:nvPr/>
        </p:nvSpPr>
        <p:spPr bwMode="auto">
          <a:xfrm>
            <a:off x="3203575" y="5746750"/>
            <a:ext cx="1870075" cy="349250"/>
          </a:xfrm>
          <a:prstGeom prst="rect">
            <a:avLst/>
          </a:prstGeom>
          <a:noFill/>
          <a:ln w="12700">
            <a:solidFill>
              <a:schemeClr val="tx1"/>
            </a:solidFill>
            <a:miter lim="800000"/>
            <a:headEnd/>
            <a:tailEnd/>
          </a:ln>
        </p:spPr>
        <p:txBody>
          <a:bodyPr wrap="none" lIns="90487" tIns="44450" rIns="90487" bIns="44450">
            <a:prstTxWarp prst="textNoShape">
              <a:avLst/>
            </a:prstTxWarp>
            <a:spAutoFit/>
          </a:bodyPr>
          <a:lstStyle/>
          <a:p>
            <a:pPr algn="l">
              <a:lnSpc>
                <a:spcPct val="90000"/>
              </a:lnSpc>
            </a:pPr>
            <a:r>
              <a:rPr lang="en-US" sz="1800" b="1">
                <a:solidFill>
                  <a:srgbClr val="4AA2B5"/>
                </a:solidFill>
              </a:rPr>
              <a:t>Coverage Gaps</a:t>
            </a:r>
          </a:p>
        </p:txBody>
      </p:sp>
      <p:sp>
        <p:nvSpPr>
          <p:cNvPr id="56354" name="Line 43"/>
          <p:cNvSpPr>
            <a:spLocks noChangeShapeType="1"/>
          </p:cNvSpPr>
          <p:nvPr/>
        </p:nvSpPr>
        <p:spPr bwMode="auto">
          <a:xfrm flipV="1">
            <a:off x="4114800" y="4267200"/>
            <a:ext cx="457200" cy="14478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6355" name="Rectangle 44"/>
          <p:cNvSpPr>
            <a:spLocks noGrp="1" noChangeArrowheads="1"/>
          </p:cNvSpPr>
          <p:nvPr>
            <p:ph type="title"/>
          </p:nvPr>
        </p:nvSpPr>
        <p:spPr>
          <a:xfrm>
            <a:off x="2673350" y="387350"/>
            <a:ext cx="5853113" cy="490538"/>
          </a:xfrm>
        </p:spPr>
        <p:txBody>
          <a:bodyPr/>
          <a:lstStyle/>
          <a:p>
            <a:r>
              <a:rPr lang="en-US"/>
              <a:t>CKBRIEF – Interval Summary</a:t>
            </a:r>
          </a:p>
        </p:txBody>
      </p:sp>
      <p:sp>
        <p:nvSpPr>
          <p:cNvPr id="56356" name="Line 45"/>
          <p:cNvSpPr>
            <a:spLocks noChangeShapeType="1"/>
          </p:cNvSpPr>
          <p:nvPr/>
        </p:nvSpPr>
        <p:spPr bwMode="auto">
          <a:xfrm flipH="1" flipV="1">
            <a:off x="2895600" y="4267200"/>
            <a:ext cx="990600" cy="14478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6357" name="Line 46"/>
          <p:cNvSpPr>
            <a:spLocks noChangeShapeType="1"/>
          </p:cNvSpPr>
          <p:nvPr/>
        </p:nvSpPr>
        <p:spPr bwMode="auto">
          <a:xfrm flipV="1">
            <a:off x="4419600" y="4267200"/>
            <a:ext cx="1600200" cy="14478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6358" name="Line 48"/>
          <p:cNvSpPr>
            <a:spLocks noChangeShapeType="1"/>
          </p:cNvSpPr>
          <p:nvPr/>
        </p:nvSpPr>
        <p:spPr bwMode="auto">
          <a:xfrm flipH="1" flipV="1">
            <a:off x="5440363" y="4643438"/>
            <a:ext cx="1189037" cy="538162"/>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46" name="Line 23">
            <a:extLst>
              <a:ext uri="{FF2B5EF4-FFF2-40B4-BE49-F238E27FC236}">
                <a16:creationId xmlns:a16="http://schemas.microsoft.com/office/drawing/2014/main" id="{A286FA98-CC65-644D-98DD-F5919857586F}"/>
              </a:ext>
            </a:extLst>
          </p:cNvPr>
          <p:cNvSpPr>
            <a:spLocks noChangeShapeType="1"/>
          </p:cNvSpPr>
          <p:nvPr/>
        </p:nvSpPr>
        <p:spPr bwMode="auto">
          <a:xfrm flipV="1">
            <a:off x="6629400" y="4694237"/>
            <a:ext cx="255588" cy="519114"/>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 name="Right Arrow 1">
            <a:extLst>
              <a:ext uri="{FF2B5EF4-FFF2-40B4-BE49-F238E27FC236}">
                <a16:creationId xmlns:a16="http://schemas.microsoft.com/office/drawing/2014/main" id="{16A99CF5-25DE-3943-8DC9-2E30E13485D3}"/>
              </a:ext>
            </a:extLst>
          </p:cNvPr>
          <p:cNvSpPr/>
          <p:nvPr/>
        </p:nvSpPr>
        <p:spPr bwMode="auto">
          <a:xfrm rot="19584298">
            <a:off x="2270918" y="4796900"/>
            <a:ext cx="528637" cy="230188"/>
          </a:xfrm>
          <a:prstGeom prst="rightArrow">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Toolkit Apps</a:t>
            </a:r>
          </a:p>
        </p:txBody>
      </p:sp>
      <p:sp>
        <p:nvSpPr>
          <p:cNvPr id="3" name="Footer Placeholder 2"/>
          <p:cNvSpPr>
            <a:spLocks noGrp="1"/>
          </p:cNvSpPr>
          <p:nvPr>
            <p:ph type="ftr" sz="quarter" idx="10"/>
          </p:nvPr>
        </p:nvSpPr>
        <p:spPr/>
        <p:txBody>
          <a:bodyPr/>
          <a:lstStyle/>
          <a:p>
            <a:pPr>
              <a:defRPr/>
            </a:pPr>
            <a:r>
              <a:rPr lang="en-US"/>
              <a:t>Toolkit Applications</a:t>
            </a:r>
          </a:p>
        </p:txBody>
      </p:sp>
      <p:sp>
        <p:nvSpPr>
          <p:cNvPr id="4" name="Slide Number Placeholder 3"/>
          <p:cNvSpPr>
            <a:spLocks noGrp="1"/>
          </p:cNvSpPr>
          <p:nvPr>
            <p:ph type="sldNum" sz="quarter" idx="11"/>
          </p:nvPr>
        </p:nvSpPr>
        <p:spPr/>
        <p:txBody>
          <a:bodyPr/>
          <a:lstStyle/>
          <a:p>
            <a:pPr>
              <a:defRPr/>
            </a:pPr>
            <a:fld id="{F8794813-8A7F-5043-B7CD-DC1C827D9B52}" type="slidenum">
              <a:rPr lang="en-US" smtClean="0"/>
              <a:pPr>
                <a:defRPr/>
              </a:pPr>
              <a:t>3</a:t>
            </a:fld>
            <a:endParaRPr lang="en-US" sz="1400" b="0">
              <a:latin typeface="Times New Roman" charset="0"/>
            </a:endParaRPr>
          </a:p>
        </p:txBody>
      </p:sp>
      <p:sp>
        <p:nvSpPr>
          <p:cNvPr id="6" name="Content Placeholder 5"/>
          <p:cNvSpPr>
            <a:spLocks noGrp="1"/>
          </p:cNvSpPr>
          <p:nvPr>
            <p:ph idx="1"/>
          </p:nvPr>
        </p:nvSpPr>
        <p:spPr/>
        <p:txBody>
          <a:bodyPr/>
          <a:lstStyle/>
          <a:p>
            <a:r>
              <a:rPr lang="en-US" sz="2800" dirty="0"/>
              <a:t>All of these apps are meant to be used as operating system shell executables</a:t>
            </a:r>
          </a:p>
          <a:p>
            <a:pPr lvl="1"/>
            <a:r>
              <a:rPr lang="en-US" sz="2000" dirty="0"/>
              <a:t>One generally cannot run these within IDL or MATLAB</a:t>
            </a:r>
          </a:p>
          <a:p>
            <a:pPr lvl="2"/>
            <a:r>
              <a:rPr lang="en-US" sz="2000" dirty="0"/>
              <a:t>In some cases you can run from within IDL or MATLAB, but this is not recommended:</a:t>
            </a:r>
          </a:p>
          <a:p>
            <a:pPr lvl="3"/>
            <a:r>
              <a:rPr lang="en-US" sz="1800" dirty="0"/>
              <a:t>In IDL, use the “spawn” command</a:t>
            </a:r>
          </a:p>
          <a:p>
            <a:pPr lvl="3"/>
            <a:r>
              <a:rPr lang="en-US" sz="1800" dirty="0"/>
              <a:t>In MATLAB, use the “system” command</a:t>
            </a:r>
          </a:p>
        </p:txBody>
      </p:sp>
    </p:spTree>
    <p:extLst>
      <p:ext uri="{BB962C8B-B14F-4D97-AF65-F5344CB8AC3E}">
        <p14:creationId xmlns:p14="http://schemas.microsoft.com/office/powerpoint/2010/main" val="730178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2"/>
          <p:cNvSpPr>
            <a:spLocks noGrp="1"/>
          </p:cNvSpPr>
          <p:nvPr>
            <p:ph type="ftr" sz="quarter" idx="10"/>
          </p:nvPr>
        </p:nvSpPr>
        <p:spPr>
          <a:noFill/>
        </p:spPr>
        <p:txBody>
          <a:bodyPr/>
          <a:lstStyle/>
          <a:p>
            <a:r>
              <a:rPr lang="en-US"/>
              <a:t>Toolkit Applications</a:t>
            </a:r>
          </a:p>
        </p:txBody>
      </p:sp>
      <p:sp>
        <p:nvSpPr>
          <p:cNvPr id="57347" name="Slide Number Placeholder 3"/>
          <p:cNvSpPr>
            <a:spLocks noGrp="1"/>
          </p:cNvSpPr>
          <p:nvPr>
            <p:ph type="sldNum" sz="quarter" idx="11"/>
          </p:nvPr>
        </p:nvSpPr>
        <p:spPr>
          <a:noFill/>
        </p:spPr>
        <p:txBody>
          <a:bodyPr/>
          <a:lstStyle/>
          <a:p>
            <a:fld id="{E528EBE0-8A76-3A4A-B850-EE9F011A9F0B}" type="slidenum">
              <a:rPr lang="en-US"/>
              <a:pPr/>
              <a:t>30</a:t>
            </a:fld>
            <a:endParaRPr lang="en-US" sz="1400" b="0">
              <a:latin typeface="Times New Roman" charset="0"/>
            </a:endParaRPr>
          </a:p>
        </p:txBody>
      </p:sp>
      <p:grpSp>
        <p:nvGrpSpPr>
          <p:cNvPr id="57348" name="Group 2"/>
          <p:cNvGrpSpPr>
            <a:grpSpLocks/>
          </p:cNvGrpSpPr>
          <p:nvPr/>
        </p:nvGrpSpPr>
        <p:grpSpPr bwMode="auto">
          <a:xfrm>
            <a:off x="152400" y="1265238"/>
            <a:ext cx="8839200" cy="5287962"/>
            <a:chOff x="96" y="797"/>
            <a:chExt cx="5568" cy="3331"/>
          </a:xfrm>
        </p:grpSpPr>
        <p:sp>
          <p:nvSpPr>
            <p:cNvPr id="57351"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7352"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7353"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7354"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7355"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7356"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7357"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7358" name="Group 10"/>
            <p:cNvGrpSpPr>
              <a:grpSpLocks/>
            </p:cNvGrpSpPr>
            <p:nvPr/>
          </p:nvGrpSpPr>
          <p:grpSpPr bwMode="auto">
            <a:xfrm>
              <a:off x="100" y="1637"/>
              <a:ext cx="136" cy="1492"/>
              <a:chOff x="100" y="1637"/>
              <a:chExt cx="136" cy="1492"/>
            </a:xfrm>
          </p:grpSpPr>
          <p:sp>
            <p:nvSpPr>
              <p:cNvPr id="57378"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7379"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80"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81"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7382"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7359" name="Group 16"/>
            <p:cNvGrpSpPr>
              <a:grpSpLocks/>
            </p:cNvGrpSpPr>
            <p:nvPr/>
          </p:nvGrpSpPr>
          <p:grpSpPr bwMode="auto">
            <a:xfrm>
              <a:off x="98" y="3653"/>
              <a:ext cx="138" cy="418"/>
              <a:chOff x="98" y="3653"/>
              <a:chExt cx="138" cy="418"/>
            </a:xfrm>
          </p:grpSpPr>
          <p:sp>
            <p:nvSpPr>
              <p:cNvPr id="57370"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7371"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72"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73"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7374"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75"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76"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7377"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7360"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7361"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62"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63"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7364"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7365"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7366"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67"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7368"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9"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7349" name="Rectangle 35"/>
          <p:cNvSpPr>
            <a:spLocks noChangeArrowheads="1"/>
          </p:cNvSpPr>
          <p:nvPr/>
        </p:nvSpPr>
        <p:spPr bwMode="auto">
          <a:xfrm>
            <a:off x="452438" y="1595438"/>
            <a:ext cx="7781925" cy="4521750"/>
          </a:xfrm>
          <a:prstGeom prst="rect">
            <a:avLst/>
          </a:prstGeom>
          <a:noFill/>
          <a:ln w="12700">
            <a:noFill/>
            <a:miter lim="800000"/>
            <a:headEnd/>
            <a:tailEnd/>
          </a:ln>
        </p:spPr>
        <p:txBody>
          <a:bodyPr lIns="90487" tIns="44450" rIns="90487" bIns="44450">
            <a:prstTxWarp prst="textNoShape">
              <a:avLst/>
            </a:prstTxWarp>
            <a:spAutoFit/>
          </a:bodyPr>
          <a:lstStyle/>
          <a:p>
            <a:pPr algn="l"/>
            <a:r>
              <a:rPr lang="en-US" sz="1200" dirty="0">
                <a:latin typeface="Courier New" charset="0"/>
              </a:rPr>
              <a:t>$ </a:t>
            </a:r>
            <a:r>
              <a:rPr lang="en-US" sz="1200" b="1" dirty="0" err="1">
                <a:solidFill>
                  <a:srgbClr val="FF0000"/>
                </a:solidFill>
                <a:latin typeface="Courier New" charset="0"/>
              </a:rPr>
              <a:t>ckbrief</a:t>
            </a:r>
            <a:endParaRPr lang="en-US" sz="1200" b="1" dirty="0">
              <a:solidFill>
                <a:srgbClr val="FF0000"/>
              </a:solidFill>
              <a:latin typeface="Courier New" charset="0"/>
            </a:endParaRPr>
          </a:p>
          <a:p>
            <a:pPr algn="l"/>
            <a:r>
              <a:rPr lang="en-US" sz="1200" dirty="0">
                <a:latin typeface="Courier New" charset="0"/>
              </a:rPr>
              <a:t> </a:t>
            </a:r>
            <a:endParaRPr lang="en-US" sz="1200" b="1" dirty="0">
              <a:solidFill>
                <a:srgbClr val="032EEE"/>
              </a:solidFill>
              <a:latin typeface="Courier New" charset="0"/>
            </a:endParaRPr>
          </a:p>
          <a:p>
            <a:pPr algn="l"/>
            <a:r>
              <a:rPr lang="en-US" sz="1200" b="1" dirty="0">
                <a:solidFill>
                  <a:srgbClr val="032EEE"/>
                </a:solidFill>
                <a:latin typeface="Courier New" charset="0"/>
              </a:rPr>
              <a:t>...</a:t>
            </a:r>
          </a:p>
          <a:p>
            <a:pPr algn="l"/>
            <a:r>
              <a:rPr lang="en-US" sz="1200" b="1" dirty="0">
                <a:solidFill>
                  <a:srgbClr val="032EEE"/>
                </a:solidFill>
                <a:latin typeface="Courier New" charset="0"/>
              </a:rPr>
              <a:t>   CKBRIEF is a command-line utility program that displays a summary for</a:t>
            </a:r>
          </a:p>
          <a:p>
            <a:pPr algn="l"/>
            <a:r>
              <a:rPr lang="en-US" sz="1200" b="1" dirty="0">
                <a:solidFill>
                  <a:srgbClr val="032EEE"/>
                </a:solidFill>
                <a:latin typeface="Courier New" charset="0"/>
              </a:rPr>
              <a:t>   one or more binary CK files. The program usage is:</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      % </a:t>
            </a:r>
            <a:r>
              <a:rPr lang="en-US" sz="1200" b="1" dirty="0" err="1">
                <a:solidFill>
                  <a:srgbClr val="032EEE"/>
                </a:solidFill>
                <a:latin typeface="Courier New" charset="0"/>
              </a:rPr>
              <a:t>ckbrief</a:t>
            </a:r>
            <a:r>
              <a:rPr lang="en-US" sz="1200" b="1" dirty="0">
                <a:solidFill>
                  <a:srgbClr val="032EEE"/>
                </a:solidFill>
                <a:latin typeface="Courier New" charset="0"/>
              </a:rPr>
              <a:t> [-options] file [file ...]</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   The most useful options are shown below. For the complete set of</a:t>
            </a:r>
          </a:p>
          <a:p>
            <a:pPr algn="l"/>
            <a:r>
              <a:rPr lang="en-US" sz="1200" b="1" dirty="0">
                <a:solidFill>
                  <a:srgbClr val="032EEE"/>
                </a:solidFill>
                <a:latin typeface="Courier New" charset="0"/>
              </a:rPr>
              <a:t>   options, run CKBRIEF with the -h option. The order of options is not</a:t>
            </a:r>
          </a:p>
          <a:p>
            <a:pPr algn="l"/>
            <a:r>
              <a:rPr lang="en-US" sz="1200" b="1" dirty="0">
                <a:solidFill>
                  <a:srgbClr val="032EEE"/>
                </a:solidFill>
                <a:latin typeface="Courier New" charset="0"/>
              </a:rPr>
              <a:t>   significant. The option keys must be lowercase as shown below.</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      -dump        display interpolation intervals</a:t>
            </a:r>
          </a:p>
          <a:p>
            <a:pPr algn="l"/>
            <a:r>
              <a:rPr lang="en-US" sz="1200" b="1" dirty="0">
                <a:solidFill>
                  <a:srgbClr val="032EEE"/>
                </a:solidFill>
                <a:latin typeface="Courier New" charset="0"/>
              </a:rPr>
              <a:t>      -</a:t>
            </a:r>
            <a:r>
              <a:rPr lang="en-US" sz="1200" b="1" dirty="0" err="1">
                <a:solidFill>
                  <a:srgbClr val="032EEE"/>
                </a:solidFill>
                <a:latin typeface="Courier New" charset="0"/>
              </a:rPr>
              <a:t>rel</a:t>
            </a:r>
            <a:r>
              <a:rPr lang="en-US" sz="1200" b="1" dirty="0">
                <a:solidFill>
                  <a:srgbClr val="032EEE"/>
                </a:solidFill>
                <a:latin typeface="Courier New" charset="0"/>
              </a:rPr>
              <a:t>         display relative-to frames (may need FK)</a:t>
            </a:r>
          </a:p>
          <a:p>
            <a:pPr algn="l"/>
            <a:r>
              <a:rPr lang="en-US" sz="1200" b="1" dirty="0">
                <a:solidFill>
                  <a:srgbClr val="032EEE"/>
                </a:solidFill>
                <a:latin typeface="Courier New" charset="0"/>
              </a:rPr>
              <a:t>      -n           display frames associated with CK IDs (may need FK)</a:t>
            </a:r>
          </a:p>
          <a:p>
            <a:pPr algn="l"/>
            <a:r>
              <a:rPr lang="en-US" sz="1200" b="1" dirty="0">
                <a:solidFill>
                  <a:srgbClr val="032EEE"/>
                </a:solidFill>
                <a:latin typeface="Courier New" charset="0"/>
              </a:rPr>
              <a:t>      -t           display summary in a tabular format</a:t>
            </a:r>
          </a:p>
          <a:p>
            <a:pPr algn="l"/>
            <a:r>
              <a:rPr lang="en-US" sz="1200" b="1" dirty="0">
                <a:solidFill>
                  <a:srgbClr val="032EEE"/>
                </a:solidFill>
                <a:latin typeface="Courier New" charset="0"/>
              </a:rPr>
              <a:t>      -a           treat all files as a single file</a:t>
            </a:r>
          </a:p>
          <a:p>
            <a:pPr algn="l"/>
            <a:r>
              <a:rPr lang="en-US" sz="1200" b="1" dirty="0">
                <a:solidFill>
                  <a:srgbClr val="032EEE"/>
                </a:solidFill>
                <a:latin typeface="Courier New" charset="0"/>
              </a:rPr>
              <a:t>      -</a:t>
            </a:r>
            <a:r>
              <a:rPr lang="en-US" sz="1200" b="1" dirty="0" err="1">
                <a:solidFill>
                  <a:srgbClr val="032EEE"/>
                </a:solidFill>
                <a:latin typeface="Courier New" charset="0"/>
              </a:rPr>
              <a:t>utc</a:t>
            </a:r>
            <a:r>
              <a:rPr lang="en-US" sz="1200" b="1" dirty="0">
                <a:solidFill>
                  <a:srgbClr val="032EEE"/>
                </a:solidFill>
                <a:latin typeface="Courier New" charset="0"/>
              </a:rPr>
              <a:t>         display times in UTC calendar date format (needs LSK&amp;SCLK)</a:t>
            </a:r>
          </a:p>
          <a:p>
            <a:pPr algn="l"/>
            <a:r>
              <a:rPr lang="en-US" sz="1200" b="1" dirty="0">
                <a:solidFill>
                  <a:srgbClr val="032EEE"/>
                </a:solidFill>
                <a:latin typeface="Courier New" charset="0"/>
              </a:rPr>
              <a:t>      -</a:t>
            </a:r>
            <a:r>
              <a:rPr lang="en-US" sz="1200" b="1" dirty="0" err="1">
                <a:solidFill>
                  <a:srgbClr val="032EEE"/>
                </a:solidFill>
                <a:latin typeface="Courier New" charset="0"/>
              </a:rPr>
              <a:t>utcdoy</a:t>
            </a:r>
            <a:r>
              <a:rPr lang="en-US" sz="1200" b="1" dirty="0">
                <a:solidFill>
                  <a:srgbClr val="032EEE"/>
                </a:solidFill>
                <a:latin typeface="Courier New" charset="0"/>
              </a:rPr>
              <a:t>      display times in UTC day-of-year format (needs LSK&amp;SCLK)</a:t>
            </a:r>
          </a:p>
          <a:p>
            <a:pPr algn="l"/>
            <a:r>
              <a:rPr lang="en-US" sz="1200" b="1" dirty="0">
                <a:solidFill>
                  <a:srgbClr val="032EEE"/>
                </a:solidFill>
                <a:latin typeface="Courier New" charset="0"/>
              </a:rPr>
              <a:t>      -</a:t>
            </a:r>
            <a:r>
              <a:rPr lang="en-US" sz="1200" b="1" dirty="0" err="1">
                <a:solidFill>
                  <a:srgbClr val="032EEE"/>
                </a:solidFill>
                <a:latin typeface="Courier New" charset="0"/>
              </a:rPr>
              <a:t>sclk</a:t>
            </a:r>
            <a:r>
              <a:rPr lang="en-US" sz="1200" b="1" dirty="0">
                <a:solidFill>
                  <a:srgbClr val="032EEE"/>
                </a:solidFill>
                <a:latin typeface="Courier New" charset="0"/>
              </a:rPr>
              <a:t>        display times as SCLK strings (needs SCLK)</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   LSK and SCLK files must be provided on the command line to display times</a:t>
            </a:r>
          </a:p>
          <a:p>
            <a:pPr algn="l"/>
            <a:r>
              <a:rPr lang="en-US" sz="1200" b="1" dirty="0">
                <a:solidFill>
                  <a:srgbClr val="032EEE"/>
                </a:solidFill>
                <a:latin typeface="Courier New" charset="0"/>
              </a:rPr>
              <a:t>   in UTC, ET, or SCLK formats. FK file(s) must be provided on the command</a:t>
            </a:r>
          </a:p>
          <a:p>
            <a:pPr algn="l"/>
            <a:r>
              <a:rPr lang="en-US" sz="1200" b="1" dirty="0">
                <a:solidFill>
                  <a:srgbClr val="032EEE"/>
                </a:solidFill>
                <a:latin typeface="Courier New" charset="0"/>
              </a:rPr>
              <a:t>   line to display names of any frames that are not built into the Toolkit. </a:t>
            </a:r>
          </a:p>
        </p:txBody>
      </p:sp>
      <p:sp>
        <p:nvSpPr>
          <p:cNvPr id="57350" name="Rectangle 36"/>
          <p:cNvSpPr>
            <a:spLocks noGrp="1" noChangeArrowheads="1"/>
          </p:cNvSpPr>
          <p:nvPr>
            <p:ph type="title"/>
          </p:nvPr>
        </p:nvSpPr>
        <p:spPr>
          <a:xfrm>
            <a:off x="3282950" y="311150"/>
            <a:ext cx="3768725" cy="544513"/>
          </a:xfrm>
        </p:spPr>
        <p:txBody>
          <a:bodyPr/>
          <a:lstStyle/>
          <a:p>
            <a:r>
              <a:rPr lang="en-US" sz="3600" dirty="0"/>
              <a:t> </a:t>
            </a:r>
            <a:r>
              <a:rPr lang="en-US" dirty="0"/>
              <a:t>CKBRIEF – Usage</a:t>
            </a:r>
            <a:endParaRPr lang="en-US" sz="3600" dirty="0"/>
          </a:p>
        </p:txBody>
      </p:sp>
    </p:spTree>
    <p:extLst>
      <p:ext uri="{BB962C8B-B14F-4D97-AF65-F5344CB8AC3E}">
        <p14:creationId xmlns:p14="http://schemas.microsoft.com/office/powerpoint/2010/main" val="295044683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2"/>
          <p:cNvSpPr>
            <a:spLocks noGrp="1"/>
          </p:cNvSpPr>
          <p:nvPr>
            <p:ph type="ftr" sz="quarter" idx="10"/>
          </p:nvPr>
        </p:nvSpPr>
        <p:spPr>
          <a:noFill/>
        </p:spPr>
        <p:txBody>
          <a:bodyPr/>
          <a:lstStyle/>
          <a:p>
            <a:r>
              <a:rPr lang="en-US"/>
              <a:t>Toolkit Applications</a:t>
            </a:r>
          </a:p>
        </p:txBody>
      </p:sp>
      <p:sp>
        <p:nvSpPr>
          <p:cNvPr id="58371" name="Slide Number Placeholder 3"/>
          <p:cNvSpPr>
            <a:spLocks noGrp="1"/>
          </p:cNvSpPr>
          <p:nvPr>
            <p:ph type="sldNum" sz="quarter" idx="11"/>
          </p:nvPr>
        </p:nvSpPr>
        <p:spPr>
          <a:noFill/>
        </p:spPr>
        <p:txBody>
          <a:bodyPr/>
          <a:lstStyle/>
          <a:p>
            <a:fld id="{F642FC60-7BA2-E444-8AC7-C544D0563538}" type="slidenum">
              <a:rPr lang="en-US"/>
              <a:pPr/>
              <a:t>31</a:t>
            </a:fld>
            <a:endParaRPr lang="en-US" sz="1400" b="0">
              <a:latin typeface="Times New Roman" charset="0"/>
            </a:endParaRPr>
          </a:p>
        </p:txBody>
      </p:sp>
      <p:grpSp>
        <p:nvGrpSpPr>
          <p:cNvPr id="58372" name="Group 2"/>
          <p:cNvGrpSpPr>
            <a:grpSpLocks/>
          </p:cNvGrpSpPr>
          <p:nvPr/>
        </p:nvGrpSpPr>
        <p:grpSpPr bwMode="auto">
          <a:xfrm>
            <a:off x="152400" y="1265238"/>
            <a:ext cx="8839200" cy="5287962"/>
            <a:chOff x="96" y="797"/>
            <a:chExt cx="5568" cy="3331"/>
          </a:xfrm>
        </p:grpSpPr>
        <p:sp>
          <p:nvSpPr>
            <p:cNvPr id="58375"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8376"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8377"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8378"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8379"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8380"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8381"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8382" name="Group 10"/>
            <p:cNvGrpSpPr>
              <a:grpSpLocks/>
            </p:cNvGrpSpPr>
            <p:nvPr/>
          </p:nvGrpSpPr>
          <p:grpSpPr bwMode="auto">
            <a:xfrm>
              <a:off x="100" y="1637"/>
              <a:ext cx="136" cy="1492"/>
              <a:chOff x="100" y="1637"/>
              <a:chExt cx="136" cy="1492"/>
            </a:xfrm>
          </p:grpSpPr>
          <p:sp>
            <p:nvSpPr>
              <p:cNvPr id="58402"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8403"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404"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405"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8406"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8383" name="Group 16"/>
            <p:cNvGrpSpPr>
              <a:grpSpLocks/>
            </p:cNvGrpSpPr>
            <p:nvPr/>
          </p:nvGrpSpPr>
          <p:grpSpPr bwMode="auto">
            <a:xfrm>
              <a:off x="98" y="3653"/>
              <a:ext cx="138" cy="418"/>
              <a:chOff x="98" y="3653"/>
              <a:chExt cx="138" cy="418"/>
            </a:xfrm>
          </p:grpSpPr>
          <p:sp>
            <p:nvSpPr>
              <p:cNvPr id="58394"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8395"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396"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397"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8398"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399"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400"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8401"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8384"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8385"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386"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387"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8388"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8389"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8390"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391"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8392"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8393"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8373" name="Rectangle 35"/>
          <p:cNvSpPr>
            <a:spLocks noChangeArrowheads="1"/>
          </p:cNvSpPr>
          <p:nvPr/>
        </p:nvSpPr>
        <p:spPr bwMode="auto">
          <a:xfrm>
            <a:off x="452438" y="1595438"/>
            <a:ext cx="7781925" cy="4891083"/>
          </a:xfrm>
          <a:prstGeom prst="rect">
            <a:avLst/>
          </a:prstGeom>
          <a:noFill/>
          <a:ln w="12700">
            <a:noFill/>
            <a:miter lim="800000"/>
            <a:headEnd/>
            <a:tailEnd/>
          </a:ln>
        </p:spPr>
        <p:txBody>
          <a:bodyPr lIns="90487" tIns="44450" rIns="90487" bIns="44450">
            <a:prstTxWarp prst="textNoShape">
              <a:avLst/>
            </a:prstTxWarp>
            <a:spAutoFit/>
          </a:bodyPr>
          <a:lstStyle/>
          <a:p>
            <a:pPr algn="l"/>
            <a:r>
              <a:rPr lang="en-US" sz="1200" dirty="0">
                <a:latin typeface="Courier New" charset="0"/>
              </a:rPr>
              <a:t>$ </a:t>
            </a:r>
            <a:r>
              <a:rPr lang="en-US" sz="1200" b="1" dirty="0" err="1">
                <a:solidFill>
                  <a:srgbClr val="FF0000"/>
                </a:solidFill>
                <a:latin typeface="Courier New" charset="0"/>
              </a:rPr>
              <a:t>ckbrief</a:t>
            </a:r>
            <a:r>
              <a:rPr lang="en-US" sz="1200" b="1" dirty="0">
                <a:solidFill>
                  <a:srgbClr val="FF0000"/>
                </a:solidFill>
                <a:latin typeface="Courier New" charset="0"/>
              </a:rPr>
              <a:t> -</a:t>
            </a:r>
            <a:r>
              <a:rPr lang="en-US" sz="1200" b="1" dirty="0" err="1">
                <a:solidFill>
                  <a:srgbClr val="FF0000"/>
                </a:solidFill>
                <a:latin typeface="Courier New" charset="0"/>
              </a:rPr>
              <a:t>sclk</a:t>
            </a:r>
            <a:r>
              <a:rPr lang="en-US" sz="1200" b="1" dirty="0">
                <a:solidFill>
                  <a:srgbClr val="FF0000"/>
                </a:solidFill>
                <a:latin typeface="Courier New" charset="0"/>
              </a:rPr>
              <a:t> 981116_981228pa.bc </a:t>
            </a:r>
            <a:r>
              <a:rPr lang="en-US" sz="1200" b="1" dirty="0" err="1">
                <a:solidFill>
                  <a:srgbClr val="FF0000"/>
                </a:solidFill>
                <a:latin typeface="Courier New" charset="0"/>
              </a:rPr>
              <a:t>sclk.ker</a:t>
            </a:r>
            <a:endParaRPr lang="en-US" sz="1200" b="1" dirty="0">
              <a:solidFill>
                <a:srgbClr val="FF0000"/>
              </a:solidFill>
              <a:latin typeface="Courier New" charset="0"/>
            </a:endParaRPr>
          </a:p>
          <a:p>
            <a:pPr algn="l"/>
            <a:r>
              <a:rPr lang="en-US" sz="1200" b="1" dirty="0">
                <a:latin typeface="Courier New" charset="0"/>
              </a:rPr>
              <a:t> </a:t>
            </a:r>
            <a:endParaRPr lang="en-US" sz="1200" dirty="0">
              <a:latin typeface="Courier New" charset="0"/>
            </a:endParaRPr>
          </a:p>
          <a:p>
            <a:pPr algn="l"/>
            <a:r>
              <a:rPr lang="en-US" sz="1200" b="1" dirty="0">
                <a:solidFill>
                  <a:srgbClr val="032EEE"/>
                </a:solidFill>
                <a:latin typeface="Courier New" charset="0"/>
              </a:rPr>
              <a:t>CKBRIEF -- Version 6.1.0, June 27, 2014 -- Toolkit Version N0067</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Summary for: 981116_981228pa.bc</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Object:  -82000</a:t>
            </a:r>
          </a:p>
          <a:p>
            <a:pPr algn="l"/>
            <a:r>
              <a:rPr lang="en-US" sz="1200" b="1" dirty="0">
                <a:solidFill>
                  <a:srgbClr val="032EEE"/>
                </a:solidFill>
                <a:latin typeface="Courier New" charset="0"/>
              </a:rPr>
              <a:t>  Interval Begin SCLK      Interval End SCLK        AV</a:t>
            </a:r>
          </a:p>
          <a:p>
            <a:pPr algn="l"/>
            <a:r>
              <a:rPr lang="en-US" sz="1200" b="1" dirty="0">
                <a:solidFill>
                  <a:srgbClr val="032EEE"/>
                </a:solidFill>
                <a:latin typeface="Courier New" charset="0"/>
              </a:rPr>
              <a:t>  ------------------------ ------------------------ ---</a:t>
            </a:r>
          </a:p>
          <a:p>
            <a:pPr algn="l"/>
            <a:r>
              <a:rPr lang="en-US" sz="1200" b="1" dirty="0">
                <a:solidFill>
                  <a:srgbClr val="032EEE"/>
                </a:solidFill>
                <a:latin typeface="Courier New" charset="0"/>
              </a:rPr>
              <a:t>  1/1289865849.116         1/1293514473.118         N</a:t>
            </a:r>
          </a:p>
          <a:p>
            <a:pPr algn="l"/>
            <a:endParaRPr lang="en-US" sz="1200" b="1" dirty="0">
              <a:solidFill>
                <a:srgbClr val="032EEE"/>
              </a:solidFill>
              <a:latin typeface="Courier New" charset="0"/>
            </a:endParaRPr>
          </a:p>
          <a:p>
            <a:pPr algn="l"/>
            <a:endParaRPr lang="en-US" sz="1200" b="1" dirty="0">
              <a:solidFill>
                <a:srgbClr val="032EEE"/>
              </a:solidFill>
              <a:latin typeface="Courier New" charset="0"/>
            </a:endParaRPr>
          </a:p>
          <a:p>
            <a:pPr algn="l"/>
            <a:r>
              <a:rPr lang="en-US" sz="1200" dirty="0">
                <a:latin typeface="Courier New" charset="0"/>
              </a:rPr>
              <a:t>$</a:t>
            </a:r>
            <a:r>
              <a:rPr lang="en-US" sz="1200" b="1" dirty="0">
                <a:latin typeface="Courier New" charset="0"/>
              </a:rPr>
              <a:t> </a:t>
            </a:r>
            <a:r>
              <a:rPr lang="en-US" sz="1200" b="1" dirty="0" err="1">
                <a:solidFill>
                  <a:srgbClr val="FF0000"/>
                </a:solidFill>
                <a:latin typeface="Courier New" charset="0"/>
              </a:rPr>
              <a:t>ckbrief</a:t>
            </a:r>
            <a:r>
              <a:rPr lang="en-US" sz="1200" b="1" dirty="0">
                <a:solidFill>
                  <a:srgbClr val="FF0000"/>
                </a:solidFill>
                <a:latin typeface="Courier New" charset="0"/>
              </a:rPr>
              <a:t> -</a:t>
            </a:r>
            <a:r>
              <a:rPr lang="en-US" sz="1200" b="1" dirty="0" err="1">
                <a:solidFill>
                  <a:srgbClr val="FF0000"/>
                </a:solidFill>
                <a:latin typeface="Courier New" charset="0"/>
              </a:rPr>
              <a:t>utc</a:t>
            </a:r>
            <a:r>
              <a:rPr lang="en-US" sz="1200" b="1" dirty="0">
                <a:solidFill>
                  <a:srgbClr val="FF0000"/>
                </a:solidFill>
                <a:latin typeface="Courier New" charset="0"/>
              </a:rPr>
              <a:t> </a:t>
            </a:r>
            <a:r>
              <a:rPr lang="en-US" sz="1200" b="1" dirty="0" err="1">
                <a:solidFill>
                  <a:srgbClr val="FF0000"/>
                </a:solidFill>
                <a:latin typeface="Courier New" charset="0"/>
              </a:rPr>
              <a:t>sclk.ker</a:t>
            </a:r>
            <a:r>
              <a:rPr lang="en-US" sz="1200" b="1" dirty="0">
                <a:solidFill>
                  <a:srgbClr val="FF0000"/>
                </a:solidFill>
                <a:latin typeface="Courier New" charset="0"/>
              </a:rPr>
              <a:t> naif0007.tls 990817_990818ra.bc</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CKBRIEF -- Version 6.1.0, June 27, 2014 -- Toolkit Version N0067 </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Summary for: 990817_990818ra.bc</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Object:  -82000</a:t>
            </a:r>
          </a:p>
          <a:p>
            <a:pPr algn="l"/>
            <a:r>
              <a:rPr lang="en-US" sz="1200" b="1" dirty="0">
                <a:solidFill>
                  <a:srgbClr val="032EEE"/>
                </a:solidFill>
                <a:latin typeface="Courier New" charset="0"/>
              </a:rPr>
              <a:t>  Interval Begin UTC       Interval End UTC         AV</a:t>
            </a:r>
          </a:p>
          <a:p>
            <a:pPr algn="l"/>
            <a:r>
              <a:rPr lang="en-US" sz="1200" b="1" dirty="0">
                <a:solidFill>
                  <a:srgbClr val="032EEE"/>
                </a:solidFill>
                <a:latin typeface="Courier New" charset="0"/>
              </a:rPr>
              <a:t>  ------------------------ ------------------------ ---</a:t>
            </a:r>
          </a:p>
          <a:p>
            <a:pPr algn="l"/>
            <a:r>
              <a:rPr lang="en-US" sz="1200" b="1" dirty="0">
                <a:solidFill>
                  <a:srgbClr val="032EEE"/>
                </a:solidFill>
                <a:latin typeface="Courier New" charset="0"/>
              </a:rPr>
              <a:t>  1999-AUG-17 17:30:01.418 1999-AUG-17 23:05:42.039 N</a:t>
            </a:r>
          </a:p>
          <a:p>
            <a:pPr algn="l"/>
            <a:r>
              <a:rPr lang="en-US" sz="1200" b="1" dirty="0">
                <a:solidFill>
                  <a:srgbClr val="032EEE"/>
                </a:solidFill>
                <a:latin typeface="Courier New" charset="0"/>
              </a:rPr>
              <a:t>  1999-AUG-17 23:05:45.289 1999-AUG-18 06:06:05.874 N</a:t>
            </a:r>
          </a:p>
          <a:p>
            <a:pPr algn="l"/>
            <a:r>
              <a:rPr lang="en-US" sz="1200" b="1" dirty="0">
                <a:solidFill>
                  <a:srgbClr val="032EEE"/>
                </a:solidFill>
                <a:latin typeface="Courier New" charset="0"/>
              </a:rPr>
              <a:t>  1999-AUG-18 06:06:09.124 1999-AUG-18 11:52:17.741 N</a:t>
            </a:r>
          </a:p>
          <a:p>
            <a:pPr algn="l"/>
            <a:r>
              <a:rPr lang="en-US" sz="1200" b="1" dirty="0">
                <a:solidFill>
                  <a:srgbClr val="032EEE"/>
                </a:solidFill>
                <a:latin typeface="Courier New" charset="0"/>
              </a:rPr>
              <a:t>  1999-AUG-18 11:52:20.991 1999-AUG-18 13:30:00.953 N</a:t>
            </a:r>
          </a:p>
        </p:txBody>
      </p:sp>
      <p:sp>
        <p:nvSpPr>
          <p:cNvPr id="58374" name="Rectangle 36"/>
          <p:cNvSpPr>
            <a:spLocks noGrp="1" noChangeArrowheads="1"/>
          </p:cNvSpPr>
          <p:nvPr>
            <p:ph type="title"/>
          </p:nvPr>
        </p:nvSpPr>
        <p:spPr>
          <a:xfrm>
            <a:off x="3282950" y="311150"/>
            <a:ext cx="4224338" cy="544513"/>
          </a:xfrm>
        </p:spPr>
        <p:txBody>
          <a:bodyPr/>
          <a:lstStyle/>
          <a:p>
            <a:r>
              <a:rPr lang="en-US" sz="3600" dirty="0"/>
              <a:t> </a:t>
            </a:r>
            <a:r>
              <a:rPr lang="en-US" dirty="0"/>
              <a:t>CKBRIEF – Example</a:t>
            </a:r>
            <a:endParaRPr lang="en-US" sz="36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2"/>
          <p:cNvSpPr>
            <a:spLocks noGrp="1"/>
          </p:cNvSpPr>
          <p:nvPr>
            <p:ph type="ftr" sz="quarter" idx="10"/>
          </p:nvPr>
        </p:nvSpPr>
        <p:spPr>
          <a:noFill/>
        </p:spPr>
        <p:txBody>
          <a:bodyPr/>
          <a:lstStyle/>
          <a:p>
            <a:r>
              <a:rPr lang="en-US"/>
              <a:t>Toolkit Applications</a:t>
            </a:r>
          </a:p>
        </p:txBody>
      </p:sp>
      <p:sp>
        <p:nvSpPr>
          <p:cNvPr id="59395" name="Slide Number Placeholder 3"/>
          <p:cNvSpPr>
            <a:spLocks noGrp="1"/>
          </p:cNvSpPr>
          <p:nvPr>
            <p:ph type="sldNum" sz="quarter" idx="11"/>
          </p:nvPr>
        </p:nvSpPr>
        <p:spPr>
          <a:noFill/>
        </p:spPr>
        <p:txBody>
          <a:bodyPr/>
          <a:lstStyle/>
          <a:p>
            <a:fld id="{D1863292-F5B8-CE44-A07F-A1CE298E5B39}" type="slidenum">
              <a:rPr lang="en-US"/>
              <a:pPr/>
              <a:t>32</a:t>
            </a:fld>
            <a:endParaRPr lang="en-US" sz="1400" b="0">
              <a:latin typeface="Times New Roman" charset="0"/>
            </a:endParaRPr>
          </a:p>
        </p:txBody>
      </p:sp>
      <p:grpSp>
        <p:nvGrpSpPr>
          <p:cNvPr id="59396" name="Group 2"/>
          <p:cNvGrpSpPr>
            <a:grpSpLocks/>
          </p:cNvGrpSpPr>
          <p:nvPr/>
        </p:nvGrpSpPr>
        <p:grpSpPr bwMode="auto">
          <a:xfrm>
            <a:off x="152400" y="1265238"/>
            <a:ext cx="8839200" cy="5287962"/>
            <a:chOff x="96" y="797"/>
            <a:chExt cx="5568" cy="3331"/>
          </a:xfrm>
        </p:grpSpPr>
        <p:sp>
          <p:nvSpPr>
            <p:cNvPr id="59399"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9400"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9401"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9402"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9403"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9404"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9405"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9406" name="Group 10"/>
            <p:cNvGrpSpPr>
              <a:grpSpLocks/>
            </p:cNvGrpSpPr>
            <p:nvPr/>
          </p:nvGrpSpPr>
          <p:grpSpPr bwMode="auto">
            <a:xfrm>
              <a:off x="100" y="1637"/>
              <a:ext cx="136" cy="1492"/>
              <a:chOff x="100" y="1637"/>
              <a:chExt cx="136" cy="1492"/>
            </a:xfrm>
          </p:grpSpPr>
          <p:sp>
            <p:nvSpPr>
              <p:cNvPr id="59426"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9427"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28"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29"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9430"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9407" name="Group 16"/>
            <p:cNvGrpSpPr>
              <a:grpSpLocks/>
            </p:cNvGrpSpPr>
            <p:nvPr/>
          </p:nvGrpSpPr>
          <p:grpSpPr bwMode="auto">
            <a:xfrm>
              <a:off x="98" y="3653"/>
              <a:ext cx="138" cy="418"/>
              <a:chOff x="98" y="3653"/>
              <a:chExt cx="138" cy="418"/>
            </a:xfrm>
          </p:grpSpPr>
          <p:sp>
            <p:nvSpPr>
              <p:cNvPr id="59418"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9419"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20"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21"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9422"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23"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24"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9425"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9408"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9409"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10"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11"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9412"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9413"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9414"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15"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9416"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7"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9397" name="Rectangle 35"/>
          <p:cNvSpPr>
            <a:spLocks noChangeArrowheads="1"/>
          </p:cNvSpPr>
          <p:nvPr/>
        </p:nvSpPr>
        <p:spPr bwMode="auto">
          <a:xfrm>
            <a:off x="452438" y="1595438"/>
            <a:ext cx="7781925" cy="4287837"/>
          </a:xfrm>
          <a:prstGeom prst="rect">
            <a:avLst/>
          </a:prstGeom>
          <a:noFill/>
          <a:ln w="12700">
            <a:noFill/>
            <a:miter lim="800000"/>
            <a:headEnd/>
            <a:tailEnd/>
          </a:ln>
        </p:spPr>
        <p:txBody>
          <a:bodyPr lIns="90487" tIns="44450" rIns="90487" bIns="44450">
            <a:prstTxWarp prst="textNoShape">
              <a:avLst/>
            </a:prstTxWarp>
            <a:spAutoFit/>
          </a:bodyPr>
          <a:lstStyle/>
          <a:p>
            <a:pPr algn="l"/>
            <a:r>
              <a:rPr lang="en-US" sz="1200" dirty="0">
                <a:latin typeface="Courier New" charset="0"/>
              </a:rPr>
              <a:t>$ </a:t>
            </a:r>
            <a:r>
              <a:rPr lang="en-US" sz="1200" b="1" dirty="0" err="1">
                <a:solidFill>
                  <a:srgbClr val="FF0000"/>
                </a:solidFill>
                <a:latin typeface="Courier New" charset="0"/>
              </a:rPr>
              <a:t>ckbrief</a:t>
            </a:r>
            <a:r>
              <a:rPr lang="en-US" sz="1200" b="1" dirty="0">
                <a:solidFill>
                  <a:srgbClr val="FF0000"/>
                </a:solidFill>
                <a:latin typeface="Courier New" charset="0"/>
              </a:rPr>
              <a:t> mgs_spice_c_kernel_2004-099.bc MGS_SCLKSCET.00053.tsc</a:t>
            </a:r>
            <a:r>
              <a:rPr lang="en-US" sz="1200" dirty="0">
                <a:solidFill>
                  <a:srgbClr val="FF0000"/>
                </a:solidFill>
                <a:latin typeface="Courier New" charset="0"/>
              </a:rPr>
              <a:t> </a:t>
            </a:r>
            <a:r>
              <a:rPr lang="en-US" sz="1200" b="1" dirty="0">
                <a:solidFill>
                  <a:srgbClr val="FF0000"/>
                </a:solidFill>
                <a:latin typeface="Courier New" charset="0"/>
              </a:rPr>
              <a:t>naif0007.tls -dump -</a:t>
            </a:r>
            <a:r>
              <a:rPr lang="en-US" sz="1200" b="1" dirty="0" err="1">
                <a:solidFill>
                  <a:srgbClr val="FF0000"/>
                </a:solidFill>
                <a:latin typeface="Courier New" charset="0"/>
              </a:rPr>
              <a:t>rel</a:t>
            </a:r>
            <a:r>
              <a:rPr lang="en-US" sz="1200" b="1" dirty="0">
                <a:solidFill>
                  <a:srgbClr val="FF0000"/>
                </a:solidFill>
                <a:latin typeface="Courier New" charset="0"/>
              </a:rPr>
              <a:t> -</a:t>
            </a:r>
            <a:r>
              <a:rPr lang="en-US" sz="1200" b="1" dirty="0" err="1">
                <a:solidFill>
                  <a:srgbClr val="FF0000"/>
                </a:solidFill>
                <a:latin typeface="Courier New" charset="0"/>
              </a:rPr>
              <a:t>utc</a:t>
            </a:r>
            <a:r>
              <a:rPr lang="en-US" sz="1200" b="1" dirty="0">
                <a:solidFill>
                  <a:srgbClr val="FF0000"/>
                </a:solidFill>
                <a:latin typeface="Courier New" charset="0"/>
              </a:rPr>
              <a:t> </a:t>
            </a:r>
          </a:p>
          <a:p>
            <a:pPr algn="l"/>
            <a:r>
              <a:rPr lang="en-US" sz="1200" dirty="0">
                <a:solidFill>
                  <a:srgbClr val="032EEE"/>
                </a:solidFill>
                <a:latin typeface="Courier New" charset="0"/>
              </a:rPr>
              <a:t> </a:t>
            </a:r>
          </a:p>
          <a:p>
            <a:pPr algn="l"/>
            <a:r>
              <a:rPr lang="en-US" sz="1200" b="1" dirty="0">
                <a:solidFill>
                  <a:srgbClr val="032EEE"/>
                </a:solidFill>
                <a:latin typeface="Courier New" charset="0"/>
              </a:rPr>
              <a:t>CKBRIEF -- Version 6.1.0, June 27, 2014 -- Toolkit Version N0067 </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Summary for: mgs_spice_c_kernel_2004-099.bc</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Segment No.: 1</a:t>
            </a:r>
          </a:p>
          <a:p>
            <a:pPr algn="l"/>
            <a:r>
              <a:rPr lang="en-US" sz="1200" b="1" dirty="0">
                <a:solidFill>
                  <a:srgbClr val="032EEE"/>
                </a:solidFill>
                <a:latin typeface="Courier New" charset="0"/>
              </a:rPr>
              <a:t> </a:t>
            </a:r>
          </a:p>
          <a:p>
            <a:pPr algn="l"/>
            <a:r>
              <a:rPr lang="en-US" sz="1200" b="1" dirty="0">
                <a:solidFill>
                  <a:srgbClr val="032EEE"/>
                </a:solidFill>
                <a:latin typeface="Courier New" charset="0"/>
              </a:rPr>
              <a:t>Object:  -94000</a:t>
            </a:r>
          </a:p>
          <a:p>
            <a:pPr algn="l"/>
            <a:r>
              <a:rPr lang="en-US" sz="1200" b="1" dirty="0">
                <a:solidFill>
                  <a:srgbClr val="032EEE"/>
                </a:solidFill>
                <a:latin typeface="Courier New" charset="0"/>
              </a:rPr>
              <a:t> </a:t>
            </a:r>
            <a:r>
              <a:rPr lang="en-US" sz="2400" b="1" dirty="0">
                <a:solidFill>
                  <a:srgbClr val="032EEE"/>
                </a:solidFill>
                <a:latin typeface="Times New Roman" charset="0"/>
              </a:rPr>
              <a:t> </a:t>
            </a:r>
            <a:r>
              <a:rPr lang="en-US" sz="1200" b="1" dirty="0">
                <a:solidFill>
                  <a:srgbClr val="032EEE"/>
                </a:solidFill>
                <a:latin typeface="Courier New" charset="0"/>
              </a:rPr>
              <a:t>Interval Begin UTC       Interval End UTC         AV  Relative to FRAME</a:t>
            </a:r>
          </a:p>
          <a:p>
            <a:pPr algn="l"/>
            <a:r>
              <a:rPr lang="en-US" sz="1200" b="1" dirty="0">
                <a:solidFill>
                  <a:srgbClr val="032EEE"/>
                </a:solidFill>
                <a:latin typeface="Courier New" charset="0"/>
              </a:rPr>
              <a:t>  ------------------------ ------------------------ --- -----------------</a:t>
            </a:r>
          </a:p>
          <a:p>
            <a:pPr algn="l"/>
            <a:r>
              <a:rPr lang="en-US" sz="1200" b="1" dirty="0">
                <a:solidFill>
                  <a:srgbClr val="032EEE"/>
                </a:solidFill>
                <a:latin typeface="Courier New" charset="0"/>
              </a:rPr>
              <a:t>  2004-APR-08 00:00:59.809 2004-APR-08 06:53:47.805 Y   J2000</a:t>
            </a:r>
          </a:p>
          <a:p>
            <a:pPr algn="l"/>
            <a:r>
              <a:rPr lang="en-US" sz="1200" b="1" dirty="0">
                <a:solidFill>
                  <a:srgbClr val="032EEE"/>
                </a:solidFill>
                <a:latin typeface="Courier New" charset="0"/>
              </a:rPr>
              <a:t>  2004-APR-08 06:54:07.805 2004-APR-08 06:54:07.805 Y   J2000</a:t>
            </a:r>
          </a:p>
          <a:p>
            <a:pPr algn="l"/>
            <a:r>
              <a:rPr lang="en-US" sz="1200" b="1" dirty="0">
                <a:solidFill>
                  <a:srgbClr val="032EEE"/>
                </a:solidFill>
                <a:latin typeface="Courier New" charset="0"/>
              </a:rPr>
              <a:t>  2004-APR-08 06:54:19.805 2004-APR-08 06:54:35.805 Y   J2000</a:t>
            </a:r>
          </a:p>
          <a:p>
            <a:pPr algn="l"/>
            <a:r>
              <a:rPr lang="en-US" sz="1200" b="1" dirty="0">
                <a:solidFill>
                  <a:srgbClr val="032EEE"/>
                </a:solidFill>
                <a:latin typeface="Courier New" charset="0"/>
              </a:rPr>
              <a:t>  2004-APR-08 06:54:51.805 2004-APR-08 06:54:55.805 Y   J2000</a:t>
            </a:r>
          </a:p>
          <a:p>
            <a:pPr algn="l"/>
            <a:r>
              <a:rPr lang="en-US" sz="1200" b="1" dirty="0">
                <a:solidFill>
                  <a:srgbClr val="032EEE"/>
                </a:solidFill>
                <a:latin typeface="Courier New" charset="0"/>
              </a:rPr>
              <a:t>  2004-APR-08 06:55:07.805 2004-APR-08 06:55:07.805 Y   J2000</a:t>
            </a:r>
          </a:p>
          <a:p>
            <a:pPr algn="l"/>
            <a:r>
              <a:rPr lang="en-US" sz="1200" b="1" dirty="0">
                <a:solidFill>
                  <a:srgbClr val="032EEE"/>
                </a:solidFill>
                <a:latin typeface="Courier New" charset="0"/>
              </a:rPr>
              <a:t>  2004-APR-08 06:55:23.805 2004-APR-08 06:55:23.805 Y   J2000</a:t>
            </a:r>
          </a:p>
          <a:p>
            <a:pPr algn="l"/>
            <a:r>
              <a:rPr lang="en-US" sz="1200" b="1" dirty="0">
                <a:solidFill>
                  <a:srgbClr val="032EEE"/>
                </a:solidFill>
                <a:latin typeface="Courier New" charset="0"/>
              </a:rPr>
              <a:t>  2004-APR-08 06:55:35.805 2004-APR-08 11:59:55.802 Y   J2000</a:t>
            </a:r>
          </a:p>
          <a:p>
            <a:pPr algn="l"/>
            <a:r>
              <a:rPr lang="en-US" sz="1200" b="1" dirty="0">
                <a:solidFill>
                  <a:srgbClr val="032EEE"/>
                </a:solidFill>
                <a:latin typeface="Courier New" charset="0"/>
              </a:rPr>
              <a:t>  2004-APR-08 12:00:55.802 2004-APR-08 23:59:55.795 Y   J2000</a:t>
            </a:r>
          </a:p>
          <a:p>
            <a:pPr algn="l"/>
            <a:endParaRPr lang="en-US" sz="1200" dirty="0">
              <a:latin typeface="Courier New" charset="0"/>
            </a:endParaRPr>
          </a:p>
        </p:txBody>
      </p:sp>
      <p:sp>
        <p:nvSpPr>
          <p:cNvPr id="59398" name="Rectangle 36"/>
          <p:cNvSpPr>
            <a:spLocks noGrp="1" noChangeArrowheads="1"/>
          </p:cNvSpPr>
          <p:nvPr>
            <p:ph type="title"/>
          </p:nvPr>
        </p:nvSpPr>
        <p:spPr>
          <a:xfrm>
            <a:off x="2597150" y="311150"/>
            <a:ext cx="5729288" cy="544513"/>
          </a:xfrm>
        </p:spPr>
        <p:txBody>
          <a:bodyPr/>
          <a:lstStyle/>
          <a:p>
            <a:r>
              <a:rPr lang="en-US" sz="3600" dirty="0"/>
              <a:t> </a:t>
            </a:r>
            <a:r>
              <a:rPr lang="en-US" dirty="0"/>
              <a:t>CKBRIEF - ‘-dump’ Example</a:t>
            </a:r>
            <a:endParaRPr lang="en-US" sz="3600"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p:spPr>
        <p:txBody>
          <a:bodyPr/>
          <a:lstStyle/>
          <a:p>
            <a:r>
              <a:rPr lang="en-US"/>
              <a:t>Toolkit Applications</a:t>
            </a:r>
          </a:p>
        </p:txBody>
      </p:sp>
      <p:sp>
        <p:nvSpPr>
          <p:cNvPr id="52227" name="Slide Number Placeholder 4"/>
          <p:cNvSpPr>
            <a:spLocks noGrp="1"/>
          </p:cNvSpPr>
          <p:nvPr>
            <p:ph type="sldNum" sz="quarter" idx="11"/>
          </p:nvPr>
        </p:nvSpPr>
        <p:spPr>
          <a:noFill/>
        </p:spPr>
        <p:txBody>
          <a:bodyPr/>
          <a:lstStyle/>
          <a:p>
            <a:fld id="{5D0693DC-19C9-FF46-86F0-53C662056E99}" type="slidenum">
              <a:rPr lang="en-US"/>
              <a:pPr/>
              <a:t>33</a:t>
            </a:fld>
            <a:endParaRPr lang="en-US" sz="1400" b="0">
              <a:latin typeface="Times New Roman" charset="0"/>
            </a:endParaRPr>
          </a:p>
        </p:txBody>
      </p:sp>
      <p:sp>
        <p:nvSpPr>
          <p:cNvPr id="52228" name="Rectangle 2"/>
          <p:cNvSpPr>
            <a:spLocks noGrp="1" noChangeArrowheads="1"/>
          </p:cNvSpPr>
          <p:nvPr>
            <p:ph type="body" idx="1"/>
          </p:nvPr>
        </p:nvSpPr>
        <p:spPr>
          <a:xfrm>
            <a:off x="685800" y="1447800"/>
            <a:ext cx="7772400" cy="5181600"/>
          </a:xfrm>
          <a:noFill/>
        </p:spPr>
        <p:txBody>
          <a:bodyPr lIns="90487" rIns="90487"/>
          <a:lstStyle/>
          <a:p>
            <a:pPr>
              <a:lnSpc>
                <a:spcPct val="80000"/>
              </a:lnSpc>
            </a:pPr>
            <a:r>
              <a:rPr lang="en-US" i="1" dirty="0" err="1"/>
              <a:t>dskbrief</a:t>
            </a:r>
            <a:r>
              <a:rPr lang="en-US" dirty="0"/>
              <a:t> is a command line program for summarizing the spatial coverage and additional attributes of Digital Shape Kernel (DSK) files</a:t>
            </a:r>
          </a:p>
          <a:p>
            <a:pPr>
              <a:lnSpc>
                <a:spcPct val="80000"/>
              </a:lnSpc>
            </a:pPr>
            <a:r>
              <a:rPr lang="en-US" dirty="0"/>
              <a:t>DSK files to be summarized can be listed on the command line or given in a meta-kernel provided on the command line</a:t>
            </a:r>
          </a:p>
          <a:p>
            <a:pPr lvl="1">
              <a:lnSpc>
                <a:spcPct val="80000"/>
              </a:lnSpc>
            </a:pPr>
            <a:r>
              <a:rPr lang="en-US" dirty="0"/>
              <a:t>Additional text kernels containing body, frame, and surface name-ID associations must also be provided to produce complete summary output</a:t>
            </a:r>
          </a:p>
          <a:p>
            <a:pPr>
              <a:lnSpc>
                <a:spcPct val="80000"/>
              </a:lnSpc>
            </a:pPr>
            <a:r>
              <a:rPr lang="en-US" i="1" dirty="0" err="1"/>
              <a:t>dskbrief</a:t>
            </a:r>
            <a:r>
              <a:rPr lang="en-US" dirty="0"/>
              <a:t> provides command line options for</a:t>
            </a:r>
          </a:p>
          <a:p>
            <a:pPr lvl="1">
              <a:lnSpc>
                <a:spcPct val="80000"/>
              </a:lnSpc>
            </a:pPr>
            <a:r>
              <a:rPr lang="en-US" dirty="0"/>
              <a:t>generating extended, full, and segment-by-segment  summaries </a:t>
            </a:r>
          </a:p>
          <a:p>
            <a:pPr lvl="1">
              <a:lnSpc>
                <a:spcPct val="80000"/>
              </a:lnSpc>
            </a:pPr>
            <a:r>
              <a:rPr lang="en-US" dirty="0"/>
              <a:t>treating all input files as if they were a single file</a:t>
            </a:r>
          </a:p>
          <a:p>
            <a:pPr lvl="1">
              <a:lnSpc>
                <a:spcPct val="80000"/>
              </a:lnSpc>
            </a:pPr>
            <a:r>
              <a:rPr lang="en-US" dirty="0"/>
              <a:t>displaying gaps in spatial coverage</a:t>
            </a:r>
          </a:p>
          <a:p>
            <a:pPr lvl="1">
              <a:lnSpc>
                <a:spcPct val="80000"/>
              </a:lnSpc>
            </a:pPr>
            <a:r>
              <a:rPr lang="en-US" dirty="0"/>
              <a:t>controlling the number of significant digits in the output</a:t>
            </a:r>
          </a:p>
          <a:p>
            <a:pPr lvl="1">
              <a:lnSpc>
                <a:spcPct val="80000"/>
              </a:lnSpc>
            </a:pPr>
            <a:r>
              <a:rPr lang="en-US" dirty="0"/>
              <a:t>and a few others</a:t>
            </a:r>
          </a:p>
          <a:p>
            <a:pPr lvl="1">
              <a:lnSpc>
                <a:spcPct val="80000"/>
              </a:lnSpc>
            </a:pPr>
            <a:endParaRPr lang="en-US" dirty="0"/>
          </a:p>
          <a:p>
            <a:pPr lvl="1">
              <a:lnSpc>
                <a:spcPct val="80000"/>
              </a:lnSpc>
            </a:pPr>
            <a:endParaRPr lang="en-US" dirty="0"/>
          </a:p>
        </p:txBody>
      </p:sp>
      <p:sp>
        <p:nvSpPr>
          <p:cNvPr id="52229" name="Rectangle 4"/>
          <p:cNvSpPr>
            <a:spLocks noGrp="1" noChangeArrowheads="1"/>
          </p:cNvSpPr>
          <p:nvPr>
            <p:ph type="title"/>
          </p:nvPr>
        </p:nvSpPr>
        <p:spPr>
          <a:xfrm>
            <a:off x="3611515" y="387350"/>
            <a:ext cx="2225770" cy="490391"/>
          </a:xfrm>
        </p:spPr>
        <p:txBody>
          <a:bodyPr/>
          <a:lstStyle/>
          <a:p>
            <a:r>
              <a:rPr lang="en-US" dirty="0"/>
              <a:t>DSKBRIEF</a:t>
            </a:r>
          </a:p>
        </p:txBody>
      </p:sp>
    </p:spTree>
    <p:extLst>
      <p:ext uri="{BB962C8B-B14F-4D97-AF65-F5344CB8AC3E}">
        <p14:creationId xmlns:p14="http://schemas.microsoft.com/office/powerpoint/2010/main" val="88335842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p:spPr>
        <p:txBody>
          <a:bodyPr/>
          <a:lstStyle/>
          <a:p>
            <a:r>
              <a:rPr lang="en-US"/>
              <a:t>Toolkit Applications</a:t>
            </a:r>
          </a:p>
        </p:txBody>
      </p:sp>
      <p:sp>
        <p:nvSpPr>
          <p:cNvPr id="53251" name="Slide Number Placeholder 4"/>
          <p:cNvSpPr>
            <a:spLocks noGrp="1"/>
          </p:cNvSpPr>
          <p:nvPr>
            <p:ph type="sldNum" sz="quarter" idx="11"/>
          </p:nvPr>
        </p:nvSpPr>
        <p:spPr>
          <a:noFill/>
        </p:spPr>
        <p:txBody>
          <a:bodyPr/>
          <a:lstStyle/>
          <a:p>
            <a:fld id="{F9DF4CBA-C9A1-9C4C-98B6-34CB777311DE}" type="slidenum">
              <a:rPr lang="en-US"/>
              <a:pPr/>
              <a:t>34</a:t>
            </a:fld>
            <a:endParaRPr lang="en-US" sz="1400" b="0">
              <a:latin typeface="Times New Roman" charset="0"/>
            </a:endParaRPr>
          </a:p>
        </p:txBody>
      </p:sp>
      <p:grpSp>
        <p:nvGrpSpPr>
          <p:cNvPr id="53252" name="Group 2"/>
          <p:cNvGrpSpPr>
            <a:grpSpLocks/>
          </p:cNvGrpSpPr>
          <p:nvPr/>
        </p:nvGrpSpPr>
        <p:grpSpPr bwMode="auto">
          <a:xfrm>
            <a:off x="152400" y="1265238"/>
            <a:ext cx="8839200" cy="5287962"/>
            <a:chOff x="96" y="797"/>
            <a:chExt cx="5568" cy="3331"/>
          </a:xfrm>
        </p:grpSpPr>
        <p:sp>
          <p:nvSpPr>
            <p:cNvPr id="53255"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3256"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3257"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3258"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3259"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3260"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3261"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3262" name="Group 10"/>
            <p:cNvGrpSpPr>
              <a:grpSpLocks/>
            </p:cNvGrpSpPr>
            <p:nvPr/>
          </p:nvGrpSpPr>
          <p:grpSpPr bwMode="auto">
            <a:xfrm>
              <a:off x="100" y="1637"/>
              <a:ext cx="136" cy="1492"/>
              <a:chOff x="100" y="1637"/>
              <a:chExt cx="136" cy="1492"/>
            </a:xfrm>
          </p:grpSpPr>
          <p:sp>
            <p:nvSpPr>
              <p:cNvPr id="53282"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3283"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84"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85"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3286"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3263" name="Group 16"/>
            <p:cNvGrpSpPr>
              <a:grpSpLocks/>
            </p:cNvGrpSpPr>
            <p:nvPr/>
          </p:nvGrpSpPr>
          <p:grpSpPr bwMode="auto">
            <a:xfrm>
              <a:off x="98" y="3653"/>
              <a:ext cx="138" cy="418"/>
              <a:chOff x="98" y="3653"/>
              <a:chExt cx="138" cy="418"/>
            </a:xfrm>
          </p:grpSpPr>
          <p:sp>
            <p:nvSpPr>
              <p:cNvPr id="53274"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3275"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6"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7"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3278"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9"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80"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3281"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3264"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3265"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66"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67"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3268"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3269"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3270"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1"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3272"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3273"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3253" name="Rectangle 35"/>
          <p:cNvSpPr>
            <a:spLocks noGrp="1" noChangeArrowheads="1"/>
          </p:cNvSpPr>
          <p:nvPr>
            <p:ph type="body" idx="1"/>
          </p:nvPr>
        </p:nvSpPr>
        <p:spPr>
          <a:xfrm>
            <a:off x="457200" y="1600200"/>
            <a:ext cx="7772400" cy="4876800"/>
          </a:xfrm>
          <a:noFill/>
        </p:spPr>
        <p:txBody>
          <a:bodyPr lIns="90487" rIns="90487"/>
          <a:lstStyle/>
          <a:p>
            <a:pPr marL="0" indent="0">
              <a:buNone/>
            </a:pPr>
            <a:r>
              <a:rPr lang="en-US" sz="1200" b="0" dirty="0">
                <a:latin typeface="Courier New"/>
                <a:cs typeface="Courier New"/>
              </a:rPr>
              <a:t>$ </a:t>
            </a:r>
            <a:r>
              <a:rPr lang="en-US" sz="1200" dirty="0" err="1">
                <a:solidFill>
                  <a:srgbClr val="FF0000"/>
                </a:solidFill>
                <a:latin typeface="Courier New"/>
                <a:cs typeface="Courier New"/>
              </a:rPr>
              <a:t>dskbrief</a:t>
            </a:r>
            <a:r>
              <a:rPr lang="en-US" sz="1200" dirty="0">
                <a:solidFill>
                  <a:srgbClr val="FF0000"/>
                </a:solidFill>
                <a:latin typeface="Courier New"/>
                <a:cs typeface="Courier New"/>
              </a:rPr>
              <a:t> -u </a:t>
            </a:r>
          </a:p>
          <a:p>
            <a:pPr marL="0" indent="0">
              <a:buNone/>
            </a:pPr>
            <a:r>
              <a:rPr lang="en-US" sz="1200" dirty="0">
                <a:solidFill>
                  <a:srgbClr val="032EEE"/>
                </a:solidFill>
                <a:latin typeface="Courier New"/>
                <a:cs typeface="Courier New"/>
              </a:rPr>
              <a:t>...</a:t>
            </a:r>
          </a:p>
          <a:p>
            <a:pPr marL="0" indent="0">
              <a:buNone/>
            </a:pPr>
            <a:r>
              <a:rPr lang="en-US" sz="1200" dirty="0">
                <a:solidFill>
                  <a:srgbClr val="032EEE"/>
                </a:solidFill>
                <a:latin typeface="Courier New"/>
                <a:cs typeface="Courier New"/>
              </a:rPr>
              <a:t>   DSKBRIEF is a command-line utility program that displays a summary of</a:t>
            </a:r>
          </a:p>
          <a:p>
            <a:pPr marL="0" indent="0">
              <a:buNone/>
            </a:pPr>
            <a:r>
              <a:rPr lang="en-US" sz="1200" dirty="0">
                <a:solidFill>
                  <a:srgbClr val="032EEE"/>
                </a:solidFill>
                <a:latin typeface="Courier New"/>
                <a:cs typeface="Courier New"/>
              </a:rPr>
              <a:t>   one or more binary DSK files. The program usage is:</a:t>
            </a:r>
          </a:p>
          <a:p>
            <a:pPr marL="0" indent="0">
              <a:buNone/>
            </a:pPr>
            <a:r>
              <a:rPr lang="en-US" sz="1200" dirty="0">
                <a:solidFill>
                  <a:srgbClr val="032EEE"/>
                </a:solidFill>
                <a:latin typeface="Courier New"/>
                <a:cs typeface="Courier New"/>
              </a:rPr>
              <a:t>      % </a:t>
            </a:r>
            <a:r>
              <a:rPr lang="en-US" sz="1200" dirty="0" err="1">
                <a:solidFill>
                  <a:srgbClr val="032EEE"/>
                </a:solidFill>
                <a:latin typeface="Courier New"/>
                <a:cs typeface="Courier New"/>
              </a:rPr>
              <a:t>dskbrief</a:t>
            </a:r>
            <a:r>
              <a:rPr lang="en-US" sz="1200" dirty="0">
                <a:solidFill>
                  <a:srgbClr val="032EEE"/>
                </a:solidFill>
                <a:latin typeface="Courier New"/>
                <a:cs typeface="Courier New"/>
              </a:rPr>
              <a:t> [options] file [file...]</a:t>
            </a:r>
          </a:p>
          <a:p>
            <a:pPr marL="0" indent="0">
              <a:buNone/>
            </a:pPr>
            <a:r>
              <a:rPr lang="en-US" sz="1200" dirty="0">
                <a:solidFill>
                  <a:srgbClr val="032EEE"/>
                </a:solidFill>
                <a:latin typeface="Courier New"/>
                <a:cs typeface="Courier New"/>
              </a:rPr>
              <a:t>   The available options are shown below. The order of options is not</a:t>
            </a:r>
          </a:p>
          <a:p>
            <a:pPr marL="0" indent="0">
              <a:buNone/>
            </a:pPr>
            <a:r>
              <a:rPr lang="en-US" sz="1200" dirty="0">
                <a:solidFill>
                  <a:srgbClr val="032EEE"/>
                </a:solidFill>
                <a:latin typeface="Courier New"/>
                <a:cs typeface="Courier New"/>
              </a:rPr>
              <a:t>   significant. The option keys must be lowercase as shown below.</a:t>
            </a:r>
          </a:p>
          <a:p>
            <a:pPr marL="0" indent="0">
              <a:buNone/>
            </a:pPr>
            <a:r>
              <a:rPr lang="en-US" sz="1200" dirty="0">
                <a:solidFill>
                  <a:srgbClr val="032EEE"/>
                </a:solidFill>
                <a:latin typeface="Courier New"/>
                <a:cs typeface="Courier New"/>
              </a:rPr>
              <a:t>         -a       Treat all DSK files as a single file.</a:t>
            </a:r>
          </a:p>
          <a:p>
            <a:pPr marL="0" indent="0">
              <a:buNone/>
            </a:pPr>
            <a:r>
              <a:rPr lang="en-US" sz="1200" dirty="0">
                <a:solidFill>
                  <a:srgbClr val="032EEE"/>
                </a:solidFill>
                <a:latin typeface="Courier New"/>
                <a:cs typeface="Courier New"/>
              </a:rPr>
              <a:t>         -gaps    Display coverage gaps. Applies only when -a is used.</a:t>
            </a:r>
          </a:p>
          <a:p>
            <a:pPr marL="0" indent="0">
              <a:buNone/>
            </a:pPr>
            <a:r>
              <a:rPr lang="en-US" sz="1200" dirty="0">
                <a:solidFill>
                  <a:srgbClr val="032EEE"/>
                </a:solidFill>
                <a:latin typeface="Courier New"/>
                <a:cs typeface="Courier New"/>
              </a:rPr>
              <a:t>         -</a:t>
            </a:r>
            <a:r>
              <a:rPr lang="en-US" sz="1200" dirty="0" err="1">
                <a:solidFill>
                  <a:srgbClr val="032EEE"/>
                </a:solidFill>
                <a:latin typeface="Courier New"/>
                <a:cs typeface="Courier New"/>
              </a:rPr>
              <a:t>ext</a:t>
            </a:r>
            <a:r>
              <a:rPr lang="en-US" sz="1200" dirty="0">
                <a:solidFill>
                  <a:srgbClr val="032EEE"/>
                </a:solidFill>
                <a:latin typeface="Courier New"/>
                <a:cs typeface="Courier New"/>
              </a:rPr>
              <a:t>     Display extended summaries: these include data type, data</a:t>
            </a:r>
          </a:p>
          <a:p>
            <a:pPr marL="0" indent="0">
              <a:buNone/>
            </a:pPr>
            <a:r>
              <a:rPr lang="en-US" sz="1200" dirty="0">
                <a:solidFill>
                  <a:srgbClr val="032EEE"/>
                </a:solidFill>
                <a:latin typeface="Courier New"/>
                <a:cs typeface="Courier New"/>
              </a:rPr>
              <a:t>                  class, and time bounds. This option applies to summaries</a:t>
            </a:r>
          </a:p>
          <a:p>
            <a:pPr marL="0" indent="0">
              <a:buNone/>
            </a:pPr>
            <a:r>
              <a:rPr lang="en-US" sz="1200" dirty="0">
                <a:solidFill>
                  <a:srgbClr val="032EEE"/>
                </a:solidFill>
                <a:latin typeface="Courier New"/>
                <a:cs typeface="Courier New"/>
              </a:rPr>
              <a:t>                  of groups of DSK segments.</a:t>
            </a:r>
          </a:p>
          <a:p>
            <a:pPr marL="0" indent="0">
              <a:buNone/>
            </a:pPr>
            <a:r>
              <a:rPr lang="en-US" sz="1200" dirty="0">
                <a:solidFill>
                  <a:srgbClr val="032EEE"/>
                </a:solidFill>
                <a:latin typeface="Courier New"/>
                <a:cs typeface="Courier New"/>
              </a:rPr>
              <a:t>         -</a:t>
            </a:r>
            <a:r>
              <a:rPr lang="en-US" sz="1200" dirty="0" err="1">
                <a:solidFill>
                  <a:srgbClr val="032EEE"/>
                </a:solidFill>
                <a:latin typeface="Courier New"/>
                <a:cs typeface="Courier New"/>
              </a:rPr>
              <a:t>tg</a:t>
            </a:r>
            <a:r>
              <a:rPr lang="en-US" sz="1200" dirty="0">
                <a:solidFill>
                  <a:srgbClr val="032EEE"/>
                </a:solidFill>
                <a:latin typeface="Courier New"/>
                <a:cs typeface="Courier New"/>
              </a:rPr>
              <a:t>      Require segment time bounds to match when grouping</a:t>
            </a:r>
          </a:p>
          <a:p>
            <a:pPr marL="0" indent="0">
              <a:buNone/>
            </a:pPr>
            <a:r>
              <a:rPr lang="en-US" sz="1200" dirty="0">
                <a:solidFill>
                  <a:srgbClr val="032EEE"/>
                </a:solidFill>
                <a:latin typeface="Courier New"/>
                <a:cs typeface="Courier New"/>
              </a:rPr>
              <a:t>                  segments.</a:t>
            </a:r>
          </a:p>
          <a:p>
            <a:pPr marL="0" indent="0">
              <a:buNone/>
            </a:pPr>
            <a:r>
              <a:rPr lang="en-US" sz="1200" dirty="0">
                <a:solidFill>
                  <a:srgbClr val="032EEE"/>
                </a:solidFill>
                <a:latin typeface="Courier New"/>
                <a:cs typeface="Courier New"/>
              </a:rPr>
              <a:t>         -</a:t>
            </a:r>
            <a:r>
              <a:rPr lang="en-US" sz="1200" dirty="0" err="1">
                <a:solidFill>
                  <a:srgbClr val="032EEE"/>
                </a:solidFill>
                <a:latin typeface="Courier New"/>
                <a:cs typeface="Courier New"/>
              </a:rPr>
              <a:t>seg</a:t>
            </a:r>
            <a:r>
              <a:rPr lang="en-US" sz="1200" dirty="0">
                <a:solidFill>
                  <a:srgbClr val="032EEE"/>
                </a:solidFill>
                <a:latin typeface="Courier New"/>
                <a:cs typeface="Courier New"/>
              </a:rPr>
              <a:t>     Display a segment-by-segment summary.</a:t>
            </a:r>
          </a:p>
          <a:p>
            <a:pPr marL="0" indent="0">
              <a:buNone/>
            </a:pPr>
            <a:r>
              <a:rPr lang="en-US" sz="1200" dirty="0">
                <a:solidFill>
                  <a:srgbClr val="032EEE"/>
                </a:solidFill>
                <a:latin typeface="Courier New"/>
                <a:cs typeface="Courier New"/>
              </a:rPr>
              <a:t>         -full    Display a detailed summary for each segment, including</a:t>
            </a:r>
          </a:p>
          <a:p>
            <a:pPr marL="0" indent="0">
              <a:buNone/>
            </a:pPr>
            <a:r>
              <a:rPr lang="en-US" sz="1200" dirty="0">
                <a:solidFill>
                  <a:srgbClr val="032EEE"/>
                </a:solidFill>
                <a:latin typeface="Courier New"/>
                <a:cs typeface="Courier New"/>
              </a:rPr>
              <a:t>                  data-type-specific parameters. This option implies a</a:t>
            </a:r>
          </a:p>
          <a:p>
            <a:pPr marL="0" indent="0">
              <a:buNone/>
            </a:pPr>
            <a:r>
              <a:rPr lang="en-US" sz="1200" dirty="0">
                <a:solidFill>
                  <a:srgbClr val="032EEE"/>
                </a:solidFill>
                <a:latin typeface="Courier New"/>
                <a:cs typeface="Courier New"/>
              </a:rPr>
              <a:t>                  segment-by-segment summary.</a:t>
            </a:r>
          </a:p>
          <a:p>
            <a:pPr marL="0" indent="0">
              <a:buNone/>
            </a:pPr>
            <a:r>
              <a:rPr lang="en-US" sz="1200" dirty="0">
                <a:solidFill>
                  <a:srgbClr val="032EEE"/>
                </a:solidFill>
                <a:latin typeface="Courier New"/>
                <a:cs typeface="Courier New"/>
              </a:rPr>
              <a:t>         -d &lt;n&gt;   Display n significant digits of floating point values.</a:t>
            </a:r>
          </a:p>
          <a:p>
            <a:pPr marL="0" indent="0">
              <a:buNone/>
            </a:pPr>
            <a:r>
              <a:rPr lang="en-US" sz="1200" dirty="0">
                <a:solidFill>
                  <a:srgbClr val="032EEE"/>
                </a:solidFill>
                <a:latin typeface="Courier New"/>
                <a:cs typeface="Courier New"/>
              </a:rPr>
              <a:t>         -v       Display the version of this program.</a:t>
            </a:r>
          </a:p>
          <a:p>
            <a:pPr marL="0" indent="0">
              <a:buNone/>
            </a:pPr>
            <a:r>
              <a:rPr lang="en-US" sz="1200" dirty="0">
                <a:solidFill>
                  <a:srgbClr val="032EEE"/>
                </a:solidFill>
                <a:latin typeface="Courier New"/>
                <a:cs typeface="Courier New"/>
              </a:rPr>
              <a:t>         -h       Display help text.</a:t>
            </a:r>
          </a:p>
          <a:p>
            <a:pPr marL="0" indent="0">
              <a:buNone/>
            </a:pPr>
            <a:r>
              <a:rPr lang="en-US" sz="1200" dirty="0">
                <a:solidFill>
                  <a:srgbClr val="032EEE"/>
                </a:solidFill>
                <a:latin typeface="Courier New"/>
                <a:cs typeface="Courier New"/>
              </a:rPr>
              <a:t>         -u       Display usage text.</a:t>
            </a:r>
          </a:p>
        </p:txBody>
      </p:sp>
      <p:sp>
        <p:nvSpPr>
          <p:cNvPr id="53254" name="Rectangle 36"/>
          <p:cNvSpPr>
            <a:spLocks noGrp="1" noChangeArrowheads="1"/>
          </p:cNvSpPr>
          <p:nvPr>
            <p:ph type="title"/>
          </p:nvPr>
        </p:nvSpPr>
        <p:spPr>
          <a:xfrm>
            <a:off x="3214959" y="381000"/>
            <a:ext cx="3822160" cy="490391"/>
          </a:xfrm>
        </p:spPr>
        <p:txBody>
          <a:bodyPr/>
          <a:lstStyle/>
          <a:p>
            <a:r>
              <a:rPr lang="en-US" dirty="0"/>
              <a:t>DSKBRIEF - Usage</a:t>
            </a:r>
          </a:p>
        </p:txBody>
      </p:sp>
    </p:spTree>
    <p:extLst>
      <p:ext uri="{BB962C8B-B14F-4D97-AF65-F5344CB8AC3E}">
        <p14:creationId xmlns:p14="http://schemas.microsoft.com/office/powerpoint/2010/main" val="150155912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a:t>Toolkit Applications</a:t>
            </a:r>
          </a:p>
        </p:txBody>
      </p:sp>
      <p:sp>
        <p:nvSpPr>
          <p:cNvPr id="54275" name="Slide Number Placeholder 4"/>
          <p:cNvSpPr>
            <a:spLocks noGrp="1"/>
          </p:cNvSpPr>
          <p:nvPr>
            <p:ph type="sldNum" sz="quarter" idx="11"/>
          </p:nvPr>
        </p:nvSpPr>
        <p:spPr>
          <a:noFill/>
        </p:spPr>
        <p:txBody>
          <a:bodyPr/>
          <a:lstStyle/>
          <a:p>
            <a:fld id="{4D59C17B-28E7-E44B-BBD6-0707E75B81A2}" type="slidenum">
              <a:rPr lang="en-US"/>
              <a:pPr/>
              <a:t>35</a:t>
            </a:fld>
            <a:endParaRPr lang="en-US" sz="1400" b="0">
              <a:latin typeface="Times New Roman" charset="0"/>
            </a:endParaRPr>
          </a:p>
        </p:txBody>
      </p:sp>
      <p:grpSp>
        <p:nvGrpSpPr>
          <p:cNvPr id="54276" name="Group 2"/>
          <p:cNvGrpSpPr>
            <a:grpSpLocks/>
          </p:cNvGrpSpPr>
          <p:nvPr/>
        </p:nvGrpSpPr>
        <p:grpSpPr bwMode="auto">
          <a:xfrm>
            <a:off x="152400" y="1265238"/>
            <a:ext cx="8839200" cy="5287962"/>
            <a:chOff x="96" y="797"/>
            <a:chExt cx="5568" cy="3331"/>
          </a:xfrm>
        </p:grpSpPr>
        <p:sp>
          <p:nvSpPr>
            <p:cNvPr id="54279"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54280"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54281"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4282"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54283"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4284"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54285"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54286" name="Group 10"/>
            <p:cNvGrpSpPr>
              <a:grpSpLocks/>
            </p:cNvGrpSpPr>
            <p:nvPr/>
          </p:nvGrpSpPr>
          <p:grpSpPr bwMode="auto">
            <a:xfrm>
              <a:off x="100" y="1637"/>
              <a:ext cx="136" cy="1492"/>
              <a:chOff x="100" y="1637"/>
              <a:chExt cx="136" cy="1492"/>
            </a:xfrm>
          </p:grpSpPr>
          <p:sp>
            <p:nvSpPr>
              <p:cNvPr id="54306"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4307"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8"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9"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54310"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54287" name="Group 16"/>
            <p:cNvGrpSpPr>
              <a:grpSpLocks/>
            </p:cNvGrpSpPr>
            <p:nvPr/>
          </p:nvGrpSpPr>
          <p:grpSpPr bwMode="auto">
            <a:xfrm>
              <a:off x="98" y="3653"/>
              <a:ext cx="138" cy="418"/>
              <a:chOff x="98" y="3653"/>
              <a:chExt cx="138" cy="418"/>
            </a:xfrm>
          </p:grpSpPr>
          <p:sp>
            <p:nvSpPr>
              <p:cNvPr id="54298"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4299"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0"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1"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54302"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3"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304"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54305"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54288"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4289"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0"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1"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4292"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54293"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54294"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5"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54296"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4297"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4277" name="Rectangle 35"/>
          <p:cNvSpPr>
            <a:spLocks noGrp="1" noChangeArrowheads="1"/>
          </p:cNvSpPr>
          <p:nvPr>
            <p:ph type="body" idx="1"/>
          </p:nvPr>
        </p:nvSpPr>
        <p:spPr>
          <a:xfrm>
            <a:off x="457200" y="1600200"/>
            <a:ext cx="8235950" cy="4876800"/>
          </a:xfrm>
          <a:noFill/>
        </p:spPr>
        <p:txBody>
          <a:bodyPr lIns="90487" rIns="90487"/>
          <a:lstStyle/>
          <a:p>
            <a:pPr marL="0" indent="0">
              <a:buNone/>
            </a:pPr>
            <a:r>
              <a:rPr lang="en-US" sz="1200" b="0" dirty="0">
                <a:latin typeface="Courier New"/>
                <a:cs typeface="Courier New"/>
              </a:rPr>
              <a:t>$ </a:t>
            </a:r>
            <a:r>
              <a:rPr lang="en-US" sz="1200" dirty="0" err="1">
                <a:solidFill>
                  <a:srgbClr val="FF0000"/>
                </a:solidFill>
                <a:latin typeface="Courier New"/>
                <a:cs typeface="Courier New"/>
              </a:rPr>
              <a:t>dskbrief</a:t>
            </a:r>
            <a:r>
              <a:rPr lang="en-US" sz="1200" dirty="0">
                <a:solidFill>
                  <a:srgbClr val="FF0000"/>
                </a:solidFill>
                <a:latin typeface="Courier New"/>
                <a:cs typeface="Courier New"/>
              </a:rPr>
              <a:t> ROS_CG_M004_NSPCESA_N_V1.BDS ROS_LU_M003_OSPCLAM_N_V1.BDS ../FK/ROS_V25.TF </a:t>
            </a:r>
          </a:p>
          <a:p>
            <a:pPr marL="0" indent="0">
              <a:buNone/>
            </a:pPr>
            <a:r>
              <a:rPr lang="en-US" sz="1200" dirty="0">
                <a:solidFill>
                  <a:srgbClr val="032EEE"/>
                </a:solidFill>
                <a:latin typeface="Courier New"/>
                <a:cs typeface="Courier New"/>
              </a:rPr>
              <a:t>... </a:t>
            </a:r>
          </a:p>
          <a:p>
            <a:pPr marL="0" indent="0">
              <a:buNone/>
            </a:pPr>
            <a:r>
              <a:rPr lang="en-US" sz="1200" dirty="0">
                <a:solidFill>
                  <a:srgbClr val="032EEE"/>
                </a:solidFill>
                <a:latin typeface="Courier New"/>
                <a:cs typeface="Courier New"/>
              </a:rPr>
              <a:t>Summary for: ROS_CG_M004_NSPCESA_N_V1.BDS</a:t>
            </a:r>
          </a:p>
          <a:p>
            <a:pPr marL="0" indent="0">
              <a:buNone/>
            </a:pPr>
            <a:r>
              <a:rPr lang="en-US" sz="1200" dirty="0">
                <a:solidFill>
                  <a:srgbClr val="032EEE"/>
                </a:solidFill>
                <a:latin typeface="Courier New"/>
                <a:cs typeface="Courier New"/>
              </a:rPr>
              <a:t> </a:t>
            </a:r>
          </a:p>
          <a:p>
            <a:pPr marL="0" indent="0">
              <a:buNone/>
            </a:pPr>
            <a:r>
              <a:rPr lang="en-US" sz="1200" dirty="0">
                <a:solidFill>
                  <a:srgbClr val="032EEE"/>
                </a:solidFill>
                <a:latin typeface="Courier New"/>
                <a:cs typeface="Courier New"/>
              </a:rPr>
              <a:t>Body:                               1000012 (CHURYUMOV-GERASIMENKO)</a:t>
            </a:r>
          </a:p>
          <a:p>
            <a:pPr marL="0" indent="0">
              <a:buNone/>
            </a:pPr>
            <a:r>
              <a:rPr lang="en-US" sz="1200" dirty="0">
                <a:solidFill>
                  <a:srgbClr val="032EEE"/>
                </a:solidFill>
                <a:latin typeface="Courier New"/>
                <a:cs typeface="Courier New"/>
              </a:rPr>
              <a:t>  Surface:                          11000 (ROS_CG_M004_NSPCESA_N_V1)</a:t>
            </a:r>
          </a:p>
          <a:p>
            <a:pPr marL="0" indent="0">
              <a:buNone/>
            </a:pPr>
            <a:r>
              <a:rPr lang="is-IS" sz="1200" dirty="0">
                <a:solidFill>
                  <a:srgbClr val="032EEE"/>
                </a:solidFill>
                <a:latin typeface="Courier New"/>
                <a:cs typeface="Courier New"/>
              </a:rPr>
              <a:t>  Reference frame:                  67P/C-G_CK</a:t>
            </a:r>
          </a:p>
          <a:p>
            <a:pPr marL="0" indent="0">
              <a:buNone/>
            </a:pPr>
            <a:r>
              <a:rPr lang="en-US" sz="1200" dirty="0">
                <a:solidFill>
                  <a:srgbClr val="032EEE"/>
                </a:solidFill>
                <a:latin typeface="Courier New"/>
                <a:cs typeface="Courier New"/>
              </a:rPr>
              <a:t>  Coordinate system:                </a:t>
            </a:r>
            <a:r>
              <a:rPr lang="en-US" sz="1200" dirty="0" err="1">
                <a:solidFill>
                  <a:srgbClr val="032EEE"/>
                </a:solidFill>
                <a:latin typeface="Courier New"/>
                <a:cs typeface="Courier New"/>
              </a:rPr>
              <a:t>Planetocentric</a:t>
            </a:r>
            <a:r>
              <a:rPr lang="en-US" sz="1200" dirty="0">
                <a:solidFill>
                  <a:srgbClr val="032EEE"/>
                </a:solidFill>
                <a:latin typeface="Courier New"/>
                <a:cs typeface="Courier New"/>
              </a:rPr>
              <a:t> Latitudinal</a:t>
            </a:r>
          </a:p>
          <a:p>
            <a:pPr marL="0" indent="0">
              <a:buNone/>
            </a:pPr>
            <a:r>
              <a:rPr lang="fr-FR" sz="1200" dirty="0">
                <a:solidFill>
                  <a:srgbClr val="032EEE"/>
                </a:solidFill>
                <a:latin typeface="Courier New"/>
                <a:cs typeface="Courier New"/>
              </a:rPr>
              <a:t>    Min, max longitude  (</a:t>
            </a:r>
            <a:r>
              <a:rPr lang="fr-FR" sz="1200" dirty="0" err="1">
                <a:solidFill>
                  <a:srgbClr val="032EEE"/>
                </a:solidFill>
                <a:latin typeface="Courier New"/>
                <a:cs typeface="Courier New"/>
              </a:rPr>
              <a:t>deg</a:t>
            </a:r>
            <a:r>
              <a:rPr lang="fr-FR" sz="1200" dirty="0">
                <a:solidFill>
                  <a:srgbClr val="032EEE"/>
                </a:solidFill>
                <a:latin typeface="Courier New"/>
                <a:cs typeface="Courier New"/>
              </a:rPr>
              <a:t>):         0.00000         360.000</a:t>
            </a:r>
          </a:p>
          <a:p>
            <a:pPr marL="0" indent="0">
              <a:buNone/>
            </a:pPr>
            <a:r>
              <a:rPr lang="fr-FR" sz="1200" dirty="0">
                <a:solidFill>
                  <a:srgbClr val="032EEE"/>
                </a:solidFill>
                <a:latin typeface="Courier New"/>
                <a:cs typeface="Courier New"/>
              </a:rPr>
              <a:t>    Min, max latitude   (</a:t>
            </a:r>
            <a:r>
              <a:rPr lang="fr-FR" sz="1200" dirty="0" err="1">
                <a:solidFill>
                  <a:srgbClr val="032EEE"/>
                </a:solidFill>
                <a:latin typeface="Courier New"/>
                <a:cs typeface="Courier New"/>
              </a:rPr>
              <a:t>deg</a:t>
            </a:r>
            <a:r>
              <a:rPr lang="fr-FR" sz="1200" dirty="0">
                <a:solidFill>
                  <a:srgbClr val="032EEE"/>
                </a:solidFill>
                <a:latin typeface="Courier New"/>
                <a:cs typeface="Courier New"/>
              </a:rPr>
              <a:t>):       -90.0000           90.0000</a:t>
            </a:r>
          </a:p>
          <a:p>
            <a:pPr marL="0" indent="0">
              <a:buNone/>
            </a:pPr>
            <a:r>
              <a:rPr lang="fr-FR" sz="1200" dirty="0">
                <a:solidFill>
                  <a:srgbClr val="032EEE"/>
                </a:solidFill>
                <a:latin typeface="Courier New"/>
                <a:cs typeface="Courier New"/>
              </a:rPr>
              <a:t>    Min, max radius      (km):         4.86351E-01       2.65365</a:t>
            </a:r>
          </a:p>
          <a:p>
            <a:pPr marL="0" indent="0">
              <a:buNone/>
            </a:pPr>
            <a:r>
              <a:rPr lang="fr-FR" sz="1200" dirty="0">
                <a:solidFill>
                  <a:srgbClr val="032EEE"/>
                </a:solidFill>
                <a:latin typeface="Courier New"/>
                <a:cs typeface="Courier New"/>
              </a:rPr>
              <a:t> </a:t>
            </a:r>
          </a:p>
          <a:p>
            <a:pPr marL="0" indent="0">
              <a:buNone/>
            </a:pPr>
            <a:r>
              <a:rPr lang="fr-FR" sz="1200" dirty="0" err="1">
                <a:solidFill>
                  <a:srgbClr val="032EEE"/>
                </a:solidFill>
                <a:latin typeface="Courier New"/>
                <a:cs typeface="Courier New"/>
              </a:rPr>
              <a:t>Summary</a:t>
            </a:r>
            <a:r>
              <a:rPr lang="fr-FR" sz="1200" dirty="0">
                <a:solidFill>
                  <a:srgbClr val="032EEE"/>
                </a:solidFill>
                <a:latin typeface="Courier New"/>
                <a:cs typeface="Courier New"/>
              </a:rPr>
              <a:t> for: ROS_LU_M003_OSPCLAM_N_V1.BDS</a:t>
            </a:r>
          </a:p>
          <a:p>
            <a:pPr marL="0" indent="0">
              <a:buNone/>
            </a:pPr>
            <a:r>
              <a:rPr lang="fr-FR" sz="1200" dirty="0">
                <a:solidFill>
                  <a:srgbClr val="032EEE"/>
                </a:solidFill>
                <a:latin typeface="Courier New"/>
                <a:cs typeface="Courier New"/>
              </a:rPr>
              <a:t> </a:t>
            </a:r>
          </a:p>
          <a:p>
            <a:pPr marL="0" indent="0">
              <a:buNone/>
            </a:pPr>
            <a:r>
              <a:rPr lang="fr-FR" sz="1200" dirty="0">
                <a:solidFill>
                  <a:srgbClr val="032EEE"/>
                </a:solidFill>
                <a:latin typeface="Courier New"/>
                <a:cs typeface="Courier New"/>
              </a:rPr>
              <a:t>Body:                               2000021 (LUTETIA)</a:t>
            </a:r>
          </a:p>
          <a:p>
            <a:pPr marL="0" indent="0">
              <a:buNone/>
            </a:pPr>
            <a:r>
              <a:rPr lang="fr-FR" sz="1200" dirty="0">
                <a:solidFill>
                  <a:srgbClr val="032EEE"/>
                </a:solidFill>
                <a:latin typeface="Courier New"/>
                <a:cs typeface="Courier New"/>
              </a:rPr>
              <a:t>  Surface:                          1011 (ROS_LU_M003_OSPCLAM_N_V1)</a:t>
            </a:r>
          </a:p>
          <a:p>
            <a:pPr marL="0" indent="0">
              <a:buNone/>
            </a:pPr>
            <a:r>
              <a:rPr lang="fr-FR" sz="1200" dirty="0">
                <a:solidFill>
                  <a:srgbClr val="032EEE"/>
                </a:solidFill>
                <a:latin typeface="Courier New"/>
                <a:cs typeface="Courier New"/>
              </a:rPr>
              <a:t>  Reference frame </a:t>
            </a:r>
            <a:r>
              <a:rPr lang="fr-FR" sz="1200" dirty="0" err="1">
                <a:solidFill>
                  <a:srgbClr val="032EEE"/>
                </a:solidFill>
                <a:latin typeface="Courier New"/>
                <a:cs typeface="Courier New"/>
              </a:rPr>
              <a:t>name</a:t>
            </a:r>
            <a:r>
              <a:rPr lang="fr-FR" sz="1200" dirty="0">
                <a:solidFill>
                  <a:srgbClr val="032EEE"/>
                </a:solidFill>
                <a:latin typeface="Courier New"/>
                <a:cs typeface="Courier New"/>
              </a:rPr>
              <a:t> N/A; ID code: -2260021</a:t>
            </a:r>
          </a:p>
          <a:p>
            <a:pPr marL="0" indent="0">
              <a:buNone/>
            </a:pPr>
            <a:r>
              <a:rPr lang="fr-FR" sz="1200" dirty="0">
                <a:solidFill>
                  <a:srgbClr val="032EEE"/>
                </a:solidFill>
                <a:latin typeface="Courier New"/>
                <a:cs typeface="Courier New"/>
              </a:rPr>
              <a:t>  </a:t>
            </a:r>
            <a:r>
              <a:rPr lang="fr-FR" sz="1200" dirty="0" err="1">
                <a:solidFill>
                  <a:srgbClr val="032EEE"/>
                </a:solidFill>
                <a:latin typeface="Courier New"/>
                <a:cs typeface="Courier New"/>
              </a:rPr>
              <a:t>Coordinate</a:t>
            </a:r>
            <a:r>
              <a:rPr lang="fr-FR" sz="1200" dirty="0">
                <a:solidFill>
                  <a:srgbClr val="032EEE"/>
                </a:solidFill>
                <a:latin typeface="Courier New"/>
                <a:cs typeface="Courier New"/>
              </a:rPr>
              <a:t> system:                </a:t>
            </a:r>
            <a:r>
              <a:rPr lang="fr-FR" sz="1200" dirty="0" err="1">
                <a:solidFill>
                  <a:srgbClr val="032EEE"/>
                </a:solidFill>
                <a:latin typeface="Courier New"/>
                <a:cs typeface="Courier New"/>
              </a:rPr>
              <a:t>Planetocentric</a:t>
            </a:r>
            <a:r>
              <a:rPr lang="fr-FR" sz="1200" dirty="0">
                <a:solidFill>
                  <a:srgbClr val="032EEE"/>
                </a:solidFill>
                <a:latin typeface="Courier New"/>
                <a:cs typeface="Courier New"/>
              </a:rPr>
              <a:t> Latitudinal</a:t>
            </a:r>
          </a:p>
          <a:p>
            <a:pPr marL="0" indent="0">
              <a:buNone/>
            </a:pPr>
            <a:r>
              <a:rPr lang="fr-FR" sz="1200" dirty="0">
                <a:solidFill>
                  <a:srgbClr val="032EEE"/>
                </a:solidFill>
                <a:latin typeface="Courier New"/>
                <a:cs typeface="Courier New"/>
              </a:rPr>
              <a:t>    Min, max longitude  (</a:t>
            </a:r>
            <a:r>
              <a:rPr lang="fr-FR" sz="1200" dirty="0" err="1">
                <a:solidFill>
                  <a:srgbClr val="032EEE"/>
                </a:solidFill>
                <a:latin typeface="Courier New"/>
                <a:cs typeface="Courier New"/>
              </a:rPr>
              <a:t>deg</a:t>
            </a:r>
            <a:r>
              <a:rPr lang="fr-FR" sz="1200" dirty="0">
                <a:solidFill>
                  <a:srgbClr val="032EEE"/>
                </a:solidFill>
                <a:latin typeface="Courier New"/>
                <a:cs typeface="Courier New"/>
              </a:rPr>
              <a:t>):         0.00000    360.000</a:t>
            </a:r>
          </a:p>
          <a:p>
            <a:pPr marL="0" indent="0">
              <a:buNone/>
            </a:pPr>
            <a:r>
              <a:rPr lang="fr-FR" sz="1200" dirty="0">
                <a:solidFill>
                  <a:srgbClr val="032EEE"/>
                </a:solidFill>
                <a:latin typeface="Courier New"/>
                <a:cs typeface="Courier New"/>
              </a:rPr>
              <a:t>    Min, max latitude   (</a:t>
            </a:r>
            <a:r>
              <a:rPr lang="fr-FR" sz="1200" dirty="0" err="1">
                <a:solidFill>
                  <a:srgbClr val="032EEE"/>
                </a:solidFill>
                <a:latin typeface="Courier New"/>
                <a:cs typeface="Courier New"/>
              </a:rPr>
              <a:t>deg</a:t>
            </a:r>
            <a:r>
              <a:rPr lang="fr-FR" sz="1200" dirty="0">
                <a:solidFill>
                  <a:srgbClr val="032EEE"/>
                </a:solidFill>
                <a:latin typeface="Courier New"/>
                <a:cs typeface="Courier New"/>
              </a:rPr>
              <a:t>):       -90.0000      90.0000</a:t>
            </a:r>
          </a:p>
          <a:p>
            <a:pPr marL="0" indent="0">
              <a:buNone/>
            </a:pPr>
            <a:r>
              <a:rPr lang="fr-FR" sz="1200" dirty="0">
                <a:solidFill>
                  <a:srgbClr val="032EEE"/>
                </a:solidFill>
                <a:latin typeface="Courier New"/>
                <a:cs typeface="Courier New"/>
              </a:rPr>
              <a:t>    Min, max radius      (km):        33.2395      64.6538</a:t>
            </a:r>
          </a:p>
          <a:p>
            <a:pPr marL="0" indent="0">
              <a:buNone/>
            </a:pPr>
            <a:r>
              <a:rPr lang="fr-FR" sz="1200" b="0" dirty="0">
                <a:latin typeface="Courier New"/>
                <a:cs typeface="Courier New"/>
              </a:rPr>
              <a:t> </a:t>
            </a:r>
          </a:p>
          <a:p>
            <a:pPr marL="0" indent="0">
              <a:lnSpc>
                <a:spcPct val="80000"/>
              </a:lnSpc>
              <a:buNone/>
            </a:pPr>
            <a:endParaRPr lang="en-US" sz="1200" b="0" dirty="0">
              <a:latin typeface="Courier New"/>
              <a:cs typeface="Courier New"/>
            </a:endParaRPr>
          </a:p>
        </p:txBody>
      </p:sp>
      <p:sp>
        <p:nvSpPr>
          <p:cNvPr id="54278" name="Rectangle 36"/>
          <p:cNvSpPr>
            <a:spLocks noGrp="1" noChangeArrowheads="1"/>
          </p:cNvSpPr>
          <p:nvPr>
            <p:ph type="title"/>
          </p:nvPr>
        </p:nvSpPr>
        <p:spPr>
          <a:xfrm>
            <a:off x="3214638" y="381000"/>
            <a:ext cx="4278415" cy="490391"/>
          </a:xfrm>
        </p:spPr>
        <p:txBody>
          <a:bodyPr/>
          <a:lstStyle/>
          <a:p>
            <a:r>
              <a:rPr lang="en-US" dirty="0"/>
              <a:t>DSKBRIEF - Example</a:t>
            </a:r>
          </a:p>
        </p:txBody>
      </p:sp>
    </p:spTree>
    <p:extLst>
      <p:ext uri="{BB962C8B-B14F-4D97-AF65-F5344CB8AC3E}">
        <p14:creationId xmlns:p14="http://schemas.microsoft.com/office/powerpoint/2010/main" val="174274692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3"/>
          <p:cNvSpPr>
            <a:spLocks noGrp="1"/>
          </p:cNvSpPr>
          <p:nvPr>
            <p:ph type="ftr" sz="quarter" idx="10"/>
          </p:nvPr>
        </p:nvSpPr>
        <p:spPr>
          <a:noFill/>
        </p:spPr>
        <p:txBody>
          <a:bodyPr/>
          <a:lstStyle/>
          <a:p>
            <a:r>
              <a:rPr lang="en-US"/>
              <a:t>Toolkit Applications</a:t>
            </a:r>
          </a:p>
        </p:txBody>
      </p:sp>
      <p:sp>
        <p:nvSpPr>
          <p:cNvPr id="60419" name="Slide Number Placeholder 4"/>
          <p:cNvSpPr>
            <a:spLocks noGrp="1"/>
          </p:cNvSpPr>
          <p:nvPr>
            <p:ph type="sldNum" sz="quarter" idx="11"/>
          </p:nvPr>
        </p:nvSpPr>
        <p:spPr>
          <a:noFill/>
        </p:spPr>
        <p:txBody>
          <a:bodyPr/>
          <a:lstStyle/>
          <a:p>
            <a:fld id="{A443CE97-4C71-C640-AAF1-62FE4FAE4DEC}" type="slidenum">
              <a:rPr lang="en-US"/>
              <a:pPr/>
              <a:t>36</a:t>
            </a:fld>
            <a:endParaRPr lang="en-US" sz="1400" b="0">
              <a:latin typeface="Times New Roman" charset="0"/>
            </a:endParaRPr>
          </a:p>
        </p:txBody>
      </p:sp>
      <p:sp>
        <p:nvSpPr>
          <p:cNvPr id="60420" name="Rectangle 2"/>
          <p:cNvSpPr>
            <a:spLocks noGrp="1" noChangeArrowheads="1"/>
          </p:cNvSpPr>
          <p:nvPr>
            <p:ph type="title"/>
          </p:nvPr>
        </p:nvSpPr>
        <p:spPr>
          <a:xfrm>
            <a:off x="4089400" y="381000"/>
            <a:ext cx="1633538" cy="490538"/>
          </a:xfrm>
        </p:spPr>
        <p:txBody>
          <a:bodyPr/>
          <a:lstStyle/>
          <a:p>
            <a:r>
              <a:rPr lang="en-US"/>
              <a:t>SPACIT</a:t>
            </a:r>
          </a:p>
        </p:txBody>
      </p:sp>
      <p:sp>
        <p:nvSpPr>
          <p:cNvPr id="60421" name="Rectangle 3"/>
          <p:cNvSpPr>
            <a:spLocks noGrp="1" noChangeArrowheads="1"/>
          </p:cNvSpPr>
          <p:nvPr>
            <p:ph type="body" idx="1"/>
          </p:nvPr>
        </p:nvSpPr>
        <p:spPr/>
        <p:txBody>
          <a:bodyPr/>
          <a:lstStyle/>
          <a:p>
            <a:r>
              <a:rPr lang="en-US" i="1" dirty="0" err="1"/>
              <a:t>spacit</a:t>
            </a:r>
            <a:r>
              <a:rPr lang="en-US" dirty="0"/>
              <a:t> may be used to obtain a more detailed summary of an SPK or CK file than that offered by </a:t>
            </a:r>
            <a:r>
              <a:rPr lang="en-US" i="1" dirty="0"/>
              <a:t>brief</a:t>
            </a:r>
            <a:r>
              <a:rPr lang="en-US" dirty="0"/>
              <a:t> or </a:t>
            </a:r>
            <a:r>
              <a:rPr lang="en-US" i="1" dirty="0" err="1"/>
              <a:t>ckbrief</a:t>
            </a:r>
            <a:r>
              <a:rPr lang="en-US" dirty="0"/>
              <a:t>, respectively</a:t>
            </a:r>
          </a:p>
          <a:p>
            <a:pPr lvl="1"/>
            <a:r>
              <a:rPr lang="en-US" i="1" dirty="0" err="1"/>
              <a:t>spacit</a:t>
            </a:r>
            <a:r>
              <a:rPr lang="en-US" dirty="0"/>
              <a:t> may also be used to summarize a binary PCK or an EK/ESQ. </a:t>
            </a:r>
          </a:p>
          <a:p>
            <a:pPr lvl="1"/>
            <a:r>
              <a:rPr lang="en-US" i="1" dirty="0" err="1"/>
              <a:t>spacit</a:t>
            </a:r>
            <a:r>
              <a:rPr lang="en-US" dirty="0"/>
              <a:t> is an interactive program</a:t>
            </a:r>
          </a:p>
          <a:p>
            <a:pPr lvl="2"/>
            <a:r>
              <a:rPr lang="en-US" dirty="0"/>
              <a:t>It will prompt you for all needed inputs</a:t>
            </a:r>
          </a:p>
          <a:p>
            <a:endParaRPr lang="en-US" i="1" dirty="0"/>
          </a:p>
          <a:p>
            <a:r>
              <a:rPr lang="en-US" i="1" dirty="0" err="1"/>
              <a:t>spacit</a:t>
            </a:r>
            <a:r>
              <a:rPr lang="en-US" dirty="0"/>
              <a:t> may also be used to manage comments, and to convert between binary and transfer format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p:spPr>
        <p:txBody>
          <a:bodyPr/>
          <a:lstStyle/>
          <a:p>
            <a:r>
              <a:rPr lang="en-US"/>
              <a:t>Toolkit Applications</a:t>
            </a:r>
          </a:p>
        </p:txBody>
      </p:sp>
      <p:sp>
        <p:nvSpPr>
          <p:cNvPr id="61443" name="Slide Number Placeholder 4"/>
          <p:cNvSpPr>
            <a:spLocks noGrp="1"/>
          </p:cNvSpPr>
          <p:nvPr>
            <p:ph type="sldNum" sz="quarter" idx="11"/>
          </p:nvPr>
        </p:nvSpPr>
        <p:spPr>
          <a:noFill/>
        </p:spPr>
        <p:txBody>
          <a:bodyPr/>
          <a:lstStyle/>
          <a:p>
            <a:fld id="{B6E2CBC3-91D9-CB4F-8607-446E16DE36EC}" type="slidenum">
              <a:rPr lang="en-US"/>
              <a:pPr/>
              <a:t>37</a:t>
            </a:fld>
            <a:endParaRPr lang="en-US" sz="1400" b="0">
              <a:latin typeface="Times New Roman" charset="0"/>
            </a:endParaRPr>
          </a:p>
        </p:txBody>
      </p:sp>
      <p:sp>
        <p:nvSpPr>
          <p:cNvPr id="61444" name="Rectangle 2"/>
          <p:cNvSpPr>
            <a:spLocks noGrp="1" noChangeArrowheads="1"/>
          </p:cNvSpPr>
          <p:nvPr>
            <p:ph type="body" idx="1"/>
          </p:nvPr>
        </p:nvSpPr>
        <p:spPr>
          <a:xfrm>
            <a:off x="609600" y="1447800"/>
            <a:ext cx="8001000" cy="4800600"/>
          </a:xfrm>
          <a:noFill/>
        </p:spPr>
        <p:txBody>
          <a:bodyPr lIns="90487" rIns="90487"/>
          <a:lstStyle/>
          <a:p>
            <a:pPr>
              <a:lnSpc>
                <a:spcPct val="80000"/>
              </a:lnSpc>
            </a:pPr>
            <a:r>
              <a:rPr lang="en-US" dirty="0"/>
              <a:t>Every kernel should contain metadata – called “comments” – describing the file contents, intended usage, etc.</a:t>
            </a:r>
          </a:p>
          <a:p>
            <a:pPr>
              <a:lnSpc>
                <a:spcPct val="80000"/>
              </a:lnSpc>
            </a:pPr>
            <a:r>
              <a:rPr lang="en-US" dirty="0"/>
              <a:t>In binary kernels – SPKs, CKs, binary PCKs, DSKs and EKs – comments are stored in a special area of the file called the “comment area.”</a:t>
            </a:r>
          </a:p>
          <a:p>
            <a:pPr>
              <a:lnSpc>
                <a:spcPct val="80000"/>
              </a:lnSpc>
            </a:pPr>
            <a:r>
              <a:rPr lang="en-US" i="1" dirty="0" err="1"/>
              <a:t>commnt</a:t>
            </a:r>
            <a:r>
              <a:rPr lang="en-US" i="1" dirty="0"/>
              <a:t> </a:t>
            </a:r>
            <a:r>
              <a:rPr lang="en-US" dirty="0"/>
              <a:t>can read, extract, add, or delete comments stored in the comment area</a:t>
            </a:r>
          </a:p>
          <a:p>
            <a:pPr lvl="1">
              <a:lnSpc>
                <a:spcPct val="80000"/>
              </a:lnSpc>
            </a:pPr>
            <a:r>
              <a:rPr lang="en-US" dirty="0">
                <a:solidFill>
                  <a:schemeClr val="accent1"/>
                </a:solidFill>
              </a:rPr>
              <a:t>Caution</a:t>
            </a:r>
            <a:r>
              <a:rPr lang="en-US" dirty="0"/>
              <a:t>: you cannot add or delete comments if the kernel file is not in native format for the machine on which you’re working.</a:t>
            </a:r>
          </a:p>
          <a:p>
            <a:pPr lvl="2">
              <a:lnSpc>
                <a:spcPct val="80000"/>
              </a:lnSpc>
            </a:pPr>
            <a:r>
              <a:rPr lang="en-US" dirty="0"/>
              <a:t>You can convert a non-native binary format file to native binary format by converting the file to “transfer format” using </a:t>
            </a:r>
            <a:r>
              <a:rPr lang="en-US" i="1" dirty="0" err="1"/>
              <a:t>toxfr</a:t>
            </a:r>
            <a:r>
              <a:rPr lang="en-US" dirty="0"/>
              <a:t> and then converting it back to binary format using </a:t>
            </a:r>
            <a:r>
              <a:rPr lang="en-US" i="1" dirty="0" err="1"/>
              <a:t>tobin</a:t>
            </a:r>
            <a:r>
              <a:rPr lang="en-US" dirty="0"/>
              <a:t>.</a:t>
            </a:r>
          </a:p>
          <a:p>
            <a:pPr lvl="2">
              <a:lnSpc>
                <a:spcPct val="80000"/>
              </a:lnSpc>
            </a:pPr>
            <a:r>
              <a:rPr lang="en-US" dirty="0"/>
              <a:t>Or use the </a:t>
            </a:r>
            <a:r>
              <a:rPr lang="en-US" i="1" dirty="0"/>
              <a:t>bingo</a:t>
            </a:r>
            <a:r>
              <a:rPr lang="en-US" dirty="0"/>
              <a:t> utility (available only from the NAIF website).</a:t>
            </a:r>
          </a:p>
        </p:txBody>
      </p:sp>
      <p:sp>
        <p:nvSpPr>
          <p:cNvPr id="61445" name="Rectangle 3"/>
          <p:cNvSpPr>
            <a:spLocks noGrp="1" noChangeArrowheads="1"/>
          </p:cNvSpPr>
          <p:nvPr>
            <p:ph type="title"/>
          </p:nvPr>
        </p:nvSpPr>
        <p:spPr>
          <a:xfrm>
            <a:off x="2451100" y="381000"/>
            <a:ext cx="5816600" cy="474663"/>
          </a:xfrm>
        </p:spPr>
        <p:txBody>
          <a:bodyPr/>
          <a:lstStyle/>
          <a:p>
            <a:r>
              <a:rPr lang="en-US"/>
              <a:t>Comment Manipulation Tools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3"/>
          <p:cNvSpPr>
            <a:spLocks noGrp="1"/>
          </p:cNvSpPr>
          <p:nvPr>
            <p:ph type="ftr" sz="quarter" idx="10"/>
          </p:nvPr>
        </p:nvSpPr>
        <p:spPr>
          <a:noFill/>
        </p:spPr>
        <p:txBody>
          <a:bodyPr/>
          <a:lstStyle/>
          <a:p>
            <a:r>
              <a:rPr lang="en-US"/>
              <a:t>Toolkit Applications</a:t>
            </a:r>
          </a:p>
        </p:txBody>
      </p:sp>
      <p:sp>
        <p:nvSpPr>
          <p:cNvPr id="62467" name="Slide Number Placeholder 4"/>
          <p:cNvSpPr>
            <a:spLocks noGrp="1"/>
          </p:cNvSpPr>
          <p:nvPr>
            <p:ph type="sldNum" sz="quarter" idx="11"/>
          </p:nvPr>
        </p:nvSpPr>
        <p:spPr>
          <a:noFill/>
        </p:spPr>
        <p:txBody>
          <a:bodyPr/>
          <a:lstStyle/>
          <a:p>
            <a:fld id="{8DBEA22F-FEDF-2548-B3A3-4AB644E742E9}" type="slidenum">
              <a:rPr lang="en-US"/>
              <a:pPr/>
              <a:t>38</a:t>
            </a:fld>
            <a:endParaRPr lang="en-US" sz="1400" b="0">
              <a:latin typeface="Times New Roman" charset="0"/>
            </a:endParaRPr>
          </a:p>
        </p:txBody>
      </p:sp>
      <p:sp>
        <p:nvSpPr>
          <p:cNvPr id="62468" name="Rectangle 2"/>
          <p:cNvSpPr>
            <a:spLocks noGrp="1" noChangeArrowheads="1"/>
          </p:cNvSpPr>
          <p:nvPr>
            <p:ph type="body" idx="1"/>
          </p:nvPr>
        </p:nvSpPr>
        <p:spPr>
          <a:xfrm>
            <a:off x="539750" y="1447800"/>
            <a:ext cx="8229600" cy="5181600"/>
          </a:xfrm>
          <a:noFill/>
        </p:spPr>
        <p:txBody>
          <a:bodyPr lIns="90487" rIns="90487"/>
          <a:lstStyle/>
          <a:p>
            <a:pPr>
              <a:lnSpc>
                <a:spcPct val="80000"/>
              </a:lnSpc>
            </a:pPr>
            <a:r>
              <a:rPr lang="en-US" i="1" dirty="0" err="1"/>
              <a:t>commnt</a:t>
            </a:r>
            <a:r>
              <a:rPr lang="en-US" dirty="0"/>
              <a:t> is both a command line utility and an interactive menu-driven program</a:t>
            </a:r>
          </a:p>
          <a:p>
            <a:pPr>
              <a:lnSpc>
                <a:spcPct val="80000"/>
              </a:lnSpc>
            </a:pPr>
            <a:r>
              <a:rPr lang="en-US" dirty="0"/>
              <a:t>In command line mode, </a:t>
            </a:r>
            <a:r>
              <a:rPr lang="en-US" i="1" dirty="0" err="1"/>
              <a:t>commnt</a:t>
            </a:r>
            <a:r>
              <a:rPr lang="en-US" i="1" dirty="0"/>
              <a:t> </a:t>
            </a:r>
            <a:r>
              <a:rPr lang="en-US" dirty="0"/>
              <a:t>provides options to</a:t>
            </a:r>
          </a:p>
          <a:p>
            <a:pPr lvl="1">
              <a:lnSpc>
                <a:spcPct val="80000"/>
              </a:lnSpc>
            </a:pPr>
            <a:r>
              <a:rPr lang="en-US" dirty="0"/>
              <a:t>print comments to the screen</a:t>
            </a:r>
          </a:p>
          <a:p>
            <a:pPr lvl="1">
              <a:lnSpc>
                <a:spcPct val="80000"/>
              </a:lnSpc>
              <a:buFontTx/>
              <a:buNone/>
            </a:pPr>
            <a:r>
              <a:rPr lang="en-US" dirty="0">
                <a:latin typeface="Courier New" charset="0"/>
              </a:rPr>
              <a:t>     $ </a:t>
            </a:r>
            <a:r>
              <a:rPr lang="en-US" dirty="0" err="1">
                <a:latin typeface="Courier New" charset="0"/>
              </a:rPr>
              <a:t>commnt</a:t>
            </a:r>
            <a:r>
              <a:rPr lang="en-US" dirty="0">
                <a:latin typeface="Courier New" charset="0"/>
              </a:rPr>
              <a:t> -r </a:t>
            </a:r>
            <a:r>
              <a:rPr lang="en-US" dirty="0" err="1">
                <a:latin typeface="Courier New" charset="0"/>
              </a:rPr>
              <a:t>kernel_file</a:t>
            </a:r>
            <a:endParaRPr lang="en-US" dirty="0"/>
          </a:p>
          <a:p>
            <a:pPr lvl="1">
              <a:lnSpc>
                <a:spcPct val="80000"/>
              </a:lnSpc>
            </a:pPr>
            <a:r>
              <a:rPr lang="en-US" dirty="0"/>
              <a:t>extract comments to a text file</a:t>
            </a:r>
          </a:p>
          <a:p>
            <a:pPr lvl="1">
              <a:lnSpc>
                <a:spcPct val="80000"/>
              </a:lnSpc>
              <a:buFontTx/>
              <a:buNone/>
            </a:pPr>
            <a:r>
              <a:rPr lang="en-US" dirty="0">
                <a:latin typeface="Courier New" charset="0"/>
              </a:rPr>
              <a:t>     $ </a:t>
            </a:r>
            <a:r>
              <a:rPr lang="en-US" dirty="0" err="1">
                <a:latin typeface="Courier New" charset="0"/>
              </a:rPr>
              <a:t>commnt</a:t>
            </a:r>
            <a:r>
              <a:rPr lang="en-US" dirty="0">
                <a:latin typeface="Courier New" charset="0"/>
              </a:rPr>
              <a:t> –e </a:t>
            </a:r>
            <a:r>
              <a:rPr lang="en-US" dirty="0" err="1">
                <a:latin typeface="Courier New" charset="0"/>
              </a:rPr>
              <a:t>kernel_file</a:t>
            </a:r>
            <a:r>
              <a:rPr lang="en-US" dirty="0">
                <a:latin typeface="Courier New" charset="0"/>
              </a:rPr>
              <a:t> </a:t>
            </a:r>
            <a:r>
              <a:rPr lang="en-US" dirty="0" err="1">
                <a:latin typeface="Courier New" charset="0"/>
              </a:rPr>
              <a:t>text_file</a:t>
            </a:r>
            <a:endParaRPr lang="en-US" dirty="0"/>
          </a:p>
          <a:p>
            <a:pPr lvl="1">
              <a:lnSpc>
                <a:spcPct val="80000"/>
              </a:lnSpc>
            </a:pPr>
            <a:r>
              <a:rPr lang="en-US" dirty="0"/>
              <a:t>add comments from a text file</a:t>
            </a:r>
          </a:p>
          <a:p>
            <a:pPr lvl="1">
              <a:lnSpc>
                <a:spcPct val="80000"/>
              </a:lnSpc>
              <a:buFontTx/>
              <a:buNone/>
            </a:pPr>
            <a:r>
              <a:rPr lang="en-US" dirty="0">
                <a:latin typeface="Courier New" charset="0"/>
              </a:rPr>
              <a:t>     $ </a:t>
            </a:r>
            <a:r>
              <a:rPr lang="en-US" dirty="0" err="1">
                <a:latin typeface="Courier New" charset="0"/>
              </a:rPr>
              <a:t>commnt</a:t>
            </a:r>
            <a:r>
              <a:rPr lang="en-US" dirty="0">
                <a:latin typeface="Courier New" charset="0"/>
              </a:rPr>
              <a:t> –a </a:t>
            </a:r>
            <a:r>
              <a:rPr lang="en-US" dirty="0" err="1">
                <a:latin typeface="Courier New" charset="0"/>
              </a:rPr>
              <a:t>kernel_file</a:t>
            </a:r>
            <a:r>
              <a:rPr lang="en-US" dirty="0">
                <a:latin typeface="Courier New" charset="0"/>
              </a:rPr>
              <a:t> </a:t>
            </a:r>
            <a:r>
              <a:rPr lang="en-US" dirty="0" err="1">
                <a:latin typeface="Courier New" charset="0"/>
              </a:rPr>
              <a:t>comment_file</a:t>
            </a:r>
            <a:endParaRPr lang="en-US" dirty="0"/>
          </a:p>
          <a:p>
            <a:pPr lvl="1">
              <a:lnSpc>
                <a:spcPct val="80000"/>
              </a:lnSpc>
            </a:pPr>
            <a:r>
              <a:rPr lang="en-US" dirty="0"/>
              <a:t>delete comments</a:t>
            </a:r>
          </a:p>
          <a:p>
            <a:pPr lvl="1">
              <a:lnSpc>
                <a:spcPct val="80000"/>
              </a:lnSpc>
              <a:buFontTx/>
              <a:buNone/>
            </a:pPr>
            <a:r>
              <a:rPr lang="en-US" dirty="0">
                <a:latin typeface="Courier New" charset="0"/>
              </a:rPr>
              <a:t>     $ </a:t>
            </a:r>
            <a:r>
              <a:rPr lang="en-US" dirty="0" err="1">
                <a:latin typeface="Courier New" charset="0"/>
              </a:rPr>
              <a:t>commnt</a:t>
            </a:r>
            <a:r>
              <a:rPr lang="en-US" dirty="0">
                <a:latin typeface="Courier New" charset="0"/>
              </a:rPr>
              <a:t> –d </a:t>
            </a:r>
            <a:r>
              <a:rPr lang="en-US" dirty="0" err="1">
                <a:latin typeface="Courier New" charset="0"/>
              </a:rPr>
              <a:t>kernel_file</a:t>
            </a:r>
            <a:endParaRPr lang="en-US" dirty="0"/>
          </a:p>
          <a:p>
            <a:pPr>
              <a:lnSpc>
                <a:spcPct val="80000"/>
              </a:lnSpc>
            </a:pPr>
            <a:r>
              <a:rPr lang="en-US" dirty="0"/>
              <a:t>Important</a:t>
            </a:r>
          </a:p>
          <a:p>
            <a:pPr lvl="1">
              <a:lnSpc>
                <a:spcPct val="80000"/>
              </a:lnSpc>
            </a:pPr>
            <a:r>
              <a:rPr lang="en-US" dirty="0"/>
              <a:t>When comments are added, they are appended at the end of the existing comments</a:t>
            </a:r>
          </a:p>
          <a:p>
            <a:pPr lvl="1">
              <a:lnSpc>
                <a:spcPct val="80000"/>
              </a:lnSpc>
            </a:pPr>
            <a:r>
              <a:rPr lang="en-US" dirty="0"/>
              <a:t>Comments should be deleted ONLY if being replaced with better comments</a:t>
            </a:r>
          </a:p>
        </p:txBody>
      </p:sp>
      <p:sp>
        <p:nvSpPr>
          <p:cNvPr id="62469" name="Rectangle 4"/>
          <p:cNvSpPr>
            <a:spLocks noGrp="1" noChangeArrowheads="1"/>
          </p:cNvSpPr>
          <p:nvPr>
            <p:ph type="title"/>
          </p:nvPr>
        </p:nvSpPr>
        <p:spPr>
          <a:xfrm>
            <a:off x="4044950" y="387350"/>
            <a:ext cx="1974850" cy="490538"/>
          </a:xfrm>
        </p:spPr>
        <p:txBody>
          <a:bodyPr/>
          <a:lstStyle/>
          <a:p>
            <a:r>
              <a:rPr lang="en-US"/>
              <a:t>COMMNT</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2"/>
          <p:cNvSpPr>
            <a:spLocks noGrp="1"/>
          </p:cNvSpPr>
          <p:nvPr>
            <p:ph type="ftr" sz="quarter" idx="10"/>
          </p:nvPr>
        </p:nvSpPr>
        <p:spPr>
          <a:noFill/>
        </p:spPr>
        <p:txBody>
          <a:bodyPr/>
          <a:lstStyle/>
          <a:p>
            <a:r>
              <a:rPr lang="en-US"/>
              <a:t>Toolkit Applications</a:t>
            </a:r>
          </a:p>
        </p:txBody>
      </p:sp>
      <p:sp>
        <p:nvSpPr>
          <p:cNvPr id="63491" name="Slide Number Placeholder 3"/>
          <p:cNvSpPr>
            <a:spLocks noGrp="1"/>
          </p:cNvSpPr>
          <p:nvPr>
            <p:ph type="sldNum" sz="quarter" idx="11"/>
          </p:nvPr>
        </p:nvSpPr>
        <p:spPr>
          <a:noFill/>
        </p:spPr>
        <p:txBody>
          <a:bodyPr/>
          <a:lstStyle/>
          <a:p>
            <a:fld id="{C41568AD-B228-4045-AFD1-63BBFCB4E1FD}" type="slidenum">
              <a:rPr lang="en-US"/>
              <a:pPr/>
              <a:t>39</a:t>
            </a:fld>
            <a:endParaRPr lang="en-US" sz="1400" b="0">
              <a:latin typeface="Times New Roman" charset="0"/>
            </a:endParaRPr>
          </a:p>
        </p:txBody>
      </p:sp>
      <p:grpSp>
        <p:nvGrpSpPr>
          <p:cNvPr id="63492" name="Group 2"/>
          <p:cNvGrpSpPr>
            <a:grpSpLocks/>
          </p:cNvGrpSpPr>
          <p:nvPr/>
        </p:nvGrpSpPr>
        <p:grpSpPr bwMode="auto">
          <a:xfrm>
            <a:off x="152400" y="1265238"/>
            <a:ext cx="8839200" cy="5287962"/>
            <a:chOff x="96" y="797"/>
            <a:chExt cx="5568" cy="3331"/>
          </a:xfrm>
        </p:grpSpPr>
        <p:sp>
          <p:nvSpPr>
            <p:cNvPr id="63495"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63496"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63497"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63498"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63499"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0"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63501"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63502" name="Group 10"/>
            <p:cNvGrpSpPr>
              <a:grpSpLocks/>
            </p:cNvGrpSpPr>
            <p:nvPr/>
          </p:nvGrpSpPr>
          <p:grpSpPr bwMode="auto">
            <a:xfrm>
              <a:off x="100" y="1637"/>
              <a:ext cx="136" cy="1492"/>
              <a:chOff x="100" y="1637"/>
              <a:chExt cx="136" cy="1492"/>
            </a:xfrm>
          </p:grpSpPr>
          <p:sp>
            <p:nvSpPr>
              <p:cNvPr id="63522"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63523"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24"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25"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63526"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63503" name="Group 16"/>
            <p:cNvGrpSpPr>
              <a:grpSpLocks/>
            </p:cNvGrpSpPr>
            <p:nvPr/>
          </p:nvGrpSpPr>
          <p:grpSpPr bwMode="auto">
            <a:xfrm>
              <a:off x="98" y="3653"/>
              <a:ext cx="138" cy="418"/>
              <a:chOff x="98" y="3653"/>
              <a:chExt cx="138" cy="418"/>
            </a:xfrm>
          </p:grpSpPr>
          <p:sp>
            <p:nvSpPr>
              <p:cNvPr id="63514"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63515"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16"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17"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63518"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19"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20"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63521"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63504"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63505"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06"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07"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8"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63509"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63510"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11"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3512"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3513"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3493" name="Rectangle 35"/>
          <p:cNvSpPr>
            <a:spLocks noChangeArrowheads="1"/>
          </p:cNvSpPr>
          <p:nvPr/>
        </p:nvSpPr>
        <p:spPr bwMode="auto">
          <a:xfrm>
            <a:off x="452438" y="1595438"/>
            <a:ext cx="7781925" cy="4891087"/>
          </a:xfrm>
          <a:prstGeom prst="rect">
            <a:avLst/>
          </a:prstGeom>
          <a:noFill/>
          <a:ln w="12700">
            <a:noFill/>
            <a:miter lim="800000"/>
            <a:headEnd/>
            <a:tailEnd/>
          </a:ln>
        </p:spPr>
        <p:txBody>
          <a:bodyPr lIns="90487" tIns="44450" rIns="90487" bIns="44450">
            <a:prstTxWarp prst="textNoShape">
              <a:avLst/>
            </a:prstTxWarp>
            <a:spAutoFit/>
          </a:bodyPr>
          <a:lstStyle/>
          <a:p>
            <a:pPr algn="l"/>
            <a:r>
              <a:rPr lang="en-US" sz="1200" dirty="0">
                <a:latin typeface="Courier New" charset="0"/>
              </a:rPr>
              <a:t>$ </a:t>
            </a:r>
            <a:r>
              <a:rPr lang="en-US" sz="1200" b="1" dirty="0" err="1">
                <a:solidFill>
                  <a:srgbClr val="FF0000"/>
                </a:solidFill>
                <a:latin typeface="Courier New" charset="0"/>
              </a:rPr>
              <a:t>commnt</a:t>
            </a:r>
            <a:r>
              <a:rPr lang="en-US" sz="1200" b="1" dirty="0">
                <a:solidFill>
                  <a:srgbClr val="FF0000"/>
                </a:solidFill>
                <a:latin typeface="Courier New" charset="0"/>
              </a:rPr>
              <a:t> -r de405.bsp | more</a:t>
            </a:r>
          </a:p>
          <a:p>
            <a:pPr algn="l"/>
            <a:r>
              <a:rPr lang="en-US" sz="1200" b="1" dirty="0">
                <a:solidFill>
                  <a:srgbClr val="032EEE"/>
                </a:solidFill>
                <a:latin typeface="Courier New" charset="0"/>
              </a:rPr>
              <a:t>; de405.bsp LOG FILE</a:t>
            </a:r>
          </a:p>
          <a:p>
            <a:pPr algn="l"/>
            <a:r>
              <a:rPr lang="en-US" sz="1200" b="1" dirty="0">
                <a:solidFill>
                  <a:srgbClr val="032EEE"/>
                </a:solidFill>
                <a:latin typeface="Courier New" charset="0"/>
              </a:rPr>
              <a:t>;</a:t>
            </a:r>
          </a:p>
          <a:p>
            <a:pPr algn="l"/>
            <a:r>
              <a:rPr lang="en-US" sz="1200" b="1" dirty="0">
                <a:solidFill>
                  <a:srgbClr val="032EEE"/>
                </a:solidFill>
                <a:latin typeface="Courier New" charset="0"/>
              </a:rPr>
              <a:t>; Created 1999-10-03/14:31:58.00.</a:t>
            </a:r>
          </a:p>
          <a:p>
            <a:pPr algn="l"/>
            <a:r>
              <a:rPr lang="en-US" sz="1200" b="1" dirty="0">
                <a:solidFill>
                  <a:srgbClr val="032EEE"/>
                </a:solidFill>
                <a:latin typeface="Courier New" charset="0"/>
              </a:rPr>
              <a:t>;</a:t>
            </a:r>
          </a:p>
          <a:p>
            <a:pPr algn="l"/>
            <a:r>
              <a:rPr lang="en-US" sz="1200" b="1" dirty="0">
                <a:solidFill>
                  <a:srgbClr val="032EEE"/>
                </a:solidFill>
                <a:latin typeface="Courier New" charset="0"/>
              </a:rPr>
              <a:t>; BEGIN NIOSPK COMMANDS</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LEAPSECONDS_FILE    = /kernels/gen/</a:t>
            </a:r>
            <a:r>
              <a:rPr lang="en-US" sz="1200" b="1" dirty="0" err="1">
                <a:solidFill>
                  <a:srgbClr val="032EEE"/>
                </a:solidFill>
                <a:latin typeface="Courier New" charset="0"/>
              </a:rPr>
              <a:t>lsk</a:t>
            </a:r>
            <a:r>
              <a:rPr lang="en-US" sz="1200" b="1" dirty="0">
                <a:solidFill>
                  <a:srgbClr val="032EEE"/>
                </a:solidFill>
                <a:latin typeface="Courier New" charset="0"/>
              </a:rPr>
              <a:t>/naif0007.tls</a:t>
            </a:r>
          </a:p>
          <a:p>
            <a:pPr algn="l"/>
            <a:r>
              <a:rPr lang="en-US" sz="1200" b="1" dirty="0">
                <a:solidFill>
                  <a:srgbClr val="032EEE"/>
                </a:solidFill>
                <a:latin typeface="Courier New" charset="0"/>
              </a:rPr>
              <a:t>SPK_FILE            = de405.bsp</a:t>
            </a:r>
          </a:p>
          <a:p>
            <a:pPr algn="l"/>
            <a:r>
              <a:rPr lang="en-US" sz="1200" b="1" dirty="0">
                <a:solidFill>
                  <a:srgbClr val="032EEE"/>
                </a:solidFill>
                <a:latin typeface="Courier New" charset="0"/>
              </a:rPr>
              <a:t>  SOURCE_NIO_FILE   = /usr2/</a:t>
            </a:r>
            <a:r>
              <a:rPr lang="en-US" sz="1200" b="1" dirty="0" err="1">
                <a:solidFill>
                  <a:srgbClr val="032EEE"/>
                </a:solidFill>
                <a:latin typeface="Courier New" charset="0"/>
              </a:rPr>
              <a:t>nio</a:t>
            </a:r>
            <a:r>
              <a:rPr lang="en-US" sz="1200" b="1" dirty="0">
                <a:solidFill>
                  <a:srgbClr val="032EEE"/>
                </a:solidFill>
                <a:latin typeface="Courier New" charset="0"/>
              </a:rPr>
              <a:t>/gen/de405.nio</a:t>
            </a:r>
          </a:p>
          <a:p>
            <a:pPr algn="l"/>
            <a:r>
              <a:rPr lang="en-US" sz="1200" b="1" dirty="0">
                <a:solidFill>
                  <a:srgbClr val="032EEE"/>
                </a:solidFill>
                <a:latin typeface="Courier New" charset="0"/>
              </a:rPr>
              <a:t>    BODIES          = 1 2 3 4 5 6 7 8 9 10 301 399 199 299 499</a:t>
            </a:r>
          </a:p>
          <a:p>
            <a:pPr algn="l"/>
            <a:r>
              <a:rPr lang="en-US" sz="1200" b="1" dirty="0">
                <a:solidFill>
                  <a:srgbClr val="032EEE"/>
                </a:solidFill>
                <a:latin typeface="Courier New" charset="0"/>
              </a:rPr>
              <a:t>    BEGIN_TIME      = CAL-ET 1950 JAN 01 00:00:41.183</a:t>
            </a:r>
          </a:p>
          <a:p>
            <a:pPr algn="l"/>
            <a:r>
              <a:rPr lang="en-US" sz="1200" b="1" dirty="0">
                <a:solidFill>
                  <a:srgbClr val="032EEE"/>
                </a:solidFill>
                <a:latin typeface="Courier New" charset="0"/>
              </a:rPr>
              <a:t>    END_TIME        = CAL-ET 2050 JAN 01 00:01:04.183</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 END NIOSPK COMMANDS</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A memo describing the creation of the DE405 generic planet ephemeris is avail</a:t>
            </a:r>
          </a:p>
          <a:p>
            <a:pPr algn="l"/>
            <a:r>
              <a:rPr lang="en-US" sz="1200" b="1" dirty="0">
                <a:solidFill>
                  <a:srgbClr val="032EEE"/>
                </a:solidFill>
                <a:latin typeface="Courier New" charset="0"/>
              </a:rPr>
              <a:t>able from NAIF or from the author: Dr. Myles Standish of JPL's Solar System Dy</a:t>
            </a:r>
          </a:p>
          <a:p>
            <a:pPr algn="l"/>
            <a:r>
              <a:rPr lang="en-US" sz="1200" b="1" dirty="0" err="1">
                <a:solidFill>
                  <a:srgbClr val="032EEE"/>
                </a:solidFill>
                <a:latin typeface="Courier New" charset="0"/>
              </a:rPr>
              <a:t>namics</a:t>
            </a:r>
            <a:r>
              <a:rPr lang="en-US" sz="1200" b="1" dirty="0">
                <a:solidFill>
                  <a:srgbClr val="032EEE"/>
                </a:solidFill>
                <a:latin typeface="Courier New" charset="0"/>
              </a:rPr>
              <a:t> Group. Because this memo was produced using the </a:t>
            </a:r>
            <a:r>
              <a:rPr lang="en-US" sz="1200" b="1" dirty="0" err="1">
                <a:solidFill>
                  <a:srgbClr val="032EEE"/>
                </a:solidFill>
                <a:latin typeface="Courier New" charset="0"/>
              </a:rPr>
              <a:t>TeX</a:t>
            </a:r>
            <a:r>
              <a:rPr lang="en-US" sz="1200" b="1" dirty="0">
                <a:solidFill>
                  <a:srgbClr val="032EEE"/>
                </a:solidFill>
                <a:latin typeface="Courier New" charset="0"/>
              </a:rPr>
              <a:t> processor and </a:t>
            </a:r>
            <a:r>
              <a:rPr lang="en-US" sz="1200" b="1" dirty="0" err="1">
                <a:solidFill>
                  <a:srgbClr val="032EEE"/>
                </a:solidFill>
                <a:latin typeface="Courier New" charset="0"/>
              </a:rPr>
              <a:t>inclu</a:t>
            </a:r>
            <a:endParaRPr lang="en-US" sz="1200" b="1" dirty="0">
              <a:solidFill>
                <a:srgbClr val="032EEE"/>
              </a:solidFill>
              <a:latin typeface="Courier New" charset="0"/>
            </a:endParaRPr>
          </a:p>
          <a:p>
            <a:pPr algn="l"/>
            <a:r>
              <a:rPr lang="en-US" sz="1200" b="1" dirty="0">
                <a:solidFill>
                  <a:srgbClr val="032EEE"/>
                </a:solidFill>
                <a:latin typeface="Courier New" charset="0"/>
              </a:rPr>
              <a:t>des numerous equations</a:t>
            </a:r>
          </a:p>
          <a:p>
            <a:pPr algn="l"/>
            <a:endParaRPr lang="en-US" sz="1200" b="1" dirty="0">
              <a:solidFill>
                <a:srgbClr val="032EEE"/>
              </a:solidFill>
              <a:latin typeface="Courier New" charset="0"/>
            </a:endParaRPr>
          </a:p>
          <a:p>
            <a:pPr algn="l"/>
            <a:endParaRPr lang="en-US" sz="1200" b="1" dirty="0">
              <a:solidFill>
                <a:srgbClr val="032EEE"/>
              </a:solidFill>
              <a:latin typeface="Courier New" charset="0"/>
            </a:endParaRP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       &gt;&gt;&gt; Beginning of extract from Standish's DE405 memo &lt;&lt;</a:t>
            </a:r>
          </a:p>
          <a:p>
            <a:pPr algn="l"/>
            <a:r>
              <a:rPr lang="en-US" sz="1200" b="1" dirty="0">
                <a:solidFill>
                  <a:srgbClr val="032EEE"/>
                </a:solidFill>
                <a:latin typeface="Courier New" charset="0"/>
              </a:rPr>
              <a:t>...</a:t>
            </a:r>
          </a:p>
        </p:txBody>
      </p:sp>
      <p:sp>
        <p:nvSpPr>
          <p:cNvPr id="63494" name="Rectangle 39"/>
          <p:cNvSpPr>
            <a:spLocks noGrp="1" noChangeArrowheads="1"/>
          </p:cNvSpPr>
          <p:nvPr>
            <p:ph type="title"/>
          </p:nvPr>
        </p:nvSpPr>
        <p:spPr>
          <a:xfrm>
            <a:off x="1881188" y="387350"/>
            <a:ext cx="7275512" cy="490538"/>
          </a:xfrm>
        </p:spPr>
        <p:txBody>
          <a:bodyPr/>
          <a:lstStyle/>
          <a:p>
            <a:r>
              <a:rPr lang="en-US" dirty="0"/>
              <a:t>COMMNT - Command Line Example</a:t>
            </a:r>
            <a:endParaRPr lang="en-US" i="1"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a:t>Toolkit Applications</a:t>
            </a:r>
          </a:p>
        </p:txBody>
      </p:sp>
      <p:sp>
        <p:nvSpPr>
          <p:cNvPr id="30723" name="Slide Number Placeholder 4"/>
          <p:cNvSpPr>
            <a:spLocks noGrp="1"/>
          </p:cNvSpPr>
          <p:nvPr>
            <p:ph type="sldNum" sz="quarter" idx="11"/>
          </p:nvPr>
        </p:nvSpPr>
        <p:spPr>
          <a:noFill/>
        </p:spPr>
        <p:txBody>
          <a:bodyPr/>
          <a:lstStyle/>
          <a:p>
            <a:fld id="{804E2405-8A1A-6C4B-A3B7-059B0487DAC3}" type="slidenum">
              <a:rPr lang="en-US"/>
              <a:pPr/>
              <a:t>4</a:t>
            </a:fld>
            <a:endParaRPr lang="en-US" sz="1400" b="0">
              <a:latin typeface="Times New Roman" charset="0"/>
            </a:endParaRPr>
          </a:p>
        </p:txBody>
      </p:sp>
      <p:sp>
        <p:nvSpPr>
          <p:cNvPr id="30724" name="Rectangle 5"/>
          <p:cNvSpPr>
            <a:spLocks noGrp="1" noChangeArrowheads="1"/>
          </p:cNvSpPr>
          <p:nvPr>
            <p:ph type="body" idx="1"/>
          </p:nvPr>
        </p:nvSpPr>
        <p:spPr>
          <a:xfrm>
            <a:off x="692150" y="1600200"/>
            <a:ext cx="7772400" cy="4502150"/>
          </a:xfrm>
          <a:noFill/>
        </p:spPr>
        <p:txBody>
          <a:bodyPr lIns="90487" rIns="90487"/>
          <a:lstStyle/>
          <a:p>
            <a:pPr marL="0" indent="0">
              <a:lnSpc>
                <a:spcPct val="80000"/>
              </a:lnSpc>
              <a:buFontTx/>
              <a:buNone/>
            </a:pPr>
            <a:r>
              <a:rPr lang="en-US" i="1" dirty="0" err="1"/>
              <a:t>chronos</a:t>
            </a:r>
            <a:r>
              <a:rPr lang="en-US" dirty="0"/>
              <a:t> provides a flexible interface to the SPICE Toolkit time conversion capabilities.</a:t>
            </a:r>
          </a:p>
          <a:p>
            <a:pPr marL="0" indent="0">
              <a:lnSpc>
                <a:spcPct val="80000"/>
              </a:lnSpc>
              <a:buFontTx/>
              <a:buNone/>
            </a:pPr>
            <a:endParaRPr lang="en-US" dirty="0"/>
          </a:p>
          <a:p>
            <a:pPr marL="0" indent="0">
              <a:lnSpc>
                <a:spcPct val="80000"/>
              </a:lnSpc>
              <a:buFontTx/>
              <a:buNone/>
            </a:pPr>
            <a:r>
              <a:rPr lang="en-US" i="1" dirty="0"/>
              <a:t>chronos</a:t>
            </a:r>
            <a:r>
              <a:rPr lang="en-US" dirty="0"/>
              <a:t> supports time conversion between the following time systems/types and using the indicated time types for those systems.</a:t>
            </a:r>
          </a:p>
          <a:p>
            <a:pPr marL="0" indent="0">
              <a:lnSpc>
                <a:spcPct val="80000"/>
              </a:lnSpc>
              <a:buFontTx/>
              <a:buNone/>
            </a:pPr>
            <a:endParaRPr lang="en-US" dirty="0"/>
          </a:p>
          <a:p>
            <a:pPr marL="0" indent="0">
              <a:lnSpc>
                <a:spcPct val="80000"/>
              </a:lnSpc>
              <a:buFontTx/>
              <a:buNone/>
            </a:pPr>
            <a:r>
              <a:rPr lang="en-US" sz="1600" dirty="0">
                <a:latin typeface="Courier New" charset="0"/>
              </a:rPr>
              <a:t>        </a:t>
            </a:r>
            <a:r>
              <a:rPr lang="en-US" sz="1600" i="1" dirty="0">
                <a:latin typeface="Courier New" charset="0"/>
              </a:rPr>
              <a:t>Supported Time Systems --&gt; Supported Time Types</a:t>
            </a:r>
            <a:endParaRPr lang="en-US" sz="1600" dirty="0">
              <a:latin typeface="Courier New" charset="0"/>
            </a:endParaRPr>
          </a:p>
          <a:p>
            <a:pPr marL="0" indent="0">
              <a:lnSpc>
                <a:spcPct val="80000"/>
              </a:lnSpc>
              <a:buFontTx/>
              <a:buNone/>
            </a:pPr>
            <a:r>
              <a:rPr lang="en-US" sz="1600" dirty="0">
                <a:latin typeface="Courier New" charset="0"/>
              </a:rPr>
              <a:t>------------------------------     ---------------------------</a:t>
            </a:r>
          </a:p>
          <a:p>
            <a:pPr marL="0" indent="0">
              <a:lnSpc>
                <a:spcPct val="80000"/>
              </a:lnSpc>
              <a:buFontTx/>
              <a:buNone/>
            </a:pPr>
            <a:r>
              <a:rPr lang="en-US" sz="1600" dirty="0">
                <a:latin typeface="Courier New" charset="0"/>
              </a:rPr>
              <a:t>   Universal </a:t>
            </a:r>
            <a:r>
              <a:rPr lang="en-US" sz="1600" dirty="0" err="1">
                <a:latin typeface="Courier New" charset="0"/>
              </a:rPr>
              <a:t>Coord</a:t>
            </a:r>
            <a:r>
              <a:rPr lang="en-US" sz="1600" dirty="0">
                <a:latin typeface="Courier New" charset="0"/>
              </a:rPr>
              <a:t>. Time (UTC) </a:t>
            </a:r>
            <a:r>
              <a:rPr lang="en-US" sz="1600" i="1" dirty="0">
                <a:latin typeface="Courier New" charset="0"/>
              </a:rPr>
              <a:t>--&gt;</a:t>
            </a:r>
            <a:r>
              <a:rPr lang="en-US" sz="1600" dirty="0">
                <a:latin typeface="Courier New" charset="0"/>
              </a:rPr>
              <a:t> SCET, ERT, ETT, LT</a:t>
            </a:r>
          </a:p>
          <a:p>
            <a:pPr marL="0" indent="0">
              <a:lnSpc>
                <a:spcPct val="80000"/>
              </a:lnSpc>
              <a:buFontTx/>
              <a:buNone/>
            </a:pPr>
            <a:r>
              <a:rPr lang="en-US" sz="1600" dirty="0">
                <a:latin typeface="Courier New" charset="0"/>
              </a:rPr>
              <a:t>           Ephemeris Time (ET) </a:t>
            </a:r>
            <a:r>
              <a:rPr lang="en-US" sz="1600" i="1" dirty="0">
                <a:latin typeface="Courier New" charset="0"/>
              </a:rPr>
              <a:t>--&gt;</a:t>
            </a:r>
            <a:r>
              <a:rPr lang="en-US" sz="1600" dirty="0">
                <a:latin typeface="Courier New" charset="0"/>
              </a:rPr>
              <a:t> SCET, ERT, ETT, SECONDS, LT</a:t>
            </a:r>
          </a:p>
          <a:p>
            <a:pPr marL="0" indent="0">
              <a:lnSpc>
                <a:spcPct val="80000"/>
              </a:lnSpc>
              <a:buFontTx/>
              <a:buNone/>
            </a:pPr>
            <a:r>
              <a:rPr lang="en-US" sz="1600" dirty="0">
                <a:latin typeface="Courier New" charset="0"/>
              </a:rPr>
              <a:t>S/C On-board Clock Time (SCLK) </a:t>
            </a:r>
            <a:r>
              <a:rPr lang="en-US" sz="1600" i="1" dirty="0">
                <a:latin typeface="Courier New" charset="0"/>
              </a:rPr>
              <a:t>--&gt;</a:t>
            </a:r>
            <a:r>
              <a:rPr lang="en-US" sz="1600" dirty="0">
                <a:latin typeface="Courier New" charset="0"/>
              </a:rPr>
              <a:t> SCLK, HEX, TICKS</a:t>
            </a:r>
          </a:p>
          <a:p>
            <a:pPr marL="0" indent="0">
              <a:lnSpc>
                <a:spcPct val="80000"/>
              </a:lnSpc>
              <a:buFontTx/>
              <a:buNone/>
            </a:pPr>
            <a:r>
              <a:rPr lang="en-US" sz="1600" dirty="0">
                <a:latin typeface="Courier New" charset="0"/>
              </a:rPr>
              <a:t>        Local Solar Time (LST) </a:t>
            </a:r>
            <a:r>
              <a:rPr lang="en-US" sz="1600" i="1" dirty="0">
                <a:latin typeface="Courier New" charset="0"/>
              </a:rPr>
              <a:t>--&gt;</a:t>
            </a:r>
            <a:r>
              <a:rPr lang="en-US" sz="1600" dirty="0">
                <a:latin typeface="Courier New" charset="0"/>
              </a:rPr>
              <a:t> LST, LSUN</a:t>
            </a:r>
          </a:p>
          <a:p>
            <a:pPr marL="0" indent="0">
              <a:lnSpc>
                <a:spcPct val="80000"/>
              </a:lnSpc>
            </a:pPr>
            <a:endParaRPr lang="en-US" sz="1600" dirty="0">
              <a:latin typeface="Courier New" charset="0"/>
            </a:endParaRPr>
          </a:p>
        </p:txBody>
      </p:sp>
      <p:sp>
        <p:nvSpPr>
          <p:cNvPr id="30725" name="Rectangle 6"/>
          <p:cNvSpPr>
            <a:spLocks noGrp="1" noChangeArrowheads="1"/>
          </p:cNvSpPr>
          <p:nvPr>
            <p:ph type="title"/>
          </p:nvPr>
        </p:nvSpPr>
        <p:spPr>
          <a:xfrm>
            <a:off x="3968750" y="387350"/>
            <a:ext cx="2225675" cy="484188"/>
          </a:xfrm>
        </p:spPr>
        <p:txBody>
          <a:bodyPr/>
          <a:lstStyle/>
          <a:p>
            <a:r>
              <a:rPr lang="en-US"/>
              <a:t>CHRONOS</a:t>
            </a:r>
          </a:p>
        </p:txBody>
      </p:sp>
      <p:sp>
        <p:nvSpPr>
          <p:cNvPr id="2" name="TextBox 1"/>
          <p:cNvSpPr txBox="1"/>
          <p:nvPr/>
        </p:nvSpPr>
        <p:spPr>
          <a:xfrm>
            <a:off x="5264150" y="6254750"/>
            <a:ext cx="2090611" cy="461665"/>
          </a:xfrm>
          <a:prstGeom prst="rect">
            <a:avLst/>
          </a:prstGeom>
          <a:noFill/>
        </p:spPr>
        <p:txBody>
          <a:bodyPr wrap="none" rtlCol="0">
            <a:spAutoFit/>
          </a:bodyPr>
          <a:lstStyle/>
          <a:p>
            <a:pPr algn="l"/>
            <a:r>
              <a:rPr lang="en-US" sz="1200" dirty="0"/>
              <a:t>ERT = Earth Received Time</a:t>
            </a:r>
          </a:p>
          <a:p>
            <a:pPr algn="l"/>
            <a:r>
              <a:rPr lang="en-US" sz="1200" dirty="0"/>
              <a:t>ETT = Earth Transmit Time</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2"/>
          <p:cNvSpPr>
            <a:spLocks noGrp="1"/>
          </p:cNvSpPr>
          <p:nvPr>
            <p:ph type="ftr" sz="quarter" idx="10"/>
          </p:nvPr>
        </p:nvSpPr>
        <p:spPr>
          <a:noFill/>
        </p:spPr>
        <p:txBody>
          <a:bodyPr/>
          <a:lstStyle/>
          <a:p>
            <a:r>
              <a:rPr lang="en-US"/>
              <a:t>Toolkit Applications</a:t>
            </a:r>
          </a:p>
        </p:txBody>
      </p:sp>
      <p:sp>
        <p:nvSpPr>
          <p:cNvPr id="64515" name="Slide Number Placeholder 3"/>
          <p:cNvSpPr>
            <a:spLocks noGrp="1"/>
          </p:cNvSpPr>
          <p:nvPr>
            <p:ph type="sldNum" sz="quarter" idx="11"/>
          </p:nvPr>
        </p:nvSpPr>
        <p:spPr>
          <a:noFill/>
        </p:spPr>
        <p:txBody>
          <a:bodyPr/>
          <a:lstStyle/>
          <a:p>
            <a:fld id="{01B13962-3978-584B-9481-B83CAECAE4F2}" type="slidenum">
              <a:rPr lang="en-US"/>
              <a:pPr/>
              <a:t>40</a:t>
            </a:fld>
            <a:endParaRPr lang="en-US" sz="1400" b="0">
              <a:latin typeface="Times New Roman" charset="0"/>
            </a:endParaRPr>
          </a:p>
        </p:txBody>
      </p:sp>
      <p:grpSp>
        <p:nvGrpSpPr>
          <p:cNvPr id="64516" name="Group 2"/>
          <p:cNvGrpSpPr>
            <a:grpSpLocks/>
          </p:cNvGrpSpPr>
          <p:nvPr/>
        </p:nvGrpSpPr>
        <p:grpSpPr bwMode="auto">
          <a:xfrm>
            <a:off x="152400" y="1265238"/>
            <a:ext cx="8839200" cy="5287962"/>
            <a:chOff x="96" y="797"/>
            <a:chExt cx="5568" cy="3331"/>
          </a:xfrm>
        </p:grpSpPr>
        <p:sp>
          <p:nvSpPr>
            <p:cNvPr id="64519"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64520"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64521"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64522"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64523"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4524"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64525"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64526" name="Group 10"/>
            <p:cNvGrpSpPr>
              <a:grpSpLocks/>
            </p:cNvGrpSpPr>
            <p:nvPr/>
          </p:nvGrpSpPr>
          <p:grpSpPr bwMode="auto">
            <a:xfrm>
              <a:off x="100" y="1637"/>
              <a:ext cx="136" cy="1492"/>
              <a:chOff x="100" y="1637"/>
              <a:chExt cx="136" cy="1492"/>
            </a:xfrm>
          </p:grpSpPr>
          <p:sp>
            <p:nvSpPr>
              <p:cNvPr id="64546"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64547"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48"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49"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64550"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64527" name="Group 16"/>
            <p:cNvGrpSpPr>
              <a:grpSpLocks/>
            </p:cNvGrpSpPr>
            <p:nvPr/>
          </p:nvGrpSpPr>
          <p:grpSpPr bwMode="auto">
            <a:xfrm>
              <a:off x="98" y="3653"/>
              <a:ext cx="138" cy="418"/>
              <a:chOff x="98" y="3653"/>
              <a:chExt cx="138" cy="418"/>
            </a:xfrm>
          </p:grpSpPr>
          <p:sp>
            <p:nvSpPr>
              <p:cNvPr id="64538"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64539"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40"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41"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64542"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43"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44"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64545"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64528"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64529"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30"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31"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4532"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64533"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64534"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35"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64536"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4537"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4517" name="Rectangle 35"/>
          <p:cNvSpPr>
            <a:spLocks noChangeArrowheads="1"/>
          </p:cNvSpPr>
          <p:nvPr/>
        </p:nvSpPr>
        <p:spPr bwMode="auto">
          <a:xfrm>
            <a:off x="452438" y="1595438"/>
            <a:ext cx="7781925" cy="4521751"/>
          </a:xfrm>
          <a:prstGeom prst="rect">
            <a:avLst/>
          </a:prstGeom>
          <a:noFill/>
          <a:ln w="12700">
            <a:noFill/>
            <a:miter lim="800000"/>
            <a:headEnd/>
            <a:tailEnd/>
          </a:ln>
        </p:spPr>
        <p:txBody>
          <a:bodyPr lIns="90487" tIns="44450" rIns="90487" bIns="44450">
            <a:prstTxWarp prst="textNoShape">
              <a:avLst/>
            </a:prstTxWarp>
            <a:spAutoFit/>
          </a:bodyPr>
          <a:lstStyle/>
          <a:p>
            <a:pPr algn="l"/>
            <a:r>
              <a:rPr lang="en-US" sz="1200" dirty="0">
                <a:latin typeface="Courier New" charset="0"/>
              </a:rPr>
              <a:t>$ </a:t>
            </a:r>
            <a:r>
              <a:rPr lang="en-US" sz="1200" b="1" dirty="0" err="1">
                <a:solidFill>
                  <a:srgbClr val="FF0000"/>
                </a:solidFill>
                <a:latin typeface="Courier New" charset="0"/>
              </a:rPr>
              <a:t>commnt</a:t>
            </a:r>
            <a:endParaRPr lang="en-US" sz="1200" b="1" dirty="0">
              <a:solidFill>
                <a:srgbClr val="FF0000"/>
              </a:solidFill>
              <a:latin typeface="Courier New" charset="0"/>
            </a:endParaRP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   Welcome to COMMNT Version: 6.0.0</a:t>
            </a:r>
          </a:p>
          <a:p>
            <a:pPr algn="l"/>
            <a:r>
              <a:rPr lang="en-US" sz="1200" b="1" dirty="0">
                <a:solidFill>
                  <a:srgbClr val="032EEE"/>
                </a:solidFill>
                <a:latin typeface="Courier New" charset="0"/>
              </a:rPr>
              <a:t>        (Spice Toolkit N0050)</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         COMMNT Options</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   ( Q ) Quit.</a:t>
            </a:r>
          </a:p>
          <a:p>
            <a:pPr algn="l"/>
            <a:r>
              <a:rPr lang="en-US" sz="1200" b="1" dirty="0">
                <a:solidFill>
                  <a:srgbClr val="032EEE"/>
                </a:solidFill>
                <a:latin typeface="Courier New" charset="0"/>
              </a:rPr>
              <a:t>   ( A ) Add comments to a binary file.</a:t>
            </a:r>
          </a:p>
          <a:p>
            <a:pPr algn="l"/>
            <a:r>
              <a:rPr lang="en-US" sz="1200" b="1" dirty="0">
                <a:solidFill>
                  <a:srgbClr val="032EEE"/>
                </a:solidFill>
                <a:latin typeface="Courier New" charset="0"/>
              </a:rPr>
              <a:t>   ( R ) Read the comments in a binary file.</a:t>
            </a:r>
          </a:p>
          <a:p>
            <a:pPr algn="l"/>
            <a:r>
              <a:rPr lang="en-US" sz="1200" b="1" dirty="0">
                <a:solidFill>
                  <a:srgbClr val="032EEE"/>
                </a:solidFill>
                <a:latin typeface="Courier New" charset="0"/>
              </a:rPr>
              <a:t>   ( E ) Extract comments from a binary file.</a:t>
            </a:r>
          </a:p>
          <a:p>
            <a:pPr algn="l"/>
            <a:r>
              <a:rPr lang="en-US" sz="1200" b="1" dirty="0">
                <a:solidFill>
                  <a:srgbClr val="032EEE"/>
                </a:solidFill>
                <a:latin typeface="Courier New" charset="0"/>
              </a:rPr>
              <a:t>   ( D ) Delete the comments in a binary file.</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   Option:</a:t>
            </a:r>
            <a:r>
              <a:rPr lang="en-US" sz="1200" dirty="0">
                <a:latin typeface="Courier New" charset="0"/>
              </a:rPr>
              <a:t> </a:t>
            </a:r>
            <a:r>
              <a:rPr lang="en-US" sz="1200" b="1" dirty="0">
                <a:solidFill>
                  <a:srgbClr val="FF0000"/>
                </a:solidFill>
                <a:latin typeface="Courier New" charset="0"/>
              </a:rPr>
              <a:t>E</a:t>
            </a:r>
          </a:p>
          <a:p>
            <a:pPr algn="l"/>
            <a:endParaRPr lang="en-US" sz="1200" dirty="0">
              <a:latin typeface="Courier New" charset="0"/>
            </a:endParaRPr>
          </a:p>
          <a:p>
            <a:pPr algn="l"/>
            <a:r>
              <a:rPr lang="en-US" sz="1200" b="1" dirty="0">
                <a:solidFill>
                  <a:srgbClr val="032EEE"/>
                </a:solidFill>
                <a:latin typeface="Courier New" charset="0"/>
              </a:rPr>
              <a:t>Enter the name of the binary file.</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Filename? </a:t>
            </a:r>
            <a:r>
              <a:rPr lang="en-US" sz="1200" b="1" dirty="0">
                <a:solidFill>
                  <a:srgbClr val="FF0000"/>
                </a:solidFill>
                <a:latin typeface="Courier New" charset="0"/>
              </a:rPr>
              <a:t>de405.bsp</a:t>
            </a:r>
          </a:p>
          <a:p>
            <a:pPr algn="l"/>
            <a:endParaRPr lang="en-US" sz="1200" dirty="0">
              <a:latin typeface="Courier New" charset="0"/>
            </a:endParaRPr>
          </a:p>
          <a:p>
            <a:pPr algn="l"/>
            <a:r>
              <a:rPr lang="en-US" sz="1200" b="1" dirty="0">
                <a:solidFill>
                  <a:srgbClr val="032EEE"/>
                </a:solidFill>
                <a:latin typeface="Courier New" charset="0"/>
              </a:rPr>
              <a:t>Enter the name of the comment file to be created.</a:t>
            </a:r>
          </a:p>
          <a:p>
            <a:pPr algn="l"/>
            <a:endParaRPr lang="en-US" sz="1200" b="1" dirty="0">
              <a:solidFill>
                <a:srgbClr val="032EEE"/>
              </a:solidFill>
              <a:latin typeface="Courier New" charset="0"/>
            </a:endParaRPr>
          </a:p>
          <a:p>
            <a:pPr algn="l"/>
            <a:r>
              <a:rPr lang="en-US" sz="1200" b="1" dirty="0">
                <a:solidFill>
                  <a:srgbClr val="032EEE"/>
                </a:solidFill>
                <a:latin typeface="Courier New" charset="0"/>
              </a:rPr>
              <a:t>Filename? </a:t>
            </a:r>
            <a:r>
              <a:rPr lang="en-US" sz="1200" b="1" dirty="0">
                <a:solidFill>
                  <a:srgbClr val="FF0000"/>
                </a:solidFill>
                <a:latin typeface="Courier New" charset="0"/>
              </a:rPr>
              <a:t>de405_comments.txt</a:t>
            </a:r>
          </a:p>
          <a:p>
            <a:pPr algn="l"/>
            <a:endParaRPr lang="en-US" sz="1200" dirty="0">
              <a:latin typeface="Courier New" charset="0"/>
            </a:endParaRPr>
          </a:p>
          <a:p>
            <a:pPr algn="l"/>
            <a:r>
              <a:rPr lang="en-US" sz="1200" b="1" dirty="0">
                <a:solidFill>
                  <a:srgbClr val="032EEE"/>
                </a:solidFill>
                <a:latin typeface="Courier New" charset="0"/>
              </a:rPr>
              <a:t>The comments were successfully extracted.</a:t>
            </a:r>
          </a:p>
        </p:txBody>
      </p:sp>
      <p:sp>
        <p:nvSpPr>
          <p:cNvPr id="64518" name="Rectangle 36"/>
          <p:cNvSpPr>
            <a:spLocks noGrp="1" noChangeArrowheads="1"/>
          </p:cNvSpPr>
          <p:nvPr>
            <p:ph type="title"/>
          </p:nvPr>
        </p:nvSpPr>
        <p:spPr>
          <a:xfrm>
            <a:off x="2292350" y="387350"/>
            <a:ext cx="6284913" cy="490538"/>
          </a:xfrm>
        </p:spPr>
        <p:txBody>
          <a:bodyPr/>
          <a:lstStyle/>
          <a:p>
            <a:r>
              <a:rPr lang="en-US" dirty="0"/>
              <a:t>COMMNT – Interactive Example</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p:spPr>
        <p:txBody>
          <a:bodyPr/>
          <a:lstStyle/>
          <a:p>
            <a:r>
              <a:rPr lang="en-US"/>
              <a:t>Toolkit Applications</a:t>
            </a:r>
          </a:p>
        </p:txBody>
      </p:sp>
      <p:sp>
        <p:nvSpPr>
          <p:cNvPr id="65539" name="Slide Number Placeholder 4"/>
          <p:cNvSpPr>
            <a:spLocks noGrp="1"/>
          </p:cNvSpPr>
          <p:nvPr>
            <p:ph type="sldNum" sz="quarter" idx="11"/>
          </p:nvPr>
        </p:nvSpPr>
        <p:spPr>
          <a:noFill/>
        </p:spPr>
        <p:txBody>
          <a:bodyPr/>
          <a:lstStyle/>
          <a:p>
            <a:fld id="{3680239E-BCAE-B34A-8AFE-AF21C8D48E21}" type="slidenum">
              <a:rPr lang="en-US"/>
              <a:pPr/>
              <a:t>41</a:t>
            </a:fld>
            <a:endParaRPr lang="en-US" sz="1400" b="0">
              <a:latin typeface="Times New Roman" charset="0"/>
            </a:endParaRPr>
          </a:p>
        </p:txBody>
      </p:sp>
      <p:sp>
        <p:nvSpPr>
          <p:cNvPr id="65540" name="Rectangle 2"/>
          <p:cNvSpPr>
            <a:spLocks noGrp="1" noChangeArrowheads="1"/>
          </p:cNvSpPr>
          <p:nvPr>
            <p:ph type="body" idx="1"/>
          </p:nvPr>
        </p:nvSpPr>
        <p:spPr>
          <a:xfrm>
            <a:off x="533400" y="1600200"/>
            <a:ext cx="8305800" cy="4648200"/>
          </a:xfrm>
          <a:noFill/>
        </p:spPr>
        <p:txBody>
          <a:bodyPr lIns="90487" rIns="90487"/>
          <a:lstStyle/>
          <a:p>
            <a:pPr>
              <a:lnSpc>
                <a:spcPct val="80000"/>
              </a:lnSpc>
              <a:spcBef>
                <a:spcPct val="50000"/>
              </a:spcBef>
              <a:buSzTx/>
            </a:pPr>
            <a:r>
              <a:rPr lang="en-US" sz="2000" dirty="0"/>
              <a:t>With modern Toolkits (N0052 and later) the porting of DAF-based binary kernels* between computers having dissimilar binary standards is usually not necessary.</a:t>
            </a:r>
          </a:p>
          <a:p>
            <a:pPr lvl="1">
              <a:lnSpc>
                <a:spcPct val="80000"/>
              </a:lnSpc>
              <a:spcBef>
                <a:spcPct val="50000"/>
              </a:spcBef>
              <a:buSzTx/>
            </a:pPr>
            <a:r>
              <a:rPr lang="en-US" sz="1600" dirty="0"/>
              <a:t>The advent of binary kernel readers that detect the binary style and do run-time translation if needed generally makes porting unnecessary for DAF-based types.</a:t>
            </a:r>
          </a:p>
          <a:p>
            <a:pPr lvl="1">
              <a:lnSpc>
                <a:spcPct val="80000"/>
              </a:lnSpc>
              <a:spcBef>
                <a:spcPct val="50000"/>
              </a:spcBef>
              <a:buSzTx/>
            </a:pPr>
            <a:r>
              <a:rPr lang="en-US" sz="1600" dirty="0"/>
              <a:t>Refer to the “Porting Kernels” tutorial for more on this topic.</a:t>
            </a:r>
          </a:p>
          <a:p>
            <a:pPr>
              <a:lnSpc>
                <a:spcPct val="80000"/>
              </a:lnSpc>
              <a:spcBef>
                <a:spcPct val="50000"/>
              </a:spcBef>
              <a:buSzTx/>
            </a:pPr>
            <a:r>
              <a:rPr lang="en-US" sz="2000" dirty="0"/>
              <a:t>If true porting is needed because you must modify or append to a kernel:</a:t>
            </a:r>
          </a:p>
          <a:p>
            <a:pPr lvl="1">
              <a:lnSpc>
                <a:spcPct val="80000"/>
              </a:lnSpc>
              <a:spcBef>
                <a:spcPct val="50000"/>
              </a:spcBef>
              <a:buSzTx/>
            </a:pPr>
            <a:r>
              <a:rPr lang="en-US" sz="1600" dirty="0"/>
              <a:t>use </a:t>
            </a:r>
            <a:r>
              <a:rPr lang="en-US" sz="1600" i="1" dirty="0" err="1"/>
              <a:t>toxfr</a:t>
            </a:r>
            <a:r>
              <a:rPr lang="en-US" sz="1600" dirty="0"/>
              <a:t> on the source computer and </a:t>
            </a:r>
            <a:r>
              <a:rPr lang="en-US" sz="1600" i="1" dirty="0" err="1"/>
              <a:t>tobin</a:t>
            </a:r>
            <a:r>
              <a:rPr lang="en-US" sz="1600" dirty="0"/>
              <a:t> on the destination computer</a:t>
            </a:r>
          </a:p>
          <a:p>
            <a:pPr lvl="1">
              <a:lnSpc>
                <a:spcPct val="80000"/>
              </a:lnSpc>
              <a:spcBef>
                <a:spcPct val="50000"/>
              </a:spcBef>
              <a:buSzTx/>
            </a:pPr>
            <a:r>
              <a:rPr lang="en-US" sz="1600" dirty="0"/>
              <a:t>or use </a:t>
            </a:r>
            <a:r>
              <a:rPr lang="en-US" sz="1600" i="1" dirty="0"/>
              <a:t>bingo</a:t>
            </a:r>
            <a:r>
              <a:rPr lang="en-US" sz="1600" dirty="0"/>
              <a:t> on the destination computer</a:t>
            </a:r>
          </a:p>
          <a:p>
            <a:pPr lvl="2">
              <a:lnSpc>
                <a:spcPct val="80000"/>
              </a:lnSpc>
              <a:spcBef>
                <a:spcPct val="50000"/>
              </a:spcBef>
              <a:buSzTx/>
            </a:pPr>
            <a:r>
              <a:rPr lang="en-US" sz="1600" dirty="0"/>
              <a:t>NOTE: bingo is NOT available in generic Toolkits; it must be downloaded from the NAIF website</a:t>
            </a:r>
          </a:p>
          <a:p>
            <a:pPr>
              <a:lnSpc>
                <a:spcPct val="80000"/>
              </a:lnSpc>
              <a:spcBef>
                <a:spcPct val="50000"/>
              </a:spcBef>
              <a:buSzTx/>
              <a:buFontTx/>
              <a:buNone/>
            </a:pPr>
            <a:endParaRPr lang="en-US" sz="1600" dirty="0"/>
          </a:p>
          <a:p>
            <a:pPr>
              <a:lnSpc>
                <a:spcPct val="80000"/>
              </a:lnSpc>
              <a:spcBef>
                <a:spcPct val="50000"/>
              </a:spcBef>
              <a:buSzTx/>
              <a:buFontTx/>
              <a:buNone/>
            </a:pPr>
            <a:r>
              <a:rPr lang="en-US" sz="1600" dirty="0"/>
              <a:t>* DAF-based binary kernels are SPK, CK and binary PCK</a:t>
            </a:r>
            <a:endParaRPr lang="en-US" sz="2000" dirty="0"/>
          </a:p>
        </p:txBody>
      </p:sp>
      <p:sp>
        <p:nvSpPr>
          <p:cNvPr id="65541" name="Rectangle 3"/>
          <p:cNvSpPr>
            <a:spLocks noGrp="1" noChangeArrowheads="1"/>
          </p:cNvSpPr>
          <p:nvPr>
            <p:ph type="title"/>
          </p:nvPr>
        </p:nvSpPr>
        <p:spPr>
          <a:xfrm>
            <a:off x="2444750" y="387350"/>
            <a:ext cx="5919788" cy="490538"/>
          </a:xfrm>
        </p:spPr>
        <p:txBody>
          <a:bodyPr/>
          <a:lstStyle/>
          <a:p>
            <a:r>
              <a:rPr lang="en-US"/>
              <a:t>File Format Conversion Tools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a:t>Toolkit Applications</a:t>
            </a:r>
          </a:p>
        </p:txBody>
      </p:sp>
      <p:sp>
        <p:nvSpPr>
          <p:cNvPr id="32771" name="Slide Number Placeholder 4"/>
          <p:cNvSpPr>
            <a:spLocks noGrp="1"/>
          </p:cNvSpPr>
          <p:nvPr>
            <p:ph type="sldNum" sz="quarter" idx="11"/>
          </p:nvPr>
        </p:nvSpPr>
        <p:spPr>
          <a:noFill/>
        </p:spPr>
        <p:txBody>
          <a:bodyPr/>
          <a:lstStyle/>
          <a:p>
            <a:fld id="{9A61E7D3-C0FB-274A-BEEB-5DEBC9C9B14E}" type="slidenum">
              <a:rPr lang="en-US"/>
              <a:pPr/>
              <a:t>5</a:t>
            </a:fld>
            <a:endParaRPr lang="en-US" sz="1400" b="0">
              <a:latin typeface="Times New Roman" charset="0"/>
            </a:endParaRPr>
          </a:p>
        </p:txBody>
      </p:sp>
      <p:sp>
        <p:nvSpPr>
          <p:cNvPr id="32772" name="Rectangle 2"/>
          <p:cNvSpPr>
            <a:spLocks noGrp="1" noChangeArrowheads="1"/>
          </p:cNvSpPr>
          <p:nvPr>
            <p:ph type="body" idx="1"/>
          </p:nvPr>
        </p:nvSpPr>
        <p:spPr>
          <a:xfrm>
            <a:off x="1371600" y="1600200"/>
            <a:ext cx="2971800" cy="4876800"/>
          </a:xfrm>
          <a:noFill/>
        </p:spPr>
        <p:txBody>
          <a:bodyPr lIns="90487" rIns="90487"/>
          <a:lstStyle/>
          <a:p>
            <a:pPr>
              <a:buFontTx/>
              <a:buNone/>
            </a:pPr>
            <a:r>
              <a:rPr lang="en-US" sz="1600" i="1">
                <a:latin typeface="Courier New" charset="0"/>
              </a:rPr>
              <a:t>Input System/Type</a:t>
            </a:r>
            <a:endParaRPr lang="en-US" sz="1600">
              <a:latin typeface="Courier New" charset="0"/>
            </a:endParaRPr>
          </a:p>
          <a:p>
            <a:pPr>
              <a:buFontTx/>
              <a:buNone/>
            </a:pPr>
            <a:r>
              <a:rPr lang="en-US" sz="1600">
                <a:latin typeface="Courier New" charset="0"/>
              </a:rPr>
              <a:t>-----------------</a:t>
            </a:r>
          </a:p>
          <a:p>
            <a:pPr>
              <a:buFontTx/>
              <a:buNone/>
            </a:pPr>
            <a:r>
              <a:rPr lang="en-US" sz="1600">
                <a:latin typeface="Courier New" charset="0"/>
              </a:rPr>
              <a:t>   UTC  / SCET   (*)</a:t>
            </a:r>
          </a:p>
          <a:p>
            <a:pPr>
              <a:buFontTx/>
              <a:buNone/>
            </a:pPr>
            <a:r>
              <a:rPr lang="en-US" sz="1600">
                <a:latin typeface="Courier New" charset="0"/>
              </a:rPr>
              <a:t>   UTC  / ERT</a:t>
            </a:r>
          </a:p>
          <a:p>
            <a:pPr>
              <a:buFontTx/>
              <a:buNone/>
            </a:pPr>
            <a:r>
              <a:rPr lang="en-US" sz="1600">
                <a:latin typeface="Courier New" charset="0"/>
              </a:rPr>
              <a:t>   UTC  / ETT</a:t>
            </a:r>
          </a:p>
          <a:p>
            <a:pPr>
              <a:buFontTx/>
              <a:buNone/>
            </a:pPr>
            <a:r>
              <a:rPr lang="en-US" sz="1600">
                <a:latin typeface="Courier New" charset="0"/>
              </a:rPr>
              <a:t>   ET   / SCET   (*)</a:t>
            </a:r>
          </a:p>
          <a:p>
            <a:pPr>
              <a:buFontTx/>
              <a:buNone/>
            </a:pPr>
            <a:r>
              <a:rPr lang="en-US" sz="1600">
                <a:latin typeface="Courier New" charset="0"/>
              </a:rPr>
              <a:t>   ET   / ERT</a:t>
            </a:r>
          </a:p>
          <a:p>
            <a:pPr>
              <a:buFontTx/>
              <a:buNone/>
            </a:pPr>
            <a:r>
              <a:rPr lang="en-US" sz="1600">
                <a:latin typeface="Courier New" charset="0"/>
              </a:rPr>
              <a:t>   ET   / ETT</a:t>
            </a:r>
          </a:p>
          <a:p>
            <a:pPr>
              <a:buFontTx/>
              <a:buNone/>
            </a:pPr>
            <a:r>
              <a:rPr lang="en-US" sz="1600">
                <a:latin typeface="Courier New" charset="0"/>
              </a:rPr>
              <a:t>   ET   / SECONDS</a:t>
            </a:r>
          </a:p>
          <a:p>
            <a:pPr>
              <a:buFontTx/>
              <a:buNone/>
            </a:pPr>
            <a:r>
              <a:rPr lang="en-US" sz="1600">
                <a:latin typeface="Courier New" charset="0"/>
              </a:rPr>
              <a:t>   SCLK / SCLK   (*)</a:t>
            </a:r>
          </a:p>
          <a:p>
            <a:pPr>
              <a:buFontTx/>
              <a:buNone/>
            </a:pPr>
            <a:r>
              <a:rPr lang="en-US" sz="1600">
                <a:latin typeface="Courier New" charset="0"/>
              </a:rPr>
              <a:t>   SCLK / HEX</a:t>
            </a:r>
          </a:p>
          <a:p>
            <a:pPr>
              <a:buFontTx/>
              <a:buNone/>
            </a:pPr>
            <a:r>
              <a:rPr lang="en-US" sz="1600">
                <a:latin typeface="Courier New" charset="0"/>
              </a:rPr>
              <a:t>   SCLK / TICKS</a:t>
            </a:r>
          </a:p>
          <a:p>
            <a:pPr>
              <a:buFontTx/>
              <a:buNone/>
            </a:pPr>
            <a:r>
              <a:rPr lang="en-US" sz="1600">
                <a:latin typeface="Courier New" charset="0"/>
              </a:rPr>
              <a:t>   LST  / LST  </a:t>
            </a:r>
          </a:p>
          <a:p>
            <a:endParaRPr lang="en-US"/>
          </a:p>
          <a:p>
            <a:pPr>
              <a:buFontTx/>
              <a:buNone/>
            </a:pPr>
            <a:endParaRPr lang="en-US" sz="1400"/>
          </a:p>
          <a:p>
            <a:pPr>
              <a:buFontTx/>
              <a:buNone/>
            </a:pPr>
            <a:r>
              <a:rPr lang="en-US" sz="1400"/>
              <a:t>(*) default input/output types</a:t>
            </a:r>
          </a:p>
        </p:txBody>
      </p:sp>
      <p:sp>
        <p:nvSpPr>
          <p:cNvPr id="32773" name="Rectangle 3"/>
          <p:cNvSpPr>
            <a:spLocks noChangeArrowheads="1"/>
          </p:cNvSpPr>
          <p:nvPr/>
        </p:nvSpPr>
        <p:spPr bwMode="auto">
          <a:xfrm>
            <a:off x="5486400" y="1600200"/>
            <a:ext cx="2895600" cy="4800600"/>
          </a:xfrm>
          <a:prstGeom prst="rect">
            <a:avLst/>
          </a:prstGeom>
          <a:noFill/>
          <a:ln w="12700">
            <a:noFill/>
            <a:miter lim="800000"/>
            <a:headEnd/>
            <a:tailEnd/>
          </a:ln>
        </p:spPr>
        <p:txBody>
          <a:bodyPr lIns="90487" tIns="44450" rIns="90487" bIns="44450">
            <a:prstTxWarp prst="textNoShape">
              <a:avLst/>
            </a:prstTxWarp>
          </a:bodyPr>
          <a:lstStyle/>
          <a:p>
            <a:pPr marL="285750" indent="-285750" algn="l">
              <a:lnSpc>
                <a:spcPct val="90000"/>
              </a:lnSpc>
              <a:spcBef>
                <a:spcPct val="30000"/>
              </a:spcBef>
            </a:pPr>
            <a:r>
              <a:rPr lang="en-US" sz="1600" b="1" i="1">
                <a:latin typeface="Courier New" charset="0"/>
              </a:rPr>
              <a:t>Output System/Type</a:t>
            </a:r>
            <a:endParaRPr lang="en-US" sz="1600" b="1">
              <a:latin typeface="Courier New" charset="0"/>
            </a:endParaRPr>
          </a:p>
          <a:p>
            <a:pPr marL="285750" indent="-285750" algn="l">
              <a:lnSpc>
                <a:spcPct val="90000"/>
              </a:lnSpc>
              <a:spcBef>
                <a:spcPct val="30000"/>
              </a:spcBef>
            </a:pPr>
            <a:r>
              <a:rPr lang="en-US" sz="1600" b="1">
                <a:latin typeface="Courier New" charset="0"/>
              </a:rPr>
              <a:t>-----------------</a:t>
            </a:r>
          </a:p>
          <a:p>
            <a:pPr marL="285750" indent="-285750" algn="l">
              <a:lnSpc>
                <a:spcPct val="90000"/>
              </a:lnSpc>
              <a:spcBef>
                <a:spcPct val="30000"/>
              </a:spcBef>
            </a:pPr>
            <a:r>
              <a:rPr lang="en-US" sz="1600" b="1">
                <a:latin typeface="Courier New" charset="0"/>
              </a:rPr>
              <a:t>   UTC  / SCET   (*)</a:t>
            </a:r>
          </a:p>
          <a:p>
            <a:pPr marL="285750" indent="-285750" algn="l">
              <a:lnSpc>
                <a:spcPct val="90000"/>
              </a:lnSpc>
              <a:spcBef>
                <a:spcPct val="30000"/>
              </a:spcBef>
            </a:pPr>
            <a:r>
              <a:rPr lang="en-US" sz="1600" b="1">
                <a:latin typeface="Courier New" charset="0"/>
              </a:rPr>
              <a:t>   UTC  / ERT</a:t>
            </a:r>
          </a:p>
          <a:p>
            <a:pPr marL="285750" indent="-285750" algn="l">
              <a:lnSpc>
                <a:spcPct val="90000"/>
              </a:lnSpc>
              <a:spcBef>
                <a:spcPct val="30000"/>
              </a:spcBef>
            </a:pPr>
            <a:r>
              <a:rPr lang="en-US" sz="1600" b="1">
                <a:latin typeface="Courier New" charset="0"/>
              </a:rPr>
              <a:t>   UTC  / ETT</a:t>
            </a:r>
          </a:p>
          <a:p>
            <a:pPr marL="285750" indent="-285750" algn="l">
              <a:lnSpc>
                <a:spcPct val="90000"/>
              </a:lnSpc>
              <a:spcBef>
                <a:spcPct val="30000"/>
              </a:spcBef>
            </a:pPr>
            <a:r>
              <a:rPr lang="en-US" sz="1600" b="1">
                <a:latin typeface="Courier New" charset="0"/>
              </a:rPr>
              <a:t>   UTC  / LT</a:t>
            </a:r>
          </a:p>
          <a:p>
            <a:pPr marL="285750" indent="-285750" algn="l">
              <a:lnSpc>
                <a:spcPct val="90000"/>
              </a:lnSpc>
              <a:spcBef>
                <a:spcPct val="30000"/>
              </a:spcBef>
            </a:pPr>
            <a:r>
              <a:rPr lang="en-US" sz="1600" b="1">
                <a:latin typeface="Courier New" charset="0"/>
              </a:rPr>
              <a:t>   ET   / SCET   (*)</a:t>
            </a:r>
          </a:p>
          <a:p>
            <a:pPr marL="285750" indent="-285750" algn="l">
              <a:lnSpc>
                <a:spcPct val="90000"/>
              </a:lnSpc>
              <a:spcBef>
                <a:spcPct val="30000"/>
              </a:spcBef>
            </a:pPr>
            <a:r>
              <a:rPr lang="en-US" sz="1600" b="1">
                <a:latin typeface="Courier New" charset="0"/>
              </a:rPr>
              <a:t>   ET   / ERT</a:t>
            </a:r>
          </a:p>
          <a:p>
            <a:pPr marL="285750" indent="-285750" algn="l">
              <a:lnSpc>
                <a:spcPct val="90000"/>
              </a:lnSpc>
              <a:spcBef>
                <a:spcPct val="30000"/>
              </a:spcBef>
            </a:pPr>
            <a:r>
              <a:rPr lang="en-US" sz="1600" b="1">
                <a:latin typeface="Courier New" charset="0"/>
              </a:rPr>
              <a:t>   ET   / ETT</a:t>
            </a:r>
          </a:p>
          <a:p>
            <a:pPr marL="285750" indent="-285750" algn="l">
              <a:lnSpc>
                <a:spcPct val="90000"/>
              </a:lnSpc>
              <a:spcBef>
                <a:spcPct val="30000"/>
              </a:spcBef>
            </a:pPr>
            <a:r>
              <a:rPr lang="en-US" sz="1600" b="1">
                <a:latin typeface="Courier New" charset="0"/>
              </a:rPr>
              <a:t>   ET   / SECONDS</a:t>
            </a:r>
          </a:p>
          <a:p>
            <a:pPr marL="285750" indent="-285750" algn="l">
              <a:lnSpc>
                <a:spcPct val="90000"/>
              </a:lnSpc>
              <a:spcBef>
                <a:spcPct val="30000"/>
              </a:spcBef>
            </a:pPr>
            <a:r>
              <a:rPr lang="en-US" sz="1600" b="1">
                <a:latin typeface="Courier New" charset="0"/>
              </a:rPr>
              <a:t>   ET   / LT</a:t>
            </a:r>
          </a:p>
          <a:p>
            <a:pPr marL="285750" indent="-285750" algn="l">
              <a:lnSpc>
                <a:spcPct val="90000"/>
              </a:lnSpc>
              <a:spcBef>
                <a:spcPct val="30000"/>
              </a:spcBef>
            </a:pPr>
            <a:r>
              <a:rPr lang="en-US" sz="1600" b="1">
                <a:latin typeface="Courier New" charset="0"/>
              </a:rPr>
              <a:t>   SCLK / SCLK   (*)</a:t>
            </a:r>
          </a:p>
          <a:p>
            <a:pPr marL="285750" indent="-285750" algn="l">
              <a:lnSpc>
                <a:spcPct val="90000"/>
              </a:lnSpc>
              <a:spcBef>
                <a:spcPct val="30000"/>
              </a:spcBef>
            </a:pPr>
            <a:r>
              <a:rPr lang="en-US" sz="1600" b="1">
                <a:latin typeface="Courier New" charset="0"/>
              </a:rPr>
              <a:t>   SCLK / HEX</a:t>
            </a:r>
          </a:p>
          <a:p>
            <a:pPr marL="285750" indent="-285750" algn="l">
              <a:lnSpc>
                <a:spcPct val="90000"/>
              </a:lnSpc>
              <a:spcBef>
                <a:spcPct val="30000"/>
              </a:spcBef>
            </a:pPr>
            <a:r>
              <a:rPr lang="en-US" sz="1600" b="1">
                <a:latin typeface="Courier New" charset="0"/>
              </a:rPr>
              <a:t>   SCLK / TICKS</a:t>
            </a:r>
          </a:p>
          <a:p>
            <a:pPr marL="285750" indent="-285750" algn="l">
              <a:lnSpc>
                <a:spcPct val="90000"/>
              </a:lnSpc>
              <a:spcBef>
                <a:spcPct val="30000"/>
              </a:spcBef>
            </a:pPr>
            <a:r>
              <a:rPr lang="en-US" sz="1600" b="1">
                <a:latin typeface="Courier New" charset="0"/>
              </a:rPr>
              <a:t>   LST  / LST    (*)</a:t>
            </a:r>
          </a:p>
          <a:p>
            <a:pPr marL="285750" indent="-285750" algn="l">
              <a:lnSpc>
                <a:spcPct val="90000"/>
              </a:lnSpc>
              <a:spcBef>
                <a:spcPct val="30000"/>
              </a:spcBef>
            </a:pPr>
            <a:r>
              <a:rPr lang="en-US" sz="1600" b="1">
                <a:latin typeface="Courier New" charset="0"/>
              </a:rPr>
              <a:t>   LST  / LSUN</a:t>
            </a:r>
          </a:p>
          <a:p>
            <a:pPr marL="285750" indent="-285750"/>
            <a:endParaRPr lang="en-US" sz="1600" b="1">
              <a:latin typeface="Courier New" charset="0"/>
            </a:endParaRPr>
          </a:p>
        </p:txBody>
      </p:sp>
      <p:sp>
        <p:nvSpPr>
          <p:cNvPr id="32774" name="Rectangle 4"/>
          <p:cNvSpPr>
            <a:spLocks noGrp="1" noChangeArrowheads="1"/>
          </p:cNvSpPr>
          <p:nvPr>
            <p:ph type="title"/>
          </p:nvPr>
        </p:nvSpPr>
        <p:spPr>
          <a:xfrm>
            <a:off x="2203450" y="381000"/>
            <a:ext cx="6313488" cy="474663"/>
          </a:xfrm>
        </p:spPr>
        <p:txBody>
          <a:bodyPr/>
          <a:lstStyle/>
          <a:p>
            <a:r>
              <a:rPr lang="en-US"/>
              <a:t>CHRONOS - Input/Output Matrix</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a:t>Toolkit Applications</a:t>
            </a:r>
          </a:p>
        </p:txBody>
      </p:sp>
      <p:sp>
        <p:nvSpPr>
          <p:cNvPr id="33795" name="Slide Number Placeholder 4"/>
          <p:cNvSpPr>
            <a:spLocks noGrp="1"/>
          </p:cNvSpPr>
          <p:nvPr>
            <p:ph type="sldNum" sz="quarter" idx="11"/>
          </p:nvPr>
        </p:nvSpPr>
        <p:spPr>
          <a:noFill/>
        </p:spPr>
        <p:txBody>
          <a:bodyPr/>
          <a:lstStyle/>
          <a:p>
            <a:fld id="{9EBBED2F-AFCD-8545-8C80-F9A8E3F0D8C3}" type="slidenum">
              <a:rPr lang="en-US"/>
              <a:pPr/>
              <a:t>6</a:t>
            </a:fld>
            <a:endParaRPr lang="en-US" sz="1400" b="0">
              <a:latin typeface="Times New Roman" charset="0"/>
            </a:endParaRPr>
          </a:p>
        </p:txBody>
      </p:sp>
      <p:sp>
        <p:nvSpPr>
          <p:cNvPr id="33796" name="Rectangle 2"/>
          <p:cNvSpPr>
            <a:spLocks noGrp="1" noChangeArrowheads="1"/>
          </p:cNvSpPr>
          <p:nvPr>
            <p:ph type="body" idx="1"/>
          </p:nvPr>
        </p:nvSpPr>
        <p:spPr>
          <a:xfrm>
            <a:off x="685800" y="2057400"/>
            <a:ext cx="7772400" cy="3505200"/>
          </a:xfrm>
          <a:noFill/>
        </p:spPr>
        <p:txBody>
          <a:bodyPr lIns="90487" rIns="90487"/>
          <a:lstStyle/>
          <a:p>
            <a:pPr>
              <a:lnSpc>
                <a:spcPct val="80000"/>
              </a:lnSpc>
              <a:spcBef>
                <a:spcPct val="0"/>
              </a:spcBef>
              <a:spcAft>
                <a:spcPct val="50000"/>
              </a:spcAft>
            </a:pPr>
            <a:r>
              <a:rPr lang="en-US" i="1" dirty="0"/>
              <a:t>chronos</a:t>
            </a:r>
            <a:r>
              <a:rPr lang="en-US" dirty="0"/>
              <a:t> normally converts one input time per execution, but can run in batch mode to speed up conversion for multiple input times.</a:t>
            </a:r>
          </a:p>
          <a:p>
            <a:pPr>
              <a:lnSpc>
                <a:spcPct val="80000"/>
              </a:lnSpc>
              <a:spcBef>
                <a:spcPct val="0"/>
              </a:spcBef>
              <a:spcAft>
                <a:spcPct val="50000"/>
              </a:spcAft>
            </a:pPr>
            <a:r>
              <a:rPr lang="en-US" dirty="0"/>
              <a:t>OS shell alias capabilities can be used to define shortcuts for commonly used time conversions.</a:t>
            </a:r>
          </a:p>
          <a:p>
            <a:pPr>
              <a:lnSpc>
                <a:spcPct val="80000"/>
              </a:lnSpc>
              <a:spcBef>
                <a:spcPct val="0"/>
              </a:spcBef>
              <a:spcAft>
                <a:spcPct val="50000"/>
              </a:spcAft>
            </a:pPr>
            <a:r>
              <a:rPr lang="en-US" i="1" dirty="0"/>
              <a:t>chronos</a:t>
            </a:r>
            <a:r>
              <a:rPr lang="en-US" dirty="0"/>
              <a:t> has an extensive user's guide.</a:t>
            </a:r>
          </a:p>
        </p:txBody>
      </p:sp>
      <p:sp>
        <p:nvSpPr>
          <p:cNvPr id="33797" name="Rectangle 3"/>
          <p:cNvSpPr>
            <a:spLocks noGrp="1" noChangeArrowheads="1"/>
          </p:cNvSpPr>
          <p:nvPr>
            <p:ph type="title"/>
          </p:nvPr>
        </p:nvSpPr>
        <p:spPr>
          <a:xfrm>
            <a:off x="2686050" y="381000"/>
            <a:ext cx="5343525" cy="474663"/>
          </a:xfrm>
        </p:spPr>
        <p:txBody>
          <a:bodyPr/>
          <a:lstStyle/>
          <a:p>
            <a:r>
              <a:rPr lang="en-US"/>
              <a:t>CHRONOS - Miscellaneous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a:t>Toolkit Applications</a:t>
            </a:r>
          </a:p>
        </p:txBody>
      </p:sp>
      <p:sp>
        <p:nvSpPr>
          <p:cNvPr id="35843" name="Slide Number Placeholder 4"/>
          <p:cNvSpPr>
            <a:spLocks noGrp="1"/>
          </p:cNvSpPr>
          <p:nvPr>
            <p:ph type="sldNum" sz="quarter" idx="11"/>
          </p:nvPr>
        </p:nvSpPr>
        <p:spPr>
          <a:noFill/>
        </p:spPr>
        <p:txBody>
          <a:bodyPr/>
          <a:lstStyle/>
          <a:p>
            <a:fld id="{9DF60597-D387-7442-8D9C-0A9FBF4DE0F2}" type="slidenum">
              <a:rPr lang="en-US"/>
              <a:pPr/>
              <a:t>7</a:t>
            </a:fld>
            <a:endParaRPr lang="en-US" sz="1400" b="0">
              <a:latin typeface="Times New Roman" charset="0"/>
            </a:endParaRPr>
          </a:p>
        </p:txBody>
      </p:sp>
      <p:grpSp>
        <p:nvGrpSpPr>
          <p:cNvPr id="35844" name="Group 2"/>
          <p:cNvGrpSpPr>
            <a:grpSpLocks/>
          </p:cNvGrpSpPr>
          <p:nvPr/>
        </p:nvGrpSpPr>
        <p:grpSpPr bwMode="auto">
          <a:xfrm>
            <a:off x="152400" y="1265238"/>
            <a:ext cx="8839200" cy="5287962"/>
            <a:chOff x="96" y="797"/>
            <a:chExt cx="5568" cy="3331"/>
          </a:xfrm>
        </p:grpSpPr>
        <p:sp>
          <p:nvSpPr>
            <p:cNvPr id="35847"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35848"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35849"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35850"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35851"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2"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35853"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35854" name="Group 10"/>
            <p:cNvGrpSpPr>
              <a:grpSpLocks/>
            </p:cNvGrpSpPr>
            <p:nvPr/>
          </p:nvGrpSpPr>
          <p:grpSpPr bwMode="auto">
            <a:xfrm>
              <a:off x="100" y="1637"/>
              <a:ext cx="136" cy="1492"/>
              <a:chOff x="100" y="1637"/>
              <a:chExt cx="136" cy="1492"/>
            </a:xfrm>
          </p:grpSpPr>
          <p:sp>
            <p:nvSpPr>
              <p:cNvPr id="35874"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35875"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76"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77"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5878"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35855" name="Group 16"/>
            <p:cNvGrpSpPr>
              <a:grpSpLocks/>
            </p:cNvGrpSpPr>
            <p:nvPr/>
          </p:nvGrpSpPr>
          <p:grpSpPr bwMode="auto">
            <a:xfrm>
              <a:off x="98" y="3653"/>
              <a:ext cx="138" cy="418"/>
              <a:chOff x="98" y="3653"/>
              <a:chExt cx="138" cy="418"/>
            </a:xfrm>
          </p:grpSpPr>
          <p:sp>
            <p:nvSpPr>
              <p:cNvPr id="35866"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35867"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68"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69"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35870"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71"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72"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35873"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35856"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35857"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58"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59"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60"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35861"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35862"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63"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5864"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5865"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5845" name="Rectangle 35"/>
          <p:cNvSpPr>
            <a:spLocks noGrp="1" noChangeArrowheads="1"/>
          </p:cNvSpPr>
          <p:nvPr>
            <p:ph type="body" idx="1"/>
          </p:nvPr>
        </p:nvSpPr>
        <p:spPr>
          <a:xfrm>
            <a:off x="457200" y="1600200"/>
            <a:ext cx="7772400" cy="4502150"/>
          </a:xfrm>
          <a:noFill/>
        </p:spPr>
        <p:txBody>
          <a:bodyPr lIns="90487" rIns="90487"/>
          <a:lstStyle/>
          <a:p>
            <a:pPr marL="0" indent="0">
              <a:buFontTx/>
              <a:buNone/>
            </a:pPr>
            <a:r>
              <a:rPr lang="en-US" sz="1200" b="0" dirty="0">
                <a:latin typeface="Courier New" charset="0"/>
              </a:rPr>
              <a:t>$ </a:t>
            </a:r>
            <a:r>
              <a:rPr lang="en-US" sz="1200" dirty="0">
                <a:solidFill>
                  <a:srgbClr val="FF0000"/>
                </a:solidFill>
                <a:latin typeface="Courier New" charset="0"/>
              </a:rPr>
              <a:t>chronos</a:t>
            </a:r>
          </a:p>
          <a:p>
            <a:pPr marL="0" indent="0">
              <a:buFontTx/>
              <a:buNone/>
            </a:pPr>
            <a:r>
              <a:rPr lang="en-US" sz="1200" dirty="0">
                <a:solidFill>
                  <a:srgbClr val="032EEE"/>
                </a:solidFill>
                <a:latin typeface="Courier New" charset="0"/>
              </a:rPr>
              <a:t>...  </a:t>
            </a:r>
          </a:p>
          <a:p>
            <a:pPr marL="0" indent="0">
              <a:buFontTx/>
              <a:buNone/>
            </a:pPr>
            <a:r>
              <a:rPr lang="en-US" sz="1200" dirty="0">
                <a:solidFill>
                  <a:srgbClr val="032EEE"/>
                </a:solidFill>
                <a:latin typeface="Courier New" charset="0"/>
              </a:rPr>
              <a:t>CHRONOS Usage</a:t>
            </a:r>
          </a:p>
          <a:p>
            <a:pPr marL="0" indent="0">
              <a:buFontTx/>
              <a:buNone/>
            </a:pPr>
            <a:r>
              <a:rPr lang="en-US" sz="1200" dirty="0">
                <a:solidFill>
                  <a:srgbClr val="032EEE"/>
                </a:solidFill>
                <a:latin typeface="Courier New" charset="0"/>
              </a:rPr>
              <a:t>------------------------------------------------------------------</a:t>
            </a:r>
          </a:p>
          <a:p>
            <a:pPr marL="0" indent="0">
              <a:buFontTx/>
              <a:buNone/>
            </a:pPr>
            <a:r>
              <a:rPr lang="en-US" sz="1200" dirty="0">
                <a:solidFill>
                  <a:srgbClr val="032EEE"/>
                </a:solidFill>
                <a:latin typeface="Courier New" charset="0"/>
              </a:rPr>
              <a:t> </a:t>
            </a:r>
          </a:p>
          <a:p>
            <a:pPr marL="0" indent="0">
              <a:buFontTx/>
              <a:buNone/>
            </a:pPr>
            <a:r>
              <a:rPr lang="en-US" sz="1200" dirty="0">
                <a:solidFill>
                  <a:srgbClr val="032EEE"/>
                </a:solidFill>
                <a:latin typeface="Courier New" charset="0"/>
              </a:rPr>
              <a:t>   To convert time from one supported system/type to another:</a:t>
            </a:r>
          </a:p>
          <a:p>
            <a:pPr marL="0" indent="0">
              <a:buFontTx/>
              <a:buNone/>
            </a:pPr>
            <a:r>
              <a:rPr lang="en-US" sz="1200" dirty="0">
                <a:solidFill>
                  <a:srgbClr val="032EEE"/>
                </a:solidFill>
                <a:latin typeface="Courier New" charset="0"/>
              </a:rPr>
              <a:t> </a:t>
            </a:r>
          </a:p>
          <a:p>
            <a:pPr marL="0" indent="0">
              <a:buFontTx/>
              <a:buNone/>
            </a:pPr>
            <a:r>
              <a:rPr lang="en-US" sz="1200" dirty="0">
                <a:solidFill>
                  <a:srgbClr val="032EEE"/>
                </a:solidFill>
                <a:latin typeface="Courier New" charset="0"/>
              </a:rPr>
              <a:t>      % CHRONOS -SETUP &lt;setup file name OR kernel file name(s)&gt;</a:t>
            </a:r>
          </a:p>
          <a:p>
            <a:pPr marL="0" indent="0">
              <a:buFontTx/>
              <a:buNone/>
            </a:pPr>
            <a:r>
              <a:rPr lang="en-US" sz="1200" dirty="0">
                <a:solidFill>
                  <a:srgbClr val="032EEE"/>
                </a:solidFill>
                <a:latin typeface="Courier New" charset="0"/>
              </a:rPr>
              <a:t>                -FROM &lt;"from" time system&gt;</a:t>
            </a:r>
          </a:p>
          <a:p>
            <a:pPr marL="0" indent="0">
              <a:buFontTx/>
              <a:buNone/>
            </a:pPr>
            <a:r>
              <a:rPr lang="en-US" sz="1200" dirty="0">
                <a:solidFill>
                  <a:srgbClr val="032EEE"/>
                </a:solidFill>
                <a:latin typeface="Courier New" charset="0"/>
              </a:rPr>
              <a:t>               [-FROMTYPE &lt;"from" time type&gt;]</a:t>
            </a:r>
          </a:p>
          <a:p>
            <a:pPr marL="0" indent="0">
              <a:buFontTx/>
              <a:buNone/>
            </a:pPr>
            <a:r>
              <a:rPr lang="en-US" sz="1200" dirty="0">
                <a:solidFill>
                  <a:srgbClr val="032EEE"/>
                </a:solidFill>
                <a:latin typeface="Courier New" charset="0"/>
              </a:rPr>
              <a:t>                -TO &lt;"to" time system&gt;</a:t>
            </a:r>
          </a:p>
          <a:p>
            <a:pPr marL="0" indent="0">
              <a:buFontTx/>
              <a:buNone/>
            </a:pPr>
            <a:r>
              <a:rPr lang="en-US" sz="1200" dirty="0">
                <a:solidFill>
                  <a:srgbClr val="032EEE"/>
                </a:solidFill>
                <a:latin typeface="Courier New" charset="0"/>
              </a:rPr>
              <a:t>               [-TOTYPE &lt;"to" time type&gt;]</a:t>
            </a:r>
          </a:p>
          <a:p>
            <a:pPr marL="0" indent="0">
              <a:buFontTx/>
              <a:buNone/>
            </a:pPr>
            <a:r>
              <a:rPr lang="en-US" sz="1200" dirty="0">
                <a:solidFill>
                  <a:srgbClr val="032EEE"/>
                </a:solidFill>
                <a:latin typeface="Courier New" charset="0"/>
              </a:rPr>
              <a:t>               [-FORMAT &lt;output time format picture&gt;]</a:t>
            </a:r>
          </a:p>
          <a:p>
            <a:pPr marL="0" indent="0">
              <a:buFontTx/>
              <a:buNone/>
            </a:pPr>
            <a:r>
              <a:rPr lang="en-US" sz="1200" dirty="0">
                <a:solidFill>
                  <a:srgbClr val="032EEE"/>
                </a:solidFill>
                <a:latin typeface="Courier New" charset="0"/>
              </a:rPr>
              <a:t>                -TIME &lt;input time&gt; | -BATCH</a:t>
            </a:r>
          </a:p>
          <a:p>
            <a:pPr marL="0" indent="0">
              <a:buFontTx/>
              <a:buNone/>
            </a:pPr>
            <a:r>
              <a:rPr lang="en-US" sz="1200" dirty="0">
                <a:solidFill>
                  <a:srgbClr val="032EEE"/>
                </a:solidFill>
                <a:latin typeface="Courier New" charset="0"/>
              </a:rPr>
              <a:t>               [-SC &lt;</a:t>
            </a:r>
            <a:r>
              <a:rPr lang="en-US" sz="1200" dirty="0" err="1">
                <a:solidFill>
                  <a:srgbClr val="032EEE"/>
                </a:solidFill>
                <a:latin typeface="Courier New" charset="0"/>
              </a:rPr>
              <a:t>sc</a:t>
            </a:r>
            <a:r>
              <a:rPr lang="en-US" sz="1200" dirty="0">
                <a:solidFill>
                  <a:srgbClr val="032EEE"/>
                </a:solidFill>
                <a:latin typeface="Courier New" charset="0"/>
              </a:rPr>
              <a:t> ID&gt;]</a:t>
            </a:r>
          </a:p>
          <a:p>
            <a:pPr marL="0" indent="0">
              <a:buFontTx/>
              <a:buNone/>
            </a:pPr>
            <a:r>
              <a:rPr lang="en-US" sz="1200" dirty="0">
                <a:solidFill>
                  <a:srgbClr val="032EEE"/>
                </a:solidFill>
                <a:latin typeface="Courier New" charset="0"/>
              </a:rPr>
              <a:t>               [-CENTER &lt;</a:t>
            </a:r>
            <a:r>
              <a:rPr lang="en-US" sz="1200" dirty="0" err="1">
                <a:solidFill>
                  <a:srgbClr val="032EEE"/>
                </a:solidFill>
                <a:latin typeface="Courier New" charset="0"/>
              </a:rPr>
              <a:t>cental</a:t>
            </a:r>
            <a:r>
              <a:rPr lang="en-US" sz="1200" dirty="0">
                <a:solidFill>
                  <a:srgbClr val="032EEE"/>
                </a:solidFill>
                <a:latin typeface="Courier New" charset="0"/>
              </a:rPr>
              <a:t> body ID&gt;]</a:t>
            </a:r>
          </a:p>
          <a:p>
            <a:pPr marL="0" indent="0">
              <a:buFontTx/>
              <a:buNone/>
            </a:pPr>
            <a:r>
              <a:rPr lang="en-US" sz="1200" dirty="0">
                <a:solidFill>
                  <a:srgbClr val="032EEE"/>
                </a:solidFill>
                <a:latin typeface="Courier New" charset="0"/>
              </a:rPr>
              <a:t>               [-LANDINGTIME &lt;UTC time of the landing&gt;]</a:t>
            </a:r>
          </a:p>
          <a:p>
            <a:pPr marL="0" indent="0">
              <a:buFontTx/>
              <a:buNone/>
            </a:pPr>
            <a:r>
              <a:rPr lang="en-US" sz="1200" dirty="0">
                <a:solidFill>
                  <a:srgbClr val="032EEE"/>
                </a:solidFill>
                <a:latin typeface="Courier New" charset="0"/>
              </a:rPr>
              <a:t>               [-SOL1INDEX &lt;index of the first SOL&gt;]</a:t>
            </a:r>
          </a:p>
          <a:p>
            <a:pPr marL="0" indent="0">
              <a:buFontTx/>
              <a:buNone/>
            </a:pPr>
            <a:r>
              <a:rPr lang="en-US" sz="1200" dirty="0">
                <a:solidFill>
                  <a:srgbClr val="032EEE"/>
                </a:solidFill>
                <a:latin typeface="Courier New" charset="0"/>
              </a:rPr>
              <a:t>               [-NOLABEL]</a:t>
            </a:r>
          </a:p>
          <a:p>
            <a:pPr marL="0" indent="0">
              <a:buFontTx/>
              <a:buNone/>
            </a:pPr>
            <a:r>
              <a:rPr lang="en-US" sz="1200" dirty="0">
                <a:solidFill>
                  <a:srgbClr val="032EEE"/>
                </a:solidFill>
                <a:latin typeface="Courier New" charset="0"/>
              </a:rPr>
              <a:t>               [-TRACE]</a:t>
            </a:r>
          </a:p>
        </p:txBody>
      </p:sp>
      <p:sp>
        <p:nvSpPr>
          <p:cNvPr id="35846" name="Rectangle 36"/>
          <p:cNvSpPr>
            <a:spLocks noGrp="1" noChangeArrowheads="1"/>
          </p:cNvSpPr>
          <p:nvPr>
            <p:ph type="title"/>
          </p:nvPr>
        </p:nvSpPr>
        <p:spPr>
          <a:xfrm>
            <a:off x="3457360" y="381000"/>
            <a:ext cx="3819956" cy="479747"/>
          </a:xfrm>
        </p:spPr>
        <p:txBody>
          <a:bodyPr/>
          <a:lstStyle/>
          <a:p>
            <a:r>
              <a:rPr lang="en-US" dirty="0"/>
              <a:t>CHRONOS - Usage</a:t>
            </a:r>
          </a:p>
        </p:txBody>
      </p:sp>
      <p:sp>
        <p:nvSpPr>
          <p:cNvPr id="2" name="Right Brace 1"/>
          <p:cNvSpPr/>
          <p:nvPr/>
        </p:nvSpPr>
        <p:spPr bwMode="auto">
          <a:xfrm>
            <a:off x="5645150" y="3663950"/>
            <a:ext cx="228600" cy="228600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 name="TextBox 2"/>
          <p:cNvSpPr txBox="1"/>
          <p:nvPr/>
        </p:nvSpPr>
        <p:spPr>
          <a:xfrm>
            <a:off x="5873750" y="4578350"/>
            <a:ext cx="1851338" cy="523220"/>
          </a:xfrm>
          <a:prstGeom prst="rect">
            <a:avLst/>
          </a:prstGeom>
          <a:noFill/>
        </p:spPr>
        <p:txBody>
          <a:bodyPr wrap="none" rtlCol="0">
            <a:spAutoFit/>
          </a:bodyPr>
          <a:lstStyle/>
          <a:p>
            <a:r>
              <a:rPr lang="en-US" dirty="0"/>
              <a:t>Items in square </a:t>
            </a:r>
          </a:p>
          <a:p>
            <a:r>
              <a:rPr lang="en-US" dirty="0"/>
              <a:t>brackets are optional</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p>
            <a:r>
              <a:rPr lang="en-US"/>
              <a:t>Toolkit Applications</a:t>
            </a:r>
          </a:p>
        </p:txBody>
      </p:sp>
      <p:sp>
        <p:nvSpPr>
          <p:cNvPr id="36867" name="Slide Number Placeholder 4"/>
          <p:cNvSpPr>
            <a:spLocks noGrp="1"/>
          </p:cNvSpPr>
          <p:nvPr>
            <p:ph type="sldNum" sz="quarter" idx="11"/>
          </p:nvPr>
        </p:nvSpPr>
        <p:spPr>
          <a:noFill/>
        </p:spPr>
        <p:txBody>
          <a:bodyPr/>
          <a:lstStyle/>
          <a:p>
            <a:fld id="{8D1AE1A1-74C2-3641-B9D5-BF47D100C47E}" type="slidenum">
              <a:rPr lang="en-US"/>
              <a:pPr/>
              <a:t>8</a:t>
            </a:fld>
            <a:endParaRPr lang="en-US" sz="1400" b="0">
              <a:latin typeface="Times New Roman" charset="0"/>
            </a:endParaRPr>
          </a:p>
        </p:txBody>
      </p:sp>
      <p:grpSp>
        <p:nvGrpSpPr>
          <p:cNvPr id="36868" name="Group 2"/>
          <p:cNvGrpSpPr>
            <a:grpSpLocks/>
          </p:cNvGrpSpPr>
          <p:nvPr/>
        </p:nvGrpSpPr>
        <p:grpSpPr bwMode="auto">
          <a:xfrm>
            <a:off x="152400" y="1265238"/>
            <a:ext cx="8839200" cy="5287962"/>
            <a:chOff x="96" y="797"/>
            <a:chExt cx="5568" cy="3331"/>
          </a:xfrm>
        </p:grpSpPr>
        <p:sp>
          <p:nvSpPr>
            <p:cNvPr id="36871" name="Rectangle 3"/>
            <p:cNvSpPr>
              <a:spLocks noChangeArrowheads="1"/>
            </p:cNvSpPr>
            <p:nvPr/>
          </p:nvSpPr>
          <p:spPr bwMode="auto">
            <a:xfrm>
              <a:off x="96" y="1000"/>
              <a:ext cx="5568" cy="3127"/>
            </a:xfrm>
            <a:prstGeom prst="rect">
              <a:avLst/>
            </a:prstGeom>
            <a:solidFill>
              <a:srgbClr val="6F6F6F"/>
            </a:solidFill>
            <a:ln w="12700">
              <a:solidFill>
                <a:schemeClr val="tx1"/>
              </a:solidFill>
              <a:miter lim="800000"/>
              <a:headEnd/>
              <a:tailEnd/>
            </a:ln>
          </p:spPr>
          <p:txBody>
            <a:bodyPr wrap="none" anchor="ctr">
              <a:prstTxWarp prst="textNoShape">
                <a:avLst/>
              </a:prstTxWarp>
            </a:bodyPr>
            <a:lstStyle/>
            <a:p>
              <a:endParaRPr lang="en-US"/>
            </a:p>
          </p:txBody>
        </p:sp>
        <p:sp>
          <p:nvSpPr>
            <p:cNvPr id="36872" name="Rectangle 4"/>
            <p:cNvSpPr>
              <a:spLocks noChangeArrowheads="1"/>
            </p:cNvSpPr>
            <p:nvPr/>
          </p:nvSpPr>
          <p:spPr bwMode="auto">
            <a:xfrm>
              <a:off x="240" y="926"/>
              <a:ext cx="5424" cy="3202"/>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36873" name="Rectangle 5"/>
            <p:cNvSpPr>
              <a:spLocks noChangeArrowheads="1"/>
            </p:cNvSpPr>
            <p:nvPr/>
          </p:nvSpPr>
          <p:spPr bwMode="auto">
            <a:xfrm>
              <a:off x="96" y="797"/>
              <a:ext cx="5568" cy="203"/>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36874" name="Rectangle 6"/>
            <p:cNvSpPr>
              <a:spLocks noChangeArrowheads="1"/>
            </p:cNvSpPr>
            <p:nvPr/>
          </p:nvSpPr>
          <p:spPr bwMode="auto">
            <a:xfrm>
              <a:off x="96" y="4072"/>
              <a:ext cx="5568" cy="56"/>
            </a:xfrm>
            <a:prstGeom prst="rect">
              <a:avLst/>
            </a:prstGeom>
            <a:solidFill>
              <a:srgbClr val="ABABAB"/>
            </a:solidFill>
            <a:ln w="12700">
              <a:solidFill>
                <a:schemeClr val="tx1"/>
              </a:solidFill>
              <a:miter lim="800000"/>
              <a:headEnd/>
              <a:tailEnd/>
            </a:ln>
          </p:spPr>
          <p:txBody>
            <a:bodyPr wrap="none" anchor="ctr">
              <a:prstTxWarp prst="textNoShape">
                <a:avLst/>
              </a:prstTxWarp>
            </a:bodyPr>
            <a:lstStyle/>
            <a:p>
              <a:endParaRPr lang="en-US"/>
            </a:p>
          </p:txBody>
        </p:sp>
        <p:sp>
          <p:nvSpPr>
            <p:cNvPr id="36875" name="Rectangle 7"/>
            <p:cNvSpPr>
              <a:spLocks noChangeArrowheads="1"/>
            </p:cNvSpPr>
            <p:nvPr/>
          </p:nvSpPr>
          <p:spPr bwMode="auto">
            <a:xfrm>
              <a:off x="348" y="4071"/>
              <a:ext cx="5086" cy="5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6876" name="Rectangle 8"/>
            <p:cNvSpPr>
              <a:spLocks noChangeArrowheads="1"/>
            </p:cNvSpPr>
            <p:nvPr/>
          </p:nvSpPr>
          <p:spPr bwMode="auto">
            <a:xfrm>
              <a:off x="116" y="817"/>
              <a:ext cx="5525" cy="16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36877" name="Rectangle 9"/>
            <p:cNvSpPr>
              <a:spLocks noChangeArrowheads="1"/>
            </p:cNvSpPr>
            <p:nvPr/>
          </p:nvSpPr>
          <p:spPr bwMode="auto">
            <a:xfrm>
              <a:off x="2325" y="814"/>
              <a:ext cx="979" cy="177"/>
            </a:xfrm>
            <a:prstGeom prst="rect">
              <a:avLst/>
            </a:prstGeom>
            <a:noFill/>
            <a:ln w="12700">
              <a:noFill/>
              <a:miter lim="800000"/>
              <a:headEnd/>
              <a:tailEnd/>
            </a:ln>
          </p:spPr>
          <p:txBody>
            <a:bodyPr wrap="none" lIns="90487" tIns="44450" rIns="90487" bIns="44450">
              <a:prstTxWarp prst="textNoShape">
                <a:avLst/>
              </a:prstTxWarp>
              <a:spAutoFit/>
            </a:bodyPr>
            <a:lstStyle/>
            <a:p>
              <a:pPr algn="l">
                <a:lnSpc>
                  <a:spcPct val="90000"/>
                </a:lnSpc>
              </a:pPr>
              <a:r>
                <a:rPr lang="en-US">
                  <a:solidFill>
                    <a:schemeClr val="bg1"/>
                  </a:solidFill>
                </a:rPr>
                <a:t>Terminal Window</a:t>
              </a:r>
            </a:p>
          </p:txBody>
        </p:sp>
        <p:grpSp>
          <p:nvGrpSpPr>
            <p:cNvPr id="36878" name="Group 10"/>
            <p:cNvGrpSpPr>
              <a:grpSpLocks/>
            </p:cNvGrpSpPr>
            <p:nvPr/>
          </p:nvGrpSpPr>
          <p:grpSpPr bwMode="auto">
            <a:xfrm>
              <a:off x="100" y="1637"/>
              <a:ext cx="136" cy="1492"/>
              <a:chOff x="100" y="1637"/>
              <a:chExt cx="136" cy="1492"/>
            </a:xfrm>
          </p:grpSpPr>
          <p:sp>
            <p:nvSpPr>
              <p:cNvPr id="36898" name="Rectangle 11"/>
              <p:cNvSpPr>
                <a:spLocks noChangeArrowheads="1"/>
              </p:cNvSpPr>
              <p:nvPr/>
            </p:nvSpPr>
            <p:spPr bwMode="auto">
              <a:xfrm>
                <a:off x="106" y="1642"/>
                <a:ext cx="130" cy="1478"/>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36899" name="Line 12"/>
              <p:cNvSpPr>
                <a:spLocks noChangeShapeType="1"/>
              </p:cNvSpPr>
              <p:nvPr/>
            </p:nvSpPr>
            <p:spPr bwMode="auto">
              <a:xfrm>
                <a:off x="100" y="1637"/>
                <a:ext cx="0" cy="148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900" name="Line 13"/>
              <p:cNvSpPr>
                <a:spLocks noChangeShapeType="1"/>
              </p:cNvSpPr>
              <p:nvPr/>
            </p:nvSpPr>
            <p:spPr bwMode="auto">
              <a:xfrm>
                <a:off x="101" y="3129"/>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901" name="Oval 14"/>
              <p:cNvSpPr>
                <a:spLocks noChangeArrowheads="1"/>
              </p:cNvSpPr>
              <p:nvPr/>
            </p:nvSpPr>
            <p:spPr bwMode="auto">
              <a:xfrm>
                <a:off x="165" y="2366"/>
                <a:ext cx="21" cy="32"/>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02" name="Oval 15"/>
              <p:cNvSpPr>
                <a:spLocks noChangeArrowheads="1"/>
              </p:cNvSpPr>
              <p:nvPr/>
            </p:nvSpPr>
            <p:spPr bwMode="auto">
              <a:xfrm>
                <a:off x="166" y="2367"/>
                <a:ext cx="13" cy="23"/>
              </a:xfrm>
              <a:prstGeom prst="ellipse">
                <a:avLst/>
              </a:prstGeom>
              <a:solidFill>
                <a:schemeClr val="tx1"/>
              </a:solidFill>
              <a:ln w="12700">
                <a:solidFill>
                  <a:schemeClr val="tx1"/>
                </a:solidFill>
                <a:round/>
                <a:headEnd/>
                <a:tailEnd/>
              </a:ln>
            </p:spPr>
            <p:txBody>
              <a:bodyPr wrap="none" anchor="ctr">
                <a:prstTxWarp prst="textNoShape">
                  <a:avLst/>
                </a:prstTxWarp>
              </a:bodyPr>
              <a:lstStyle/>
              <a:p>
                <a:endParaRPr lang="en-US"/>
              </a:p>
            </p:txBody>
          </p:sp>
        </p:grpSp>
        <p:grpSp>
          <p:nvGrpSpPr>
            <p:cNvPr id="36879" name="Group 16"/>
            <p:cNvGrpSpPr>
              <a:grpSpLocks/>
            </p:cNvGrpSpPr>
            <p:nvPr/>
          </p:nvGrpSpPr>
          <p:grpSpPr bwMode="auto">
            <a:xfrm>
              <a:off x="98" y="3653"/>
              <a:ext cx="138" cy="418"/>
              <a:chOff x="98" y="3653"/>
              <a:chExt cx="138" cy="418"/>
            </a:xfrm>
          </p:grpSpPr>
          <p:sp>
            <p:nvSpPr>
              <p:cNvPr id="36890" name="Rectangle 17"/>
              <p:cNvSpPr>
                <a:spLocks noChangeArrowheads="1"/>
              </p:cNvSpPr>
              <p:nvPr/>
            </p:nvSpPr>
            <p:spPr bwMode="auto">
              <a:xfrm>
                <a:off x="104" y="3879"/>
                <a:ext cx="132" cy="183"/>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36891" name="Line 18"/>
              <p:cNvSpPr>
                <a:spLocks noChangeShapeType="1"/>
              </p:cNvSpPr>
              <p:nvPr/>
            </p:nvSpPr>
            <p:spPr bwMode="auto">
              <a:xfrm>
                <a:off x="98" y="3876"/>
                <a:ext cx="0" cy="192"/>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92" name="Line 19"/>
              <p:cNvSpPr>
                <a:spLocks noChangeShapeType="1"/>
              </p:cNvSpPr>
              <p:nvPr/>
            </p:nvSpPr>
            <p:spPr bwMode="auto">
              <a:xfrm>
                <a:off x="101" y="4071"/>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93" name="Rectangle 20"/>
              <p:cNvSpPr>
                <a:spLocks noChangeArrowheads="1"/>
              </p:cNvSpPr>
              <p:nvPr/>
            </p:nvSpPr>
            <p:spPr bwMode="auto">
              <a:xfrm>
                <a:off x="104" y="3657"/>
                <a:ext cx="132" cy="182"/>
              </a:xfrm>
              <a:prstGeom prst="rect">
                <a:avLst/>
              </a:prstGeom>
              <a:solidFill>
                <a:schemeClr val="bg2"/>
              </a:solidFill>
              <a:ln w="25400">
                <a:solidFill>
                  <a:srgbClr val="081D58"/>
                </a:solidFill>
                <a:miter lim="800000"/>
                <a:headEnd/>
                <a:tailEnd/>
              </a:ln>
            </p:spPr>
            <p:txBody>
              <a:bodyPr wrap="none" anchor="ctr">
                <a:prstTxWarp prst="textNoShape">
                  <a:avLst/>
                </a:prstTxWarp>
              </a:bodyPr>
              <a:lstStyle/>
              <a:p>
                <a:endParaRPr lang="en-US"/>
              </a:p>
            </p:txBody>
          </p:sp>
          <p:sp>
            <p:nvSpPr>
              <p:cNvPr id="36894" name="Line 21"/>
              <p:cNvSpPr>
                <a:spLocks noChangeShapeType="1"/>
              </p:cNvSpPr>
              <p:nvPr/>
            </p:nvSpPr>
            <p:spPr bwMode="auto">
              <a:xfrm>
                <a:off x="98" y="3653"/>
                <a:ext cx="0" cy="191"/>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95" name="Line 22"/>
              <p:cNvSpPr>
                <a:spLocks noChangeShapeType="1"/>
              </p:cNvSpPr>
              <p:nvPr/>
            </p:nvSpPr>
            <p:spPr bwMode="auto">
              <a:xfrm>
                <a:off x="101" y="3848"/>
                <a:ext cx="135"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96" name="Freeform 23"/>
              <p:cNvSpPr>
                <a:spLocks/>
              </p:cNvSpPr>
              <p:nvPr/>
            </p:nvSpPr>
            <p:spPr bwMode="auto">
              <a:xfrm>
                <a:off x="148" y="3927"/>
                <a:ext cx="55" cy="89"/>
              </a:xfrm>
              <a:custGeom>
                <a:avLst/>
                <a:gdLst>
                  <a:gd name="T0" fmla="*/ 26 w 55"/>
                  <a:gd name="T1" fmla="*/ 0 h 89"/>
                  <a:gd name="T2" fmla="*/ 0 w 55"/>
                  <a:gd name="T3" fmla="*/ 88 h 89"/>
                  <a:gd name="T4" fmla="*/ 54 w 55"/>
                  <a:gd name="T5" fmla="*/ 88 h 89"/>
                  <a:gd name="T6" fmla="*/ 26 w 55"/>
                  <a:gd name="T7" fmla="*/ 0 h 89"/>
                  <a:gd name="T8" fmla="*/ 0 60000 65536"/>
                  <a:gd name="T9" fmla="*/ 0 60000 65536"/>
                  <a:gd name="T10" fmla="*/ 0 60000 65536"/>
                  <a:gd name="T11" fmla="*/ 0 60000 65536"/>
                  <a:gd name="T12" fmla="*/ 0 w 55"/>
                  <a:gd name="T13" fmla="*/ 0 h 89"/>
                  <a:gd name="T14" fmla="*/ 55 w 55"/>
                  <a:gd name="T15" fmla="*/ 89 h 89"/>
                </a:gdLst>
                <a:ahLst/>
                <a:cxnLst>
                  <a:cxn ang="T8">
                    <a:pos x="T0" y="T1"/>
                  </a:cxn>
                  <a:cxn ang="T9">
                    <a:pos x="T2" y="T3"/>
                  </a:cxn>
                  <a:cxn ang="T10">
                    <a:pos x="T4" y="T5"/>
                  </a:cxn>
                  <a:cxn ang="T11">
                    <a:pos x="T6" y="T7"/>
                  </a:cxn>
                </a:cxnLst>
                <a:rect l="T12" t="T13" r="T14" b="T15"/>
                <a:pathLst>
                  <a:path w="55" h="89">
                    <a:moveTo>
                      <a:pt x="26" y="0"/>
                    </a:moveTo>
                    <a:lnTo>
                      <a:pt x="0" y="88"/>
                    </a:lnTo>
                    <a:lnTo>
                      <a:pt x="54" y="88"/>
                    </a:lnTo>
                    <a:lnTo>
                      <a:pt x="26" y="0"/>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sp>
            <p:nvSpPr>
              <p:cNvPr id="36897" name="Freeform 24"/>
              <p:cNvSpPr>
                <a:spLocks/>
              </p:cNvSpPr>
              <p:nvPr/>
            </p:nvSpPr>
            <p:spPr bwMode="auto">
              <a:xfrm>
                <a:off x="148" y="3704"/>
                <a:ext cx="54" cy="90"/>
              </a:xfrm>
              <a:custGeom>
                <a:avLst/>
                <a:gdLst>
                  <a:gd name="T0" fmla="*/ 25 w 54"/>
                  <a:gd name="T1" fmla="*/ 89 h 90"/>
                  <a:gd name="T2" fmla="*/ 0 w 54"/>
                  <a:gd name="T3" fmla="*/ 0 h 90"/>
                  <a:gd name="T4" fmla="*/ 53 w 54"/>
                  <a:gd name="T5" fmla="*/ 0 h 90"/>
                  <a:gd name="T6" fmla="*/ 25 w 54"/>
                  <a:gd name="T7" fmla="*/ 89 h 90"/>
                  <a:gd name="T8" fmla="*/ 0 60000 65536"/>
                  <a:gd name="T9" fmla="*/ 0 60000 65536"/>
                  <a:gd name="T10" fmla="*/ 0 60000 65536"/>
                  <a:gd name="T11" fmla="*/ 0 60000 65536"/>
                  <a:gd name="T12" fmla="*/ 0 w 54"/>
                  <a:gd name="T13" fmla="*/ 0 h 90"/>
                  <a:gd name="T14" fmla="*/ 54 w 54"/>
                  <a:gd name="T15" fmla="*/ 90 h 90"/>
                </a:gdLst>
                <a:ahLst/>
                <a:cxnLst>
                  <a:cxn ang="T8">
                    <a:pos x="T0" y="T1"/>
                  </a:cxn>
                  <a:cxn ang="T9">
                    <a:pos x="T2" y="T3"/>
                  </a:cxn>
                  <a:cxn ang="T10">
                    <a:pos x="T4" y="T5"/>
                  </a:cxn>
                  <a:cxn ang="T11">
                    <a:pos x="T6" y="T7"/>
                  </a:cxn>
                </a:cxnLst>
                <a:rect l="T12" t="T13" r="T14" b="T15"/>
                <a:pathLst>
                  <a:path w="54" h="90">
                    <a:moveTo>
                      <a:pt x="25" y="89"/>
                    </a:moveTo>
                    <a:lnTo>
                      <a:pt x="0" y="0"/>
                    </a:lnTo>
                    <a:lnTo>
                      <a:pt x="53" y="0"/>
                    </a:lnTo>
                    <a:lnTo>
                      <a:pt x="25" y="89"/>
                    </a:lnTo>
                  </a:path>
                </a:pathLst>
              </a:custGeom>
              <a:solidFill>
                <a:schemeClr val="tx1"/>
              </a:solidFill>
              <a:ln w="12700" cap="rnd">
                <a:solidFill>
                  <a:schemeClr val="tx1"/>
                </a:solidFill>
                <a:round/>
                <a:headEnd/>
                <a:tailEnd/>
              </a:ln>
            </p:spPr>
            <p:txBody>
              <a:bodyPr>
                <a:prstTxWarp prst="textNoShape">
                  <a:avLst/>
                </a:prstTxWarp>
              </a:bodyPr>
              <a:lstStyle/>
              <a:p>
                <a:endParaRPr lang="en-US"/>
              </a:p>
            </p:txBody>
          </p:sp>
        </p:grpSp>
        <p:sp>
          <p:nvSpPr>
            <p:cNvPr id="36880" name="Rectangle 25"/>
            <p:cNvSpPr>
              <a:spLocks noChangeArrowheads="1"/>
            </p:cNvSpPr>
            <p:nvPr/>
          </p:nvSpPr>
          <p:spPr bwMode="auto">
            <a:xfrm>
              <a:off x="136" y="829"/>
              <a:ext cx="120" cy="119"/>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36881" name="Line 26"/>
            <p:cNvSpPr>
              <a:spLocks noChangeShapeType="1"/>
            </p:cNvSpPr>
            <p:nvPr/>
          </p:nvSpPr>
          <p:spPr bwMode="auto">
            <a:xfrm>
              <a:off x="131" y="831"/>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82" name="Line 27"/>
            <p:cNvSpPr>
              <a:spLocks noChangeShapeType="1"/>
            </p:cNvSpPr>
            <p:nvPr/>
          </p:nvSpPr>
          <p:spPr bwMode="auto">
            <a:xfrm>
              <a:off x="134" y="953"/>
              <a:ext cx="120"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83" name="Rectangle 28"/>
            <p:cNvSpPr>
              <a:spLocks noChangeArrowheads="1"/>
            </p:cNvSpPr>
            <p:nvPr/>
          </p:nvSpPr>
          <p:spPr bwMode="auto">
            <a:xfrm>
              <a:off x="163" y="856"/>
              <a:ext cx="66" cy="7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6884" name="Rectangle 29"/>
            <p:cNvSpPr>
              <a:spLocks noChangeArrowheads="1"/>
            </p:cNvSpPr>
            <p:nvPr/>
          </p:nvSpPr>
          <p:spPr bwMode="auto">
            <a:xfrm>
              <a:off x="163" y="856"/>
              <a:ext cx="66" cy="14"/>
            </a:xfrm>
            <a:prstGeom prst="rect">
              <a:avLst/>
            </a:prstGeom>
            <a:solidFill>
              <a:schemeClr val="tx1"/>
            </a:solidFill>
            <a:ln w="12700">
              <a:solidFill>
                <a:schemeClr val="tx1"/>
              </a:solidFill>
              <a:miter lim="800000"/>
              <a:headEnd/>
              <a:tailEnd/>
            </a:ln>
          </p:spPr>
          <p:txBody>
            <a:bodyPr wrap="none" anchor="ctr">
              <a:prstTxWarp prst="textNoShape">
                <a:avLst/>
              </a:prstTxWarp>
            </a:bodyPr>
            <a:lstStyle/>
            <a:p>
              <a:endParaRPr lang="en-US"/>
            </a:p>
          </p:txBody>
        </p:sp>
        <p:sp>
          <p:nvSpPr>
            <p:cNvPr id="36885" name="Rectangle 30"/>
            <p:cNvSpPr>
              <a:spLocks noChangeArrowheads="1"/>
            </p:cNvSpPr>
            <p:nvPr/>
          </p:nvSpPr>
          <p:spPr bwMode="auto">
            <a:xfrm>
              <a:off x="5493" y="835"/>
              <a:ext cx="121" cy="120"/>
            </a:xfrm>
            <a:prstGeom prst="rect">
              <a:avLst/>
            </a:prstGeom>
            <a:solidFill>
              <a:schemeClr val="bg2"/>
            </a:solidFill>
            <a:ln w="12700">
              <a:solidFill>
                <a:schemeClr val="tx1"/>
              </a:solidFill>
              <a:miter lim="800000"/>
              <a:headEnd/>
              <a:tailEnd/>
            </a:ln>
          </p:spPr>
          <p:txBody>
            <a:bodyPr wrap="none" anchor="ctr">
              <a:prstTxWarp prst="textNoShape">
                <a:avLst/>
              </a:prstTxWarp>
            </a:bodyPr>
            <a:lstStyle/>
            <a:p>
              <a:endParaRPr lang="en-US"/>
            </a:p>
          </p:txBody>
        </p:sp>
        <p:sp>
          <p:nvSpPr>
            <p:cNvPr id="36886" name="Line 31"/>
            <p:cNvSpPr>
              <a:spLocks noChangeShapeType="1"/>
            </p:cNvSpPr>
            <p:nvPr/>
          </p:nvSpPr>
          <p:spPr bwMode="auto">
            <a:xfrm>
              <a:off x="5488" y="836"/>
              <a:ext cx="0" cy="119"/>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87" name="Line 32"/>
            <p:cNvSpPr>
              <a:spLocks noChangeShapeType="1"/>
            </p:cNvSpPr>
            <p:nvPr/>
          </p:nvSpPr>
          <p:spPr bwMode="auto">
            <a:xfrm>
              <a:off x="5493" y="958"/>
              <a:ext cx="122" cy="0"/>
            </a:xfrm>
            <a:prstGeom prst="line">
              <a:avLst/>
            </a:prstGeom>
            <a:noFill/>
            <a:ln w="12700">
              <a:solidFill>
                <a:schemeClr val="bg1"/>
              </a:solidFill>
              <a:round/>
              <a:headEnd/>
              <a:tailEnd/>
            </a:ln>
          </p:spPr>
          <p:txBody>
            <a:bodyPr wrap="none" anchor="ctr">
              <a:prstTxWarp prst="textNoShape">
                <a:avLst/>
              </a:prstTxWarp>
            </a:bodyPr>
            <a:lstStyle/>
            <a:p>
              <a:endParaRPr lang="en-US"/>
            </a:p>
          </p:txBody>
        </p:sp>
        <p:sp>
          <p:nvSpPr>
            <p:cNvPr id="36888" name="Line 33"/>
            <p:cNvSpPr>
              <a:spLocks noChangeShapeType="1"/>
            </p:cNvSpPr>
            <p:nvPr/>
          </p:nvSpPr>
          <p:spPr bwMode="auto">
            <a:xfrm>
              <a:off x="5513" y="855"/>
              <a:ext cx="82"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889" name="Line 34"/>
            <p:cNvSpPr>
              <a:spLocks noChangeShapeType="1"/>
            </p:cNvSpPr>
            <p:nvPr/>
          </p:nvSpPr>
          <p:spPr bwMode="auto">
            <a:xfrm flipV="1">
              <a:off x="5512" y="847"/>
              <a:ext cx="82" cy="97"/>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6869" name="Rectangle 35"/>
          <p:cNvSpPr>
            <a:spLocks noGrp="1" noChangeArrowheads="1"/>
          </p:cNvSpPr>
          <p:nvPr>
            <p:ph type="body" idx="1"/>
          </p:nvPr>
        </p:nvSpPr>
        <p:spPr>
          <a:xfrm>
            <a:off x="457200" y="1600200"/>
            <a:ext cx="7772400" cy="4502150"/>
          </a:xfrm>
          <a:noFill/>
        </p:spPr>
        <p:txBody>
          <a:bodyPr lIns="90487" rIns="90487"/>
          <a:lstStyle/>
          <a:p>
            <a:pPr marL="457200" indent="-457200">
              <a:buFontTx/>
              <a:buNone/>
            </a:pPr>
            <a:r>
              <a:rPr lang="en-US" sz="1200" b="0" dirty="0">
                <a:latin typeface="Courier New" charset="0"/>
              </a:rPr>
              <a:t>$ </a:t>
            </a:r>
            <a:r>
              <a:rPr lang="en-US" sz="1200" dirty="0">
                <a:solidFill>
                  <a:srgbClr val="FF0000"/>
                </a:solidFill>
                <a:latin typeface="Courier New" charset="0"/>
              </a:rPr>
              <a:t>cat </a:t>
            </a:r>
            <a:r>
              <a:rPr lang="en-US" sz="1200" dirty="0" err="1">
                <a:solidFill>
                  <a:srgbClr val="FF0000"/>
                </a:solidFill>
                <a:latin typeface="Courier New" charset="0"/>
              </a:rPr>
              <a:t>chronos.cas</a:t>
            </a:r>
            <a:r>
              <a:rPr lang="en-US" sz="1200" dirty="0">
                <a:solidFill>
                  <a:srgbClr val="FF0000"/>
                </a:solidFill>
                <a:latin typeface="Courier New" charset="0"/>
              </a:rPr>
              <a:t> </a:t>
            </a:r>
          </a:p>
          <a:p>
            <a:pPr marL="457200" indent="-457200">
              <a:buFontTx/>
              <a:buNone/>
            </a:pPr>
            <a:r>
              <a:rPr lang="en-US" sz="1200" dirty="0">
                <a:solidFill>
                  <a:srgbClr val="032EEE"/>
                </a:solidFill>
                <a:latin typeface="Courier New" charset="0"/>
              </a:rPr>
              <a:t>Sample CHRONOS setup file for Cassini</a:t>
            </a:r>
          </a:p>
          <a:p>
            <a:pPr marL="457200" indent="-457200">
              <a:buFontTx/>
              <a:buNone/>
            </a:pPr>
            <a:r>
              <a:rPr lang="en-US" sz="1200" dirty="0">
                <a:solidFill>
                  <a:srgbClr val="032EEE"/>
                </a:solidFill>
                <a:latin typeface="Courier New" charset="0"/>
              </a:rPr>
              <a:t>   \</a:t>
            </a:r>
            <a:r>
              <a:rPr lang="en-US" sz="1200" dirty="0" err="1">
                <a:solidFill>
                  <a:srgbClr val="032EEE"/>
                </a:solidFill>
                <a:latin typeface="Courier New" charset="0"/>
              </a:rPr>
              <a:t>begindata</a:t>
            </a:r>
            <a:endParaRPr lang="en-US" sz="1200" dirty="0">
              <a:solidFill>
                <a:srgbClr val="032EEE"/>
              </a:solidFill>
              <a:latin typeface="Courier New" charset="0"/>
            </a:endParaRPr>
          </a:p>
          <a:p>
            <a:pPr marL="457200" indent="-457200">
              <a:buFontTx/>
              <a:buNone/>
            </a:pPr>
            <a:r>
              <a:rPr lang="en-US" sz="1200" dirty="0">
                <a:solidFill>
                  <a:srgbClr val="032EEE"/>
                </a:solidFill>
                <a:latin typeface="Courier New" charset="0"/>
              </a:rPr>
              <a:t>      KERNELS_TO_LOAD = ( 'naif0007.tls', 'cas00085.tsc' )</a:t>
            </a:r>
          </a:p>
          <a:p>
            <a:pPr marL="457200" indent="-457200">
              <a:buFontTx/>
              <a:buNone/>
            </a:pPr>
            <a:r>
              <a:rPr lang="en-US" sz="1200" dirty="0">
                <a:solidFill>
                  <a:srgbClr val="032EEE"/>
                </a:solidFill>
                <a:latin typeface="Courier New" charset="0"/>
              </a:rPr>
              <a:t>      SPACECRAFT_ID = -82</a:t>
            </a:r>
          </a:p>
          <a:p>
            <a:pPr marL="457200" indent="-457200">
              <a:buFontTx/>
              <a:buNone/>
            </a:pPr>
            <a:r>
              <a:rPr lang="en-US" sz="1200" dirty="0">
                <a:solidFill>
                  <a:srgbClr val="032EEE"/>
                </a:solidFill>
                <a:latin typeface="Courier New" charset="0"/>
              </a:rPr>
              <a:t>   \</a:t>
            </a:r>
            <a:r>
              <a:rPr lang="en-US" sz="1200" dirty="0" err="1">
                <a:solidFill>
                  <a:srgbClr val="032EEE"/>
                </a:solidFill>
                <a:latin typeface="Courier New" charset="0"/>
              </a:rPr>
              <a:t>begintext</a:t>
            </a:r>
            <a:endParaRPr lang="en-US" sz="1200" dirty="0">
              <a:solidFill>
                <a:srgbClr val="032EEE"/>
              </a:solidFill>
              <a:latin typeface="Courier New" charset="0"/>
            </a:endParaRPr>
          </a:p>
          <a:p>
            <a:pPr marL="457200" indent="-457200">
              <a:buFontTx/>
              <a:buNone/>
            </a:pPr>
            <a:endParaRPr lang="en-US" sz="1200" b="0" dirty="0">
              <a:latin typeface="Courier New" charset="0"/>
            </a:endParaRPr>
          </a:p>
          <a:p>
            <a:pPr marL="457200" indent="-457200">
              <a:buFontTx/>
              <a:buNone/>
            </a:pPr>
            <a:r>
              <a:rPr lang="en-US" sz="1200" b="0" dirty="0">
                <a:latin typeface="Courier New" charset="0"/>
              </a:rPr>
              <a:t>$ </a:t>
            </a:r>
            <a:r>
              <a:rPr lang="en-US" sz="1200" dirty="0" err="1">
                <a:solidFill>
                  <a:srgbClr val="FF0000"/>
                </a:solidFill>
                <a:latin typeface="Courier New" charset="0"/>
              </a:rPr>
              <a:t>chronos</a:t>
            </a:r>
            <a:r>
              <a:rPr lang="en-US" sz="1200" dirty="0">
                <a:solidFill>
                  <a:srgbClr val="FF0000"/>
                </a:solidFill>
                <a:latin typeface="Courier New" charset="0"/>
              </a:rPr>
              <a:t> -setup </a:t>
            </a:r>
            <a:r>
              <a:rPr lang="en-US" sz="1200" dirty="0" err="1">
                <a:solidFill>
                  <a:srgbClr val="FF0000"/>
                </a:solidFill>
                <a:latin typeface="Courier New" charset="0"/>
              </a:rPr>
              <a:t>chronos.cas</a:t>
            </a:r>
            <a:r>
              <a:rPr lang="en-US" sz="1200" dirty="0">
                <a:solidFill>
                  <a:srgbClr val="FF0000"/>
                </a:solidFill>
                <a:latin typeface="Courier New" charset="0"/>
              </a:rPr>
              <a:t> -from </a:t>
            </a:r>
            <a:r>
              <a:rPr lang="en-US" sz="1200" dirty="0" err="1">
                <a:solidFill>
                  <a:srgbClr val="FF0000"/>
                </a:solidFill>
                <a:latin typeface="Courier New" charset="0"/>
              </a:rPr>
              <a:t>utc</a:t>
            </a:r>
            <a:r>
              <a:rPr lang="en-US" sz="1200" dirty="0">
                <a:solidFill>
                  <a:srgbClr val="FF0000"/>
                </a:solidFill>
                <a:latin typeface="Courier New" charset="0"/>
              </a:rPr>
              <a:t> -to et -time 1999 JAN 12 12:00</a:t>
            </a:r>
          </a:p>
          <a:p>
            <a:pPr marL="457200" indent="-457200">
              <a:buFontTx/>
              <a:buNone/>
            </a:pPr>
            <a:r>
              <a:rPr lang="en-US" sz="1200" dirty="0">
                <a:solidFill>
                  <a:srgbClr val="032EEE"/>
                </a:solidFill>
                <a:latin typeface="Courier New" charset="0"/>
              </a:rPr>
              <a:t>1999-01-12, 12:01:04.184                                        (ET/SCET)</a:t>
            </a:r>
          </a:p>
          <a:p>
            <a:pPr marL="457200" indent="-457200">
              <a:buFontTx/>
              <a:buNone/>
            </a:pPr>
            <a:endParaRPr lang="en-US" sz="1200" dirty="0">
              <a:solidFill>
                <a:srgbClr val="032EEE"/>
              </a:solidFill>
              <a:latin typeface="Courier New" charset="0"/>
            </a:endParaRPr>
          </a:p>
          <a:p>
            <a:pPr marL="457200" indent="-457200">
              <a:buFontTx/>
              <a:buNone/>
            </a:pPr>
            <a:r>
              <a:rPr lang="en-US" sz="1200" b="0" dirty="0">
                <a:latin typeface="Courier New" charset="0"/>
              </a:rPr>
              <a:t>$ </a:t>
            </a:r>
            <a:r>
              <a:rPr lang="en-US" sz="1200" dirty="0" err="1">
                <a:solidFill>
                  <a:srgbClr val="FF0000"/>
                </a:solidFill>
                <a:latin typeface="Courier New" charset="0"/>
              </a:rPr>
              <a:t>chronos</a:t>
            </a:r>
            <a:r>
              <a:rPr lang="en-US" sz="1200" dirty="0">
                <a:solidFill>
                  <a:srgbClr val="FF0000"/>
                </a:solidFill>
                <a:latin typeface="Courier New" charset="0"/>
              </a:rPr>
              <a:t> -setup </a:t>
            </a:r>
            <a:r>
              <a:rPr lang="en-US" sz="1200" dirty="0" err="1">
                <a:solidFill>
                  <a:srgbClr val="FF0000"/>
                </a:solidFill>
                <a:latin typeface="Courier New" charset="0"/>
              </a:rPr>
              <a:t>chronos.cas</a:t>
            </a:r>
            <a:r>
              <a:rPr lang="en-US" sz="1200" dirty="0">
                <a:solidFill>
                  <a:srgbClr val="FF0000"/>
                </a:solidFill>
                <a:latin typeface="Courier New" charset="0"/>
              </a:rPr>
              <a:t> -from </a:t>
            </a:r>
            <a:r>
              <a:rPr lang="en-US" sz="1200" dirty="0" err="1">
                <a:solidFill>
                  <a:srgbClr val="FF0000"/>
                </a:solidFill>
                <a:latin typeface="Courier New" charset="0"/>
              </a:rPr>
              <a:t>utc</a:t>
            </a:r>
            <a:r>
              <a:rPr lang="en-US" sz="1200" dirty="0">
                <a:solidFill>
                  <a:srgbClr val="FF0000"/>
                </a:solidFill>
                <a:latin typeface="Courier New" charset="0"/>
              </a:rPr>
              <a:t> -to </a:t>
            </a:r>
            <a:r>
              <a:rPr lang="en-US" sz="1200" dirty="0" err="1">
                <a:solidFill>
                  <a:srgbClr val="FF0000"/>
                </a:solidFill>
                <a:latin typeface="Courier New" charset="0"/>
              </a:rPr>
              <a:t>sclk</a:t>
            </a:r>
            <a:r>
              <a:rPr lang="en-US" sz="1200" dirty="0">
                <a:solidFill>
                  <a:srgbClr val="FF0000"/>
                </a:solidFill>
                <a:latin typeface="Courier New" charset="0"/>
              </a:rPr>
              <a:t> -time 1999 JAN 12 12:00</a:t>
            </a:r>
          </a:p>
          <a:p>
            <a:pPr marL="457200" indent="-457200">
              <a:buFontTx/>
              <a:buNone/>
            </a:pPr>
            <a:r>
              <a:rPr lang="en-US" sz="1200" dirty="0">
                <a:solidFill>
                  <a:srgbClr val="032EEE"/>
                </a:solidFill>
                <a:latin typeface="Courier New" charset="0"/>
              </a:rPr>
              <a:t>1/1294833883.185                                                (SCLK/SCLK)</a:t>
            </a:r>
          </a:p>
          <a:p>
            <a:pPr marL="457200" indent="-457200">
              <a:buFontTx/>
              <a:buNone/>
            </a:pPr>
            <a:endParaRPr lang="en-US" sz="1200" dirty="0">
              <a:solidFill>
                <a:srgbClr val="032EEE"/>
              </a:solidFill>
              <a:latin typeface="Courier New" charset="0"/>
            </a:endParaRPr>
          </a:p>
          <a:p>
            <a:pPr marL="457200" indent="-457200">
              <a:buFontTx/>
              <a:buNone/>
            </a:pPr>
            <a:r>
              <a:rPr lang="en-US" sz="1200" b="0" dirty="0">
                <a:latin typeface="Courier New" charset="0"/>
              </a:rPr>
              <a:t>$</a:t>
            </a:r>
            <a:r>
              <a:rPr lang="en-US" sz="1200" dirty="0">
                <a:latin typeface="Courier New" charset="0"/>
              </a:rPr>
              <a:t> </a:t>
            </a:r>
            <a:r>
              <a:rPr lang="en-US" sz="1200" dirty="0" err="1">
                <a:solidFill>
                  <a:srgbClr val="FF0000"/>
                </a:solidFill>
                <a:latin typeface="Courier New" charset="0"/>
              </a:rPr>
              <a:t>chronos</a:t>
            </a:r>
            <a:r>
              <a:rPr lang="en-US" sz="1200" dirty="0">
                <a:solidFill>
                  <a:srgbClr val="FF0000"/>
                </a:solidFill>
                <a:latin typeface="Courier New" charset="0"/>
              </a:rPr>
              <a:t> -setup naif0007.tls cas00085.tsc -</a:t>
            </a:r>
            <a:r>
              <a:rPr lang="en-US" sz="1200" dirty="0" err="1">
                <a:solidFill>
                  <a:srgbClr val="FF0000"/>
                </a:solidFill>
                <a:latin typeface="Courier New" charset="0"/>
              </a:rPr>
              <a:t>sc</a:t>
            </a:r>
            <a:r>
              <a:rPr lang="en-US" sz="1200" dirty="0">
                <a:solidFill>
                  <a:srgbClr val="FF0000"/>
                </a:solidFill>
                <a:latin typeface="Courier New" charset="0"/>
              </a:rPr>
              <a:t> -82 -from </a:t>
            </a:r>
            <a:r>
              <a:rPr lang="en-US" sz="1200" dirty="0" err="1">
                <a:solidFill>
                  <a:srgbClr val="FF0000"/>
                </a:solidFill>
                <a:latin typeface="Courier New" charset="0"/>
              </a:rPr>
              <a:t>sclk</a:t>
            </a:r>
            <a:r>
              <a:rPr lang="en-US" sz="1200" dirty="0">
                <a:solidFill>
                  <a:srgbClr val="FF0000"/>
                </a:solidFill>
                <a:latin typeface="Courier New" charset="0"/>
              </a:rPr>
              <a:t> -to </a:t>
            </a:r>
            <a:r>
              <a:rPr lang="en-US" sz="1200" dirty="0" err="1">
                <a:solidFill>
                  <a:srgbClr val="FF0000"/>
                </a:solidFill>
                <a:latin typeface="Courier New" charset="0"/>
              </a:rPr>
              <a:t>utc</a:t>
            </a:r>
            <a:r>
              <a:rPr lang="en-US" sz="1200" dirty="0">
                <a:solidFill>
                  <a:srgbClr val="FF0000"/>
                </a:solidFill>
                <a:latin typeface="Courier New" charset="0"/>
              </a:rPr>
              <a:t> -time 1/1294833883.185</a:t>
            </a:r>
          </a:p>
          <a:p>
            <a:pPr marL="457200" indent="-457200">
              <a:buFontTx/>
              <a:buNone/>
            </a:pPr>
            <a:r>
              <a:rPr lang="en-US" sz="1200" dirty="0">
                <a:solidFill>
                  <a:srgbClr val="032EEE"/>
                </a:solidFill>
                <a:latin typeface="Courier New" charset="0"/>
              </a:rPr>
              <a:t>1999-01-12 11:59:59.998                                         (UTC/SCET)</a:t>
            </a:r>
          </a:p>
          <a:p>
            <a:pPr marL="457200" indent="-457200">
              <a:buFontTx/>
              <a:buNone/>
            </a:pPr>
            <a:endParaRPr lang="en-US" sz="1200" dirty="0">
              <a:solidFill>
                <a:srgbClr val="032EEE"/>
              </a:solidFill>
              <a:latin typeface="Courier New" charset="0"/>
            </a:endParaRPr>
          </a:p>
          <a:p>
            <a:pPr marL="457200" indent="-457200">
              <a:buFont typeface="Times" charset="0"/>
              <a:buNone/>
            </a:pPr>
            <a:r>
              <a:rPr lang="en-US" sz="1200" b="0" dirty="0">
                <a:latin typeface="Courier New" charset="0"/>
              </a:rPr>
              <a:t>$ </a:t>
            </a:r>
            <a:r>
              <a:rPr lang="en-US" sz="1200" dirty="0" err="1">
                <a:solidFill>
                  <a:srgbClr val="FF0000"/>
                </a:solidFill>
                <a:latin typeface="Courier New" charset="0"/>
              </a:rPr>
              <a:t>chronos</a:t>
            </a:r>
            <a:r>
              <a:rPr lang="en-US" sz="1200" dirty="0">
                <a:solidFill>
                  <a:srgbClr val="FF0000"/>
                </a:solidFill>
                <a:latin typeface="Courier New" charset="0"/>
              </a:rPr>
              <a:t> -setup naif0007.tls cas00085.tsc -</a:t>
            </a:r>
            <a:r>
              <a:rPr lang="en-US" sz="1200" dirty="0" err="1">
                <a:solidFill>
                  <a:srgbClr val="FF0000"/>
                </a:solidFill>
                <a:latin typeface="Courier New" charset="0"/>
              </a:rPr>
              <a:t>sc</a:t>
            </a:r>
            <a:r>
              <a:rPr lang="en-US" sz="1200" dirty="0">
                <a:solidFill>
                  <a:srgbClr val="FF0000"/>
                </a:solidFill>
                <a:latin typeface="Courier New" charset="0"/>
              </a:rPr>
              <a:t> -82 -from </a:t>
            </a:r>
            <a:r>
              <a:rPr lang="en-US" sz="1200" dirty="0" err="1">
                <a:solidFill>
                  <a:srgbClr val="FF0000"/>
                </a:solidFill>
                <a:latin typeface="Courier New" charset="0"/>
              </a:rPr>
              <a:t>sclk</a:t>
            </a:r>
            <a:r>
              <a:rPr lang="en-US" sz="1200" dirty="0">
                <a:solidFill>
                  <a:srgbClr val="FF0000"/>
                </a:solidFill>
                <a:latin typeface="Courier New" charset="0"/>
              </a:rPr>
              <a:t> -to </a:t>
            </a:r>
            <a:r>
              <a:rPr lang="en-US" sz="1200" dirty="0" err="1">
                <a:solidFill>
                  <a:srgbClr val="FF0000"/>
                </a:solidFill>
                <a:latin typeface="Courier New" charset="0"/>
              </a:rPr>
              <a:t>utc</a:t>
            </a:r>
            <a:r>
              <a:rPr lang="en-US" sz="1200" dirty="0">
                <a:solidFill>
                  <a:srgbClr val="FF0000"/>
                </a:solidFill>
                <a:latin typeface="Courier New" charset="0"/>
              </a:rPr>
              <a:t> -time 1/1294833883.185 -format 'YYYY-DOYTHR:MN:SC ::RND' -</a:t>
            </a:r>
            <a:r>
              <a:rPr lang="en-US" sz="1200" dirty="0" err="1">
                <a:solidFill>
                  <a:srgbClr val="FF0000"/>
                </a:solidFill>
                <a:latin typeface="Courier New" charset="0"/>
              </a:rPr>
              <a:t>nolabel</a:t>
            </a:r>
            <a:endParaRPr lang="en-US" sz="1200" dirty="0">
              <a:solidFill>
                <a:srgbClr val="FF0000"/>
              </a:solidFill>
              <a:latin typeface="Courier New" charset="0"/>
            </a:endParaRPr>
          </a:p>
          <a:p>
            <a:pPr marL="457200" indent="-457200">
              <a:buFont typeface="Times" charset="0"/>
              <a:buNone/>
            </a:pPr>
            <a:r>
              <a:rPr lang="en-US" sz="1200" dirty="0">
                <a:solidFill>
                  <a:srgbClr val="032EEE"/>
                </a:solidFill>
                <a:latin typeface="Courier New" charset="0"/>
              </a:rPr>
              <a:t>1999-012T12:00:00</a:t>
            </a:r>
          </a:p>
          <a:p>
            <a:pPr marL="457200" indent="-457200">
              <a:buFont typeface="Times" charset="0"/>
              <a:buNone/>
            </a:pPr>
            <a:endParaRPr lang="en-US" sz="1200" dirty="0">
              <a:solidFill>
                <a:srgbClr val="032EEE"/>
              </a:solidFill>
              <a:latin typeface="Courier New" charset="0"/>
            </a:endParaRPr>
          </a:p>
          <a:p>
            <a:pPr marL="457200" indent="-457200">
              <a:buFont typeface="Times" charset="0"/>
              <a:buNone/>
            </a:pPr>
            <a:endParaRPr lang="en-US" sz="1200" b="0" dirty="0">
              <a:latin typeface="Courier New" charset="0"/>
            </a:endParaRPr>
          </a:p>
        </p:txBody>
      </p:sp>
      <p:sp>
        <p:nvSpPr>
          <p:cNvPr id="36870" name="Rectangle 36"/>
          <p:cNvSpPr>
            <a:spLocks noGrp="1" noChangeArrowheads="1"/>
          </p:cNvSpPr>
          <p:nvPr>
            <p:ph type="title"/>
          </p:nvPr>
        </p:nvSpPr>
        <p:spPr>
          <a:xfrm>
            <a:off x="3227344" y="381000"/>
            <a:ext cx="4276812" cy="479747"/>
          </a:xfrm>
        </p:spPr>
        <p:txBody>
          <a:bodyPr/>
          <a:lstStyle/>
          <a:p>
            <a:r>
              <a:rPr lang="en-US" dirty="0"/>
              <a:t>CHRONOS - Example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a:t>Toolkit Applications</a:t>
            </a:r>
          </a:p>
        </p:txBody>
      </p:sp>
      <p:sp>
        <p:nvSpPr>
          <p:cNvPr id="37891" name="Slide Number Placeholder 4"/>
          <p:cNvSpPr>
            <a:spLocks noGrp="1"/>
          </p:cNvSpPr>
          <p:nvPr>
            <p:ph type="sldNum" sz="quarter" idx="11"/>
          </p:nvPr>
        </p:nvSpPr>
        <p:spPr>
          <a:noFill/>
        </p:spPr>
        <p:txBody>
          <a:bodyPr/>
          <a:lstStyle/>
          <a:p>
            <a:fld id="{1BA0F6EC-2385-834D-B061-51BDAF9827D0}" type="slidenum">
              <a:rPr lang="en-US"/>
              <a:pPr/>
              <a:t>9</a:t>
            </a:fld>
            <a:endParaRPr lang="en-US" sz="1400" b="0">
              <a:latin typeface="Times New Roman" charset="0"/>
            </a:endParaRPr>
          </a:p>
        </p:txBody>
      </p:sp>
      <p:sp>
        <p:nvSpPr>
          <p:cNvPr id="37892" name="Rectangle 2"/>
          <p:cNvSpPr>
            <a:spLocks noGrp="1" noChangeArrowheads="1"/>
          </p:cNvSpPr>
          <p:nvPr>
            <p:ph type="title"/>
          </p:nvPr>
        </p:nvSpPr>
        <p:spPr>
          <a:xfrm>
            <a:off x="4570413" y="381000"/>
            <a:ext cx="1595437" cy="474663"/>
          </a:xfrm>
        </p:spPr>
        <p:txBody>
          <a:bodyPr/>
          <a:lstStyle/>
          <a:p>
            <a:r>
              <a:rPr lang="en-US"/>
              <a:t>MKSPK</a:t>
            </a:r>
          </a:p>
        </p:txBody>
      </p:sp>
      <p:sp>
        <p:nvSpPr>
          <p:cNvPr id="37893" name="Rectangle 3"/>
          <p:cNvSpPr>
            <a:spLocks noGrp="1" noChangeArrowheads="1"/>
          </p:cNvSpPr>
          <p:nvPr>
            <p:ph type="body" idx="1"/>
          </p:nvPr>
        </p:nvSpPr>
        <p:spPr/>
        <p:txBody>
          <a:bodyPr/>
          <a:lstStyle/>
          <a:p>
            <a:r>
              <a:rPr lang="en-US" i="1" dirty="0" err="1"/>
              <a:t>mkspk</a:t>
            </a:r>
            <a:r>
              <a:rPr lang="en-US" dirty="0"/>
              <a:t> may be used to generate an SPK file from any of several types of data, such as discrete state vectors, classical orbital elements, and NORAD two-line elements.</a:t>
            </a:r>
          </a:p>
          <a:p>
            <a:r>
              <a:rPr lang="en-US" dirty="0"/>
              <a:t>Use of this program is discussed in a separate tutorial about making SPK files, and in the </a:t>
            </a:r>
            <a:r>
              <a:rPr lang="en-US" i="1" dirty="0" err="1"/>
              <a:t>mkspk</a:t>
            </a:r>
            <a:r>
              <a:rPr lang="en-US" dirty="0"/>
              <a:t> User’s Guide.</a:t>
            </a:r>
          </a:p>
        </p:txBody>
      </p:sp>
    </p:spTree>
  </p:cSld>
  <p:clrMapOvr>
    <a:masterClrMapping/>
  </p:clrMapOvr>
</p:sld>
</file>

<file path=ppt/theme/theme1.xml><?xml version="1.0" encoding="utf-8"?>
<a:theme xmlns:a="http://schemas.openxmlformats.org/drawingml/2006/main" name="xx_24_toolkit_utils">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xx_24_toolkit_util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xx_24_toolkit_util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xx_24_toolkit_util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xx_24_toolkit_util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xx_24_toolkit_util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xx_24_toolkit_util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xx_24_toolkit_util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xx_24_toolkit_util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PICE_Presentatio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SPICE_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SPICE_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ICE_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ICE_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ICE_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ICE_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ICE_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ICE_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IKRA3:Users:cacton:JPL:SPICE:SPICE Tutorials:Prelim_May-2004_tutorials:xx_24_toolkit_utils.ppt</Template>
  <TotalTime>7019</TotalTime>
  <Words>6080</Words>
  <Application>Microsoft Macintosh PowerPoint</Application>
  <PresentationFormat>Custom</PresentationFormat>
  <Paragraphs>762</Paragraphs>
  <Slides>41</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41</vt:i4>
      </vt:variant>
    </vt:vector>
  </HeadingPairs>
  <TitlesOfParts>
    <vt:vector size="47" baseType="lpstr">
      <vt:lpstr>Arial</vt:lpstr>
      <vt:lpstr>Courier New</vt:lpstr>
      <vt:lpstr>Times</vt:lpstr>
      <vt:lpstr>Times New Roman</vt:lpstr>
      <vt:lpstr>xx_24_toolkit_utils</vt:lpstr>
      <vt:lpstr>SPICE_Presentation</vt:lpstr>
      <vt:lpstr>Toolkit Applications</vt:lpstr>
      <vt:lpstr>Toolkit Applications</vt:lpstr>
      <vt:lpstr>Using Toolkit Apps</vt:lpstr>
      <vt:lpstr>CHRONOS</vt:lpstr>
      <vt:lpstr>CHRONOS - Input/Output Matrix</vt:lpstr>
      <vt:lpstr>CHRONOS - Miscellaneous</vt:lpstr>
      <vt:lpstr>CHRONOS - Usage</vt:lpstr>
      <vt:lpstr>CHRONOS - Example</vt:lpstr>
      <vt:lpstr>MKSPK</vt:lpstr>
      <vt:lpstr>SPKMERGE</vt:lpstr>
      <vt:lpstr>SPKMERGE -  Precedence Rule</vt:lpstr>
      <vt:lpstr>SPKMERGE - Example</vt:lpstr>
      <vt:lpstr>SPKDIFF</vt:lpstr>
      <vt:lpstr>SPKDIFF - Usage</vt:lpstr>
      <vt:lpstr>SPKDIFF – Basic Output Example</vt:lpstr>
      <vt:lpstr>SPKDIFF – Dump Output Example</vt:lpstr>
      <vt:lpstr>MSOPCK</vt:lpstr>
      <vt:lpstr>FRMDIFF</vt:lpstr>
      <vt:lpstr>FRMDIFF - Usage</vt:lpstr>
      <vt:lpstr>FRMDIFF – Sampling Example</vt:lpstr>
      <vt:lpstr>FRMDIFF – Comparison Example</vt:lpstr>
      <vt:lpstr>MKDSK</vt:lpstr>
      <vt:lpstr>DSKEXP</vt:lpstr>
      <vt:lpstr>Kernel Summary Applications</vt:lpstr>
      <vt:lpstr>BRIEF</vt:lpstr>
      <vt:lpstr>BRIEF - Usage</vt:lpstr>
      <vt:lpstr>BRIEF - Example</vt:lpstr>
      <vt:lpstr>CKBRIEF</vt:lpstr>
      <vt:lpstr>CKBRIEF – Interval Summary</vt:lpstr>
      <vt:lpstr> CKBRIEF – Usage</vt:lpstr>
      <vt:lpstr> CKBRIEF – Example</vt:lpstr>
      <vt:lpstr> CKBRIEF - ‘-dump’ Example</vt:lpstr>
      <vt:lpstr>DSKBRIEF</vt:lpstr>
      <vt:lpstr>DSKBRIEF - Usage</vt:lpstr>
      <vt:lpstr>DSKBRIEF - Example</vt:lpstr>
      <vt:lpstr>SPACIT</vt:lpstr>
      <vt:lpstr>Comment Manipulation Tools</vt:lpstr>
      <vt:lpstr>COMMNT</vt:lpstr>
      <vt:lpstr>COMMNT - Command Line Example</vt:lpstr>
      <vt:lpstr>COMMNT – Interactive Example</vt:lpstr>
      <vt:lpstr>File Format Conversion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SPICELIB Utilities and Applications</dc:title>
  <cp:lastModifiedBy>Semenov, Boris V (US 392N)</cp:lastModifiedBy>
  <cp:revision>187</cp:revision>
  <cp:lastPrinted>2007-05-08T18:31:01Z</cp:lastPrinted>
  <dcterms:created xsi:type="dcterms:W3CDTF">2010-02-25T04:35:40Z</dcterms:created>
  <dcterms:modified xsi:type="dcterms:W3CDTF">2023-04-09T13:40:56Z</dcterms:modified>
</cp:coreProperties>
</file>